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36"/>
  </p:notesMasterIdLst>
  <p:sldIdLst>
    <p:sldId id="256" r:id="rId2"/>
    <p:sldId id="332" r:id="rId3"/>
    <p:sldId id="333" r:id="rId4"/>
    <p:sldId id="258" r:id="rId5"/>
    <p:sldId id="314" r:id="rId6"/>
    <p:sldId id="331" r:id="rId7"/>
    <p:sldId id="336" r:id="rId8"/>
    <p:sldId id="304" r:id="rId9"/>
    <p:sldId id="259" r:id="rId10"/>
    <p:sldId id="320" r:id="rId11"/>
    <p:sldId id="300" r:id="rId12"/>
    <p:sldId id="301" r:id="rId13"/>
    <p:sldId id="316" r:id="rId14"/>
    <p:sldId id="305" r:id="rId15"/>
    <p:sldId id="318" r:id="rId16"/>
    <p:sldId id="310" r:id="rId17"/>
    <p:sldId id="317" r:id="rId18"/>
    <p:sldId id="307" r:id="rId19"/>
    <p:sldId id="319" r:id="rId20"/>
    <p:sldId id="309" r:id="rId21"/>
    <p:sldId id="308" r:id="rId22"/>
    <p:sldId id="315" r:id="rId23"/>
    <p:sldId id="306" r:id="rId24"/>
    <p:sldId id="334" r:id="rId25"/>
    <p:sldId id="268" r:id="rId26"/>
    <p:sldId id="303" r:id="rId27"/>
    <p:sldId id="335" r:id="rId28"/>
    <p:sldId id="311" r:id="rId29"/>
    <p:sldId id="261" r:id="rId30"/>
    <p:sldId id="312" r:id="rId31"/>
    <p:sldId id="302" r:id="rId32"/>
    <p:sldId id="313" r:id="rId33"/>
    <p:sldId id="262" r:id="rId34"/>
    <p:sldId id="266" r:id="rId35"/>
  </p:sldIdLst>
  <p:sldSz cx="9144000" cy="5143500" type="screen16x9"/>
  <p:notesSz cx="6858000" cy="9144000"/>
  <p:embeddedFontLst>
    <p:embeddedFont>
      <p:font typeface="Aharoni" panose="02010803020104030203" pitchFamily="2" charset="-79"/>
      <p:bold r:id="rId37"/>
    </p:embeddedFont>
    <p:embeddedFont>
      <p:font typeface="Baloo 2" panose="020B0604020202020204" charset="0"/>
      <p:regular r:id="rId38"/>
      <p:bold r:id="rId39"/>
    </p:embeddedFont>
    <p:embeddedFont>
      <p:font typeface="Century Gothic" panose="020B0502020202020204" pitchFamily="34" charset="0"/>
      <p:regular r:id="rId40"/>
      <p:bold r:id="rId41"/>
      <p:italic r:id="rId42"/>
      <p:boldItalic r:id="rId43"/>
    </p:embeddedFont>
    <p:embeddedFont>
      <p:font typeface="Londrina Solid" panose="020B0604020202020204" charset="0"/>
      <p:regular r:id="rId44"/>
    </p:embeddedFont>
    <p:embeddedFont>
      <p:font typeface="Pangolin" panose="020B0604020202020204" charset="0"/>
      <p:regular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9D5"/>
    <a:srgbClr val="A0F4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D8ECAFE-A67C-4E19-921A-B2BE677D4FAF}">
  <a:tblStyle styleId="{5D8ECAFE-A67C-4E19-921A-B2BE677D4FA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74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387717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67492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8d033f30a9_0_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8d033f30a9_0_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4030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8d033f30a9_0_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8d033f30a9_0_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73354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8c30da526c_2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8c30da526c_2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80416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8695295fbd_1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8695295fbd_1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8d033f30a9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8d033f30a9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8c30da526c_0_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8c30da526c_0_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8c30da526c_0_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8c30da526c_0_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8c30da526c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8c30da526c_0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8c30da526c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8c30da526c_0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4419293" y="10313"/>
            <a:ext cx="4725535" cy="29431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4547056" y="-30325"/>
            <a:ext cx="4624894" cy="28785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1" y="1666968"/>
            <a:ext cx="10175022" cy="3480512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5576635" y="2928208"/>
            <a:ext cx="3574798" cy="222647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4"/>
          <p:cNvSpPr/>
          <p:nvPr/>
        </p:nvSpPr>
        <p:spPr>
          <a:xfrm rot="10800000">
            <a:off x="5673296" y="3007816"/>
            <a:ext cx="3498653" cy="217760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4"/>
          <p:cNvSpPr/>
          <p:nvPr/>
        </p:nvSpPr>
        <p:spPr>
          <a:xfrm>
            <a:off x="314827" y="202077"/>
            <a:ext cx="2726143" cy="2726143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3428550" y="3810350"/>
            <a:ext cx="22860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124450" y="1476175"/>
            <a:ext cx="4892100" cy="19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CUSTOM_2_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6"/>
          <p:cNvGrpSpPr/>
          <p:nvPr/>
        </p:nvGrpSpPr>
        <p:grpSpPr>
          <a:xfrm>
            <a:off x="3908852" y="-6500"/>
            <a:ext cx="5238124" cy="5156400"/>
            <a:chOff x="4003316" y="-6500"/>
            <a:chExt cx="5143484" cy="5156400"/>
          </a:xfrm>
        </p:grpSpPr>
        <p:sp>
          <p:nvSpPr>
            <p:cNvPr id="118" name="Google Shape;118;p16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6"/>
            <p:cNvSpPr/>
            <p:nvPr/>
          </p:nvSpPr>
          <p:spPr>
            <a:xfrm rot="-5400000">
              <a:off x="4820950" y="824050"/>
              <a:ext cx="5156400" cy="3495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" name="Google Shape;120;p16"/>
          <p:cNvSpPr/>
          <p:nvPr/>
        </p:nvSpPr>
        <p:spPr>
          <a:xfrm rot="10800000">
            <a:off x="-28247" y="-38940"/>
            <a:ext cx="2734828" cy="1457120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713100" y="1298229"/>
            <a:ext cx="2807100" cy="19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1"/>
          </p:nvPr>
        </p:nvSpPr>
        <p:spPr>
          <a:xfrm>
            <a:off x="713100" y="3218572"/>
            <a:ext cx="28071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-25" y="2473468"/>
            <a:ext cx="9144000" cy="2669671"/>
            <a:chOff x="-25" y="1390650"/>
            <a:chExt cx="9144000" cy="3752700"/>
          </a:xfrm>
        </p:grpSpPr>
        <p:sp>
          <p:nvSpPr>
            <p:cNvPr id="20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885200" y="3258300"/>
            <a:ext cx="5376600" cy="61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885200" y="3836918"/>
            <a:ext cx="5376600" cy="7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1824819" y="533375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 rot="10800000">
            <a:off x="7543794" y="4385848"/>
            <a:ext cx="1600206" cy="776702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/>
          <p:nvPr/>
        </p:nvSpPr>
        <p:spPr>
          <a:xfrm rot="10800000">
            <a:off x="7" y="5"/>
            <a:ext cx="2478918" cy="800095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/>
          <p:nvPr/>
        </p:nvSpPr>
        <p:spPr>
          <a:xfrm rot="10800000">
            <a:off x="-19040" y="-38088"/>
            <a:ext cx="2421765" cy="736563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-25" y="1390650"/>
            <a:ext cx="9144000" cy="3752700"/>
            <a:chOff x="-25" y="1390650"/>
            <a:chExt cx="9144000" cy="3752700"/>
          </a:xfrm>
        </p:grpSpPr>
        <p:sp>
          <p:nvSpPr>
            <p:cNvPr id="33" name="Google Shape;33;p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5"/>
          <p:cNvSpPr/>
          <p:nvPr/>
        </p:nvSpPr>
        <p:spPr>
          <a:xfrm rot="-688733">
            <a:off x="5453358" y="4569571"/>
            <a:ext cx="3692609" cy="351392"/>
          </a:xfrm>
          <a:custGeom>
            <a:avLst/>
            <a:gdLst/>
            <a:ahLst/>
            <a:cxnLst/>
            <a:rect l="l" t="t" r="r" b="b"/>
            <a:pathLst>
              <a:path w="17896" h="1703" fill="none" extrusionOk="0">
                <a:moveTo>
                  <a:pt x="17896" y="1465"/>
                </a:moveTo>
                <a:cubicBezTo>
                  <a:pt x="17622" y="762"/>
                  <a:pt x="17229" y="36"/>
                  <a:pt x="16776" y="24"/>
                </a:cubicBezTo>
                <a:cubicBezTo>
                  <a:pt x="16205" y="0"/>
                  <a:pt x="16074" y="1084"/>
                  <a:pt x="15360" y="1274"/>
                </a:cubicBezTo>
                <a:cubicBezTo>
                  <a:pt x="14550" y="1489"/>
                  <a:pt x="14240" y="274"/>
                  <a:pt x="13359" y="453"/>
                </a:cubicBezTo>
                <a:cubicBezTo>
                  <a:pt x="12621" y="596"/>
                  <a:pt x="12574" y="1524"/>
                  <a:pt x="11907" y="1572"/>
                </a:cubicBezTo>
                <a:cubicBezTo>
                  <a:pt x="11145" y="1632"/>
                  <a:pt x="10966" y="465"/>
                  <a:pt x="10157" y="393"/>
                </a:cubicBezTo>
                <a:cubicBezTo>
                  <a:pt x="9323" y="322"/>
                  <a:pt x="9192" y="1465"/>
                  <a:pt x="8275" y="1572"/>
                </a:cubicBezTo>
                <a:cubicBezTo>
                  <a:pt x="7240" y="1703"/>
                  <a:pt x="6978" y="274"/>
                  <a:pt x="5870" y="322"/>
                </a:cubicBezTo>
                <a:cubicBezTo>
                  <a:pt x="4882" y="358"/>
                  <a:pt x="4751" y="1489"/>
                  <a:pt x="3822" y="1429"/>
                </a:cubicBezTo>
                <a:cubicBezTo>
                  <a:pt x="2918" y="1382"/>
                  <a:pt x="2679" y="227"/>
                  <a:pt x="1739" y="131"/>
                </a:cubicBezTo>
                <a:cubicBezTo>
                  <a:pt x="1060" y="48"/>
                  <a:pt x="393" y="691"/>
                  <a:pt x="1" y="1131"/>
                </a:cubicBezTo>
              </a:path>
            </a:pathLst>
          </a:custGeom>
          <a:noFill/>
          <a:ln w="38100" cap="flat" cmpd="sng">
            <a:solidFill>
              <a:schemeClr val="lt1"/>
            </a:solidFill>
            <a:prstDash val="dash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049732" y="1833761"/>
            <a:ext cx="28080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050613" y="2184217"/>
            <a:ext cx="28071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5286225" y="1833761"/>
            <a:ext cx="28080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5287125" y="2184217"/>
            <a:ext cx="28071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41" y="4264970"/>
            <a:ext cx="1668641" cy="87852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/>
          <p:nvPr/>
        </p:nvSpPr>
        <p:spPr>
          <a:xfrm flipH="1">
            <a:off x="7226297" y="4"/>
            <a:ext cx="1917691" cy="119437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6981825" y="3445550"/>
            <a:ext cx="2162216" cy="169797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7"/>
          <p:cNvSpPr/>
          <p:nvPr/>
        </p:nvSpPr>
        <p:spPr>
          <a:xfrm flipH="1">
            <a:off x="-44" y="0"/>
            <a:ext cx="1762171" cy="514353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4952288" y="1422475"/>
            <a:ext cx="3026700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4952288" y="1980125"/>
            <a:ext cx="3026700" cy="17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-83050" y="1228675"/>
            <a:ext cx="9309944" cy="3209964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13"/>
          <p:cNvGrpSpPr/>
          <p:nvPr/>
        </p:nvGrpSpPr>
        <p:grpSpPr>
          <a:xfrm>
            <a:off x="-25" y="1390650"/>
            <a:ext cx="9144000" cy="3752700"/>
            <a:chOff x="-25" y="1390650"/>
            <a:chExt cx="9144000" cy="3752700"/>
          </a:xfrm>
        </p:grpSpPr>
        <p:sp>
          <p:nvSpPr>
            <p:cNvPr id="78" name="Google Shape;78;p1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>
            <a:off x="1220324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713100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713100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4" hasCustomPrompt="1"/>
          </p:nvPr>
        </p:nvSpPr>
        <p:spPr>
          <a:xfrm>
            <a:off x="3185736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>
            <a:off x="2678513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>
            <a:off x="2678513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7" hasCustomPrompt="1"/>
          </p:nvPr>
        </p:nvSpPr>
        <p:spPr>
          <a:xfrm>
            <a:off x="51511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8"/>
          </p:nvPr>
        </p:nvSpPr>
        <p:spPr>
          <a:xfrm>
            <a:off x="46439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9"/>
          </p:nvPr>
        </p:nvSpPr>
        <p:spPr>
          <a:xfrm>
            <a:off x="46439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3" hasCustomPrompt="1"/>
          </p:nvPr>
        </p:nvSpPr>
        <p:spPr>
          <a:xfrm>
            <a:off x="71165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4"/>
          </p:nvPr>
        </p:nvSpPr>
        <p:spPr>
          <a:xfrm>
            <a:off x="66093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5"/>
          </p:nvPr>
        </p:nvSpPr>
        <p:spPr>
          <a:xfrm>
            <a:off x="66093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8" r:id="rId8"/>
    <p:sldLayoutId id="2147483659" r:id="rId9"/>
    <p:sldLayoutId id="2147483660" r:id="rId10"/>
    <p:sldLayoutId id="214748366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5"/>
          <p:cNvSpPr/>
          <p:nvPr/>
        </p:nvSpPr>
        <p:spPr>
          <a:xfrm>
            <a:off x="4356012" y="181394"/>
            <a:ext cx="3676276" cy="3431439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5"/>
          <p:cNvSpPr txBox="1">
            <a:spLocks noGrp="1"/>
          </p:cNvSpPr>
          <p:nvPr>
            <p:ph type="subTitle" idx="1"/>
          </p:nvPr>
        </p:nvSpPr>
        <p:spPr>
          <a:xfrm>
            <a:off x="76200" y="2653157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/>
              <a:t>Unit 2 Lesson 2</a:t>
            </a:r>
            <a:endParaRPr sz="3600" b="1" dirty="0"/>
          </a:p>
        </p:txBody>
      </p:sp>
      <p:sp>
        <p:nvSpPr>
          <p:cNvPr id="198" name="Google Shape;198;p25"/>
          <p:cNvSpPr txBox="1">
            <a:spLocks noGrp="1"/>
          </p:cNvSpPr>
          <p:nvPr>
            <p:ph type="ctrTitle"/>
          </p:nvPr>
        </p:nvSpPr>
        <p:spPr>
          <a:xfrm>
            <a:off x="42351" y="3426685"/>
            <a:ext cx="5825049" cy="8742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Is This Your Laptop</a:t>
            </a:r>
            <a:r>
              <a:rPr lang="en-US" dirty="0"/>
              <a:t>?</a:t>
            </a:r>
            <a:endParaRPr dirty="0"/>
          </a:p>
        </p:txBody>
      </p:sp>
      <p:sp>
        <p:nvSpPr>
          <p:cNvPr id="199" name="Google Shape;199;p25"/>
          <p:cNvSpPr/>
          <p:nvPr/>
        </p:nvSpPr>
        <p:spPr>
          <a:xfrm>
            <a:off x="1261310" y="833880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5"/>
          <p:cNvSpPr/>
          <p:nvPr/>
        </p:nvSpPr>
        <p:spPr>
          <a:xfrm>
            <a:off x="293976" y="4254921"/>
            <a:ext cx="1551855" cy="117673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5"/>
          <p:cNvSpPr/>
          <p:nvPr/>
        </p:nvSpPr>
        <p:spPr>
          <a:xfrm rot="1722646">
            <a:off x="8410794" y="436027"/>
            <a:ext cx="431902" cy="41521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" name="Google Shape;246;p25"/>
          <p:cNvGrpSpPr/>
          <p:nvPr/>
        </p:nvGrpSpPr>
        <p:grpSpPr>
          <a:xfrm>
            <a:off x="6746518" y="77884"/>
            <a:ext cx="729780" cy="628735"/>
            <a:chOff x="712875" y="2205450"/>
            <a:chExt cx="233675" cy="215550"/>
          </a:xfrm>
        </p:grpSpPr>
        <p:sp>
          <p:nvSpPr>
            <p:cNvPr id="247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" name="Google Shape;273;p25"/>
          <p:cNvSpPr/>
          <p:nvPr/>
        </p:nvSpPr>
        <p:spPr>
          <a:xfrm rot="-1177723">
            <a:off x="3167664" y="230699"/>
            <a:ext cx="468726" cy="467281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25"/>
          <p:cNvSpPr/>
          <p:nvPr/>
        </p:nvSpPr>
        <p:spPr>
          <a:xfrm rot="-1140824">
            <a:off x="8496342" y="2189803"/>
            <a:ext cx="431893" cy="415208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C:\Users\retno\Downloads\download (8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459" y="856129"/>
            <a:ext cx="206692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Google Shape;219;p34">
            <a:hlinkClick r:id="rId4" action="ppaction://hlinksldjump"/>
          </p:cNvPr>
          <p:cNvSpPr/>
          <p:nvPr/>
        </p:nvSpPr>
        <p:spPr>
          <a:xfrm>
            <a:off x="4480800" y="4400550"/>
            <a:ext cx="1996200" cy="616500"/>
          </a:xfrm>
          <a:prstGeom prst="roundRect">
            <a:avLst>
              <a:gd name="adj" fmla="val 50000"/>
            </a:avLst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>
            <a:outerShdw blurRad="57150" dist="38100" dir="7680000" algn="bl" rotWithShape="0">
              <a:srgbClr val="000000">
                <a:alpha val="5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220;p34">
            <a:hlinkClick r:id="rId4" action="ppaction://hlinksldjump"/>
          </p:cNvPr>
          <p:cNvSpPr txBox="1">
            <a:spLocks/>
          </p:cNvSpPr>
          <p:nvPr/>
        </p:nvSpPr>
        <p:spPr>
          <a:xfrm>
            <a:off x="4584900" y="4524300"/>
            <a:ext cx="1788000" cy="36900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ngolin"/>
              <a:buNone/>
              <a:defRPr sz="2400" b="0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0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0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0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0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0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0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0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0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marL="0" indent="0" algn="ctr"/>
            <a:r>
              <a:rPr lang="en-US">
                <a:solidFill>
                  <a:schemeClr val="hlink"/>
                </a:solidFill>
                <a:uFill>
                  <a:noFill/>
                </a:uFill>
                <a:latin typeface="Londrina Solid"/>
                <a:ea typeface="Londrina Solid"/>
                <a:cs typeface="Londrina Solid"/>
                <a:sym typeface="Londrina Solid"/>
                <a:hlinkClick r:id="rId4" action="ppaction://hlinksldjump"/>
              </a:rPr>
              <a:t>Let’s go!</a:t>
            </a:r>
            <a:endParaRPr lang="en-US" dirty="0"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25" name="Google Shape;200;p25"/>
          <p:cNvSpPr/>
          <p:nvPr/>
        </p:nvSpPr>
        <p:spPr>
          <a:xfrm>
            <a:off x="775016" y="4490943"/>
            <a:ext cx="1551855" cy="117673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00;p25"/>
          <p:cNvSpPr/>
          <p:nvPr/>
        </p:nvSpPr>
        <p:spPr>
          <a:xfrm>
            <a:off x="1550943" y="4765327"/>
            <a:ext cx="1551855" cy="117673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" name="Google Shape;252;p25"/>
          <p:cNvGrpSpPr/>
          <p:nvPr/>
        </p:nvGrpSpPr>
        <p:grpSpPr>
          <a:xfrm>
            <a:off x="4195009" y="422193"/>
            <a:ext cx="739324" cy="681878"/>
            <a:chOff x="751275" y="1814050"/>
            <a:chExt cx="233675" cy="215525"/>
          </a:xfrm>
        </p:grpSpPr>
        <p:sp>
          <p:nvSpPr>
            <p:cNvPr id="253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4748439" y="4496784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" name="Google Shape;337;p28"/>
          <p:cNvGrpSpPr/>
          <p:nvPr/>
        </p:nvGrpSpPr>
        <p:grpSpPr>
          <a:xfrm>
            <a:off x="8001650" y="125504"/>
            <a:ext cx="1082499" cy="998535"/>
            <a:chOff x="712875" y="2205450"/>
            <a:chExt cx="233675" cy="215550"/>
          </a:xfrm>
        </p:grpSpPr>
        <p:sp>
          <p:nvSpPr>
            <p:cNvPr id="338" name="Google Shape;338;p28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67;p35"/>
          <p:cNvSpPr txBox="1">
            <a:spLocks/>
          </p:cNvSpPr>
          <p:nvPr/>
        </p:nvSpPr>
        <p:spPr>
          <a:xfrm>
            <a:off x="1189365" y="12745"/>
            <a:ext cx="3809460" cy="658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algn="ctr"/>
            <a:r>
              <a:rPr lang="en-US" sz="4000" b="0" dirty="0">
                <a:latin typeface="Aharoni" pitchFamily="2" charset="-79"/>
                <a:cs typeface="Aharoni" pitchFamily="2" charset="-79"/>
              </a:rPr>
              <a:t>What is it?</a:t>
            </a:r>
          </a:p>
        </p:txBody>
      </p:sp>
      <p:sp>
        <p:nvSpPr>
          <p:cNvPr id="23" name="Google Shape;267;p35"/>
          <p:cNvSpPr txBox="1">
            <a:spLocks/>
          </p:cNvSpPr>
          <p:nvPr/>
        </p:nvSpPr>
        <p:spPr>
          <a:xfrm>
            <a:off x="4474014" y="3965168"/>
            <a:ext cx="4078556" cy="6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algn="ctr"/>
            <a:r>
              <a:rPr lang="en-US" sz="4000" dirty="0">
                <a:latin typeface="Aharoni" pitchFamily="2" charset="-79"/>
                <a:cs typeface="Aharoni" pitchFamily="2" charset="-79"/>
              </a:rPr>
              <a:t>It’s a camera.</a:t>
            </a:r>
          </a:p>
        </p:txBody>
      </p:sp>
      <p:pic>
        <p:nvPicPr>
          <p:cNvPr id="16386" name="Picture 2" descr="C:\Users\retno\Downloads\download (1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895350"/>
            <a:ext cx="3506716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6" name="Google Shape;336;p28"/>
          <p:cNvSpPr/>
          <p:nvPr/>
        </p:nvSpPr>
        <p:spPr>
          <a:xfrm>
            <a:off x="2899205" y="1325597"/>
            <a:ext cx="1213505" cy="18131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336;p28"/>
          <p:cNvSpPr/>
          <p:nvPr/>
        </p:nvSpPr>
        <p:spPr>
          <a:xfrm>
            <a:off x="113875" y="446872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176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4998825" y="4269326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8"/>
          <p:cNvSpPr/>
          <p:nvPr/>
        </p:nvSpPr>
        <p:spPr>
          <a:xfrm>
            <a:off x="181073" y="30874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67;p35"/>
          <p:cNvSpPr txBox="1">
            <a:spLocks/>
          </p:cNvSpPr>
          <p:nvPr/>
        </p:nvSpPr>
        <p:spPr>
          <a:xfrm>
            <a:off x="4998825" y="624772"/>
            <a:ext cx="4045200" cy="8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algn="ctr"/>
            <a:r>
              <a:rPr lang="en-US" sz="4000" b="0" dirty="0">
                <a:latin typeface="Aharoni" pitchFamily="2" charset="-79"/>
                <a:cs typeface="Aharoni" pitchFamily="2" charset="-79"/>
              </a:rPr>
              <a:t>What is it?</a:t>
            </a:r>
          </a:p>
        </p:txBody>
      </p:sp>
      <p:sp>
        <p:nvSpPr>
          <p:cNvPr id="23" name="Google Shape;267;p35"/>
          <p:cNvSpPr txBox="1">
            <a:spLocks/>
          </p:cNvSpPr>
          <p:nvPr/>
        </p:nvSpPr>
        <p:spPr>
          <a:xfrm>
            <a:off x="5442993" y="3565664"/>
            <a:ext cx="3359963" cy="6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algn="ctr"/>
            <a:r>
              <a:rPr lang="en-US" sz="4000" dirty="0">
                <a:latin typeface="Aharoni" pitchFamily="2" charset="-79"/>
                <a:cs typeface="Aharoni" pitchFamily="2" charset="-79"/>
              </a:rPr>
              <a:t>It’s a glue.</a:t>
            </a:r>
          </a:p>
        </p:txBody>
      </p:sp>
      <p:pic>
        <p:nvPicPr>
          <p:cNvPr id="13" name="Picture 2" descr="D:\SD TALENTA\SCAN EC\GRADE 2\UNIT 2 LESSON 2\IMG_20201103_00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9" t="63324" r="28161" b="25572"/>
          <a:stretch/>
        </p:blipFill>
        <p:spPr bwMode="auto">
          <a:xfrm rot="10800000">
            <a:off x="1782291" y="445112"/>
            <a:ext cx="3037111" cy="443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7" name="Google Shape;337;p28"/>
          <p:cNvGrpSpPr/>
          <p:nvPr/>
        </p:nvGrpSpPr>
        <p:grpSpPr>
          <a:xfrm>
            <a:off x="4114800" y="131854"/>
            <a:ext cx="1082499" cy="998535"/>
            <a:chOff x="712875" y="2205450"/>
            <a:chExt cx="233675" cy="215550"/>
          </a:xfrm>
        </p:grpSpPr>
        <p:sp>
          <p:nvSpPr>
            <p:cNvPr id="338" name="Google Shape;338;p28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3328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2286000" y="4373136"/>
            <a:ext cx="6487327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8"/>
          <p:cNvSpPr/>
          <p:nvPr/>
        </p:nvSpPr>
        <p:spPr>
          <a:xfrm>
            <a:off x="79047" y="361950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" name="Google Shape;337;p28"/>
          <p:cNvGrpSpPr/>
          <p:nvPr/>
        </p:nvGrpSpPr>
        <p:grpSpPr>
          <a:xfrm>
            <a:off x="685800" y="4013150"/>
            <a:ext cx="1082499" cy="998535"/>
            <a:chOff x="712875" y="2205450"/>
            <a:chExt cx="233675" cy="215550"/>
          </a:xfrm>
        </p:grpSpPr>
        <p:sp>
          <p:nvSpPr>
            <p:cNvPr id="338" name="Google Shape;338;p28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67;p35"/>
          <p:cNvSpPr txBox="1">
            <a:spLocks/>
          </p:cNvSpPr>
          <p:nvPr/>
        </p:nvSpPr>
        <p:spPr>
          <a:xfrm>
            <a:off x="1038912" y="136430"/>
            <a:ext cx="8343901" cy="63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b="0" dirty="0">
                <a:latin typeface="Aharoni" pitchFamily="2" charset="-79"/>
                <a:cs typeface="Aharoni" pitchFamily="2" charset="-79"/>
              </a:rPr>
              <a:t>What is it?</a:t>
            </a:r>
          </a:p>
        </p:txBody>
      </p:sp>
      <p:sp>
        <p:nvSpPr>
          <p:cNvPr id="23" name="Google Shape;267;p35"/>
          <p:cNvSpPr txBox="1">
            <a:spLocks/>
          </p:cNvSpPr>
          <p:nvPr/>
        </p:nvSpPr>
        <p:spPr>
          <a:xfrm>
            <a:off x="1915886" y="3849170"/>
            <a:ext cx="7120767" cy="6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algn="ctr"/>
            <a:r>
              <a:rPr lang="en-US" sz="4000" dirty="0">
                <a:latin typeface="Aharoni" pitchFamily="2" charset="-79"/>
                <a:cs typeface="Aharoni" pitchFamily="2" charset="-79"/>
              </a:rPr>
              <a:t>It’s a pencil sharpener.</a:t>
            </a:r>
          </a:p>
        </p:txBody>
      </p:sp>
      <p:pic>
        <p:nvPicPr>
          <p:cNvPr id="3074" name="Picture 2" descr="C:\Users\retno\Downloads\depositphotos_28833799-stock-illustration-pencil-sharpener-vect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775272"/>
            <a:ext cx="2987654" cy="298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76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2078464" y="4582492"/>
            <a:ext cx="4186120" cy="39514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" name="Google Shape;337;p28"/>
          <p:cNvGrpSpPr/>
          <p:nvPr/>
        </p:nvGrpSpPr>
        <p:grpSpPr>
          <a:xfrm>
            <a:off x="685800" y="4013150"/>
            <a:ext cx="1082499" cy="998535"/>
            <a:chOff x="712875" y="2205450"/>
            <a:chExt cx="233675" cy="215550"/>
          </a:xfrm>
        </p:grpSpPr>
        <p:sp>
          <p:nvSpPr>
            <p:cNvPr id="338" name="Google Shape;338;p28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67;p35"/>
          <p:cNvSpPr txBox="1">
            <a:spLocks/>
          </p:cNvSpPr>
          <p:nvPr/>
        </p:nvSpPr>
        <p:spPr>
          <a:xfrm>
            <a:off x="533400" y="0"/>
            <a:ext cx="5261581" cy="63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b="0" dirty="0">
                <a:latin typeface="Aharoni" pitchFamily="2" charset="-79"/>
                <a:cs typeface="Aharoni" pitchFamily="2" charset="-79"/>
              </a:rPr>
              <a:t>What is it?</a:t>
            </a:r>
          </a:p>
        </p:txBody>
      </p:sp>
      <p:sp>
        <p:nvSpPr>
          <p:cNvPr id="23" name="Google Shape;267;p35"/>
          <p:cNvSpPr txBox="1">
            <a:spLocks/>
          </p:cNvSpPr>
          <p:nvPr/>
        </p:nvSpPr>
        <p:spPr>
          <a:xfrm>
            <a:off x="2063620" y="4012772"/>
            <a:ext cx="4907196" cy="648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dirty="0">
                <a:latin typeface="Aharoni" pitchFamily="2" charset="-79"/>
                <a:cs typeface="Aharoni" pitchFamily="2" charset="-79"/>
              </a:rPr>
              <a:t>It’s a pencil case.</a:t>
            </a:r>
          </a:p>
        </p:txBody>
      </p:sp>
      <p:sp>
        <p:nvSpPr>
          <p:cNvPr id="336" name="Google Shape;336;p28"/>
          <p:cNvSpPr/>
          <p:nvPr/>
        </p:nvSpPr>
        <p:spPr>
          <a:xfrm>
            <a:off x="6635620" y="350841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Picture 2" descr="C:\Users\retno\Downloads\download (7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816" y="895350"/>
            <a:ext cx="4236804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55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2298147" y="4590594"/>
            <a:ext cx="3896527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67;p35"/>
          <p:cNvSpPr txBox="1">
            <a:spLocks/>
          </p:cNvSpPr>
          <p:nvPr/>
        </p:nvSpPr>
        <p:spPr>
          <a:xfrm>
            <a:off x="321975" y="319421"/>
            <a:ext cx="3862735" cy="63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b="0" dirty="0">
                <a:latin typeface="Aharoni" pitchFamily="2" charset="-79"/>
                <a:cs typeface="Aharoni" pitchFamily="2" charset="-79"/>
              </a:rPr>
              <a:t>What is it?</a:t>
            </a:r>
          </a:p>
        </p:txBody>
      </p:sp>
      <p:sp>
        <p:nvSpPr>
          <p:cNvPr id="23" name="Google Shape;267;p35"/>
          <p:cNvSpPr txBox="1">
            <a:spLocks/>
          </p:cNvSpPr>
          <p:nvPr/>
        </p:nvSpPr>
        <p:spPr>
          <a:xfrm>
            <a:off x="2765674" y="4090294"/>
            <a:ext cx="3678523" cy="6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dirty="0">
                <a:latin typeface="Aharoni" pitchFamily="2" charset="-79"/>
                <a:cs typeface="Aharoni" pitchFamily="2" charset="-79"/>
              </a:rPr>
              <a:t>It is a stereo.</a:t>
            </a:r>
          </a:p>
        </p:txBody>
      </p:sp>
      <p:sp>
        <p:nvSpPr>
          <p:cNvPr id="336" name="Google Shape;336;p28"/>
          <p:cNvSpPr/>
          <p:nvPr/>
        </p:nvSpPr>
        <p:spPr>
          <a:xfrm>
            <a:off x="1072495" y="3562968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Picture 2" descr="D:\SD TALENTA\SCAN EC\GRADE 2\UNIT 2 LESSON 2\IMG_20201103_00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5" t="48451" r="38089" b="41055"/>
          <a:stretch/>
        </p:blipFill>
        <p:spPr bwMode="auto">
          <a:xfrm rot="10800000">
            <a:off x="3544262" y="438150"/>
            <a:ext cx="5006087" cy="335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7" name="Google Shape;337;p28"/>
          <p:cNvGrpSpPr/>
          <p:nvPr/>
        </p:nvGrpSpPr>
        <p:grpSpPr>
          <a:xfrm>
            <a:off x="7690828" y="3242177"/>
            <a:ext cx="1082499" cy="998535"/>
            <a:chOff x="712875" y="2205450"/>
            <a:chExt cx="233675" cy="215550"/>
          </a:xfrm>
        </p:grpSpPr>
        <p:sp>
          <p:nvSpPr>
            <p:cNvPr id="338" name="Google Shape;338;p28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3156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2667001" y="4428344"/>
            <a:ext cx="428211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67;p35"/>
          <p:cNvSpPr txBox="1">
            <a:spLocks/>
          </p:cNvSpPr>
          <p:nvPr/>
        </p:nvSpPr>
        <p:spPr>
          <a:xfrm>
            <a:off x="419876" y="0"/>
            <a:ext cx="3862735" cy="63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b="0" dirty="0">
                <a:latin typeface="Aharoni" pitchFamily="2" charset="-79"/>
                <a:cs typeface="Aharoni" pitchFamily="2" charset="-79"/>
              </a:rPr>
              <a:t>What is it?</a:t>
            </a:r>
          </a:p>
        </p:txBody>
      </p:sp>
      <p:sp>
        <p:nvSpPr>
          <p:cNvPr id="23" name="Google Shape;267;p35"/>
          <p:cNvSpPr txBox="1">
            <a:spLocks/>
          </p:cNvSpPr>
          <p:nvPr/>
        </p:nvSpPr>
        <p:spPr>
          <a:xfrm>
            <a:off x="2874676" y="3928044"/>
            <a:ext cx="5278724" cy="6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dirty="0">
                <a:latin typeface="Aharoni" pitchFamily="2" charset="-79"/>
                <a:cs typeface="Aharoni" pitchFamily="2" charset="-79"/>
              </a:rPr>
              <a:t>It is a computer.</a:t>
            </a:r>
          </a:p>
        </p:txBody>
      </p:sp>
      <p:sp>
        <p:nvSpPr>
          <p:cNvPr id="336" name="Google Shape;336;p28"/>
          <p:cNvSpPr/>
          <p:nvPr/>
        </p:nvSpPr>
        <p:spPr>
          <a:xfrm>
            <a:off x="1072495" y="3562968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" name="Google Shape;337;p28"/>
          <p:cNvGrpSpPr/>
          <p:nvPr/>
        </p:nvGrpSpPr>
        <p:grpSpPr>
          <a:xfrm>
            <a:off x="8001000" y="139574"/>
            <a:ext cx="1082499" cy="998535"/>
            <a:chOff x="712875" y="2205450"/>
            <a:chExt cx="233675" cy="215550"/>
          </a:xfrm>
        </p:grpSpPr>
        <p:sp>
          <p:nvSpPr>
            <p:cNvPr id="338" name="Google Shape;338;p28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338" name="Picture 2" descr="C:\Users\retno\Downloads\clipart-computer-desktop-computer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244" y="1006788"/>
            <a:ext cx="373224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71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3685569" y="4477046"/>
            <a:ext cx="3581400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8"/>
          <p:cNvSpPr/>
          <p:nvPr/>
        </p:nvSpPr>
        <p:spPr>
          <a:xfrm>
            <a:off x="79047" y="361950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" name="Google Shape;337;p28"/>
          <p:cNvGrpSpPr/>
          <p:nvPr/>
        </p:nvGrpSpPr>
        <p:grpSpPr>
          <a:xfrm>
            <a:off x="685800" y="4013150"/>
            <a:ext cx="1082499" cy="998535"/>
            <a:chOff x="712875" y="2205450"/>
            <a:chExt cx="233675" cy="215550"/>
          </a:xfrm>
        </p:grpSpPr>
        <p:sp>
          <p:nvSpPr>
            <p:cNvPr id="338" name="Google Shape;338;p28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67;p35"/>
          <p:cNvSpPr txBox="1">
            <a:spLocks/>
          </p:cNvSpPr>
          <p:nvPr/>
        </p:nvSpPr>
        <p:spPr>
          <a:xfrm>
            <a:off x="1038912" y="136430"/>
            <a:ext cx="8343901" cy="63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b="0" dirty="0">
                <a:latin typeface="Aharoni" pitchFamily="2" charset="-79"/>
                <a:cs typeface="Aharoni" pitchFamily="2" charset="-79"/>
              </a:rPr>
              <a:t>What is it?</a:t>
            </a:r>
          </a:p>
        </p:txBody>
      </p:sp>
      <p:sp>
        <p:nvSpPr>
          <p:cNvPr id="23" name="Google Shape;267;p35"/>
          <p:cNvSpPr txBox="1">
            <a:spLocks/>
          </p:cNvSpPr>
          <p:nvPr/>
        </p:nvSpPr>
        <p:spPr>
          <a:xfrm>
            <a:off x="1919844" y="3984698"/>
            <a:ext cx="7120767" cy="6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algn="ctr"/>
            <a:r>
              <a:rPr lang="en-US" sz="4000" dirty="0">
                <a:latin typeface="Aharoni" pitchFamily="2" charset="-79"/>
                <a:cs typeface="Aharoni" pitchFamily="2" charset="-79"/>
              </a:rPr>
              <a:t>It’s speakers.</a:t>
            </a:r>
          </a:p>
        </p:txBody>
      </p:sp>
      <p:pic>
        <p:nvPicPr>
          <p:cNvPr id="7170" name="Picture 2" descr="C:\Users\retno\Downloads\istockphoto-120758724-170667a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198197"/>
            <a:ext cx="4718819" cy="261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58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3200400" y="4349925"/>
            <a:ext cx="3581400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8"/>
          <p:cNvSpPr/>
          <p:nvPr/>
        </p:nvSpPr>
        <p:spPr>
          <a:xfrm>
            <a:off x="79047" y="361950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" name="Google Shape;337;p28"/>
          <p:cNvGrpSpPr/>
          <p:nvPr/>
        </p:nvGrpSpPr>
        <p:grpSpPr>
          <a:xfrm>
            <a:off x="685800" y="4013150"/>
            <a:ext cx="1082499" cy="998535"/>
            <a:chOff x="712875" y="2205450"/>
            <a:chExt cx="233675" cy="215550"/>
          </a:xfrm>
        </p:grpSpPr>
        <p:sp>
          <p:nvSpPr>
            <p:cNvPr id="338" name="Google Shape;338;p28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67;p35"/>
          <p:cNvSpPr txBox="1">
            <a:spLocks/>
          </p:cNvSpPr>
          <p:nvPr/>
        </p:nvSpPr>
        <p:spPr>
          <a:xfrm>
            <a:off x="2037495" y="136430"/>
            <a:ext cx="4828488" cy="63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b="0" dirty="0">
                <a:latin typeface="Aharoni" pitchFamily="2" charset="-79"/>
                <a:cs typeface="Aharoni" pitchFamily="2" charset="-79"/>
              </a:rPr>
              <a:t>What is it?</a:t>
            </a:r>
          </a:p>
        </p:txBody>
      </p:sp>
      <p:sp>
        <p:nvSpPr>
          <p:cNvPr id="23" name="Google Shape;267;p35"/>
          <p:cNvSpPr txBox="1">
            <a:spLocks/>
          </p:cNvSpPr>
          <p:nvPr/>
        </p:nvSpPr>
        <p:spPr>
          <a:xfrm>
            <a:off x="1588272" y="3823925"/>
            <a:ext cx="7120767" cy="6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algn="ctr"/>
            <a:r>
              <a:rPr lang="en-US" sz="4000" dirty="0">
                <a:latin typeface="Aharoni" pitchFamily="2" charset="-79"/>
                <a:cs typeface="Aharoni" pitchFamily="2" charset="-79"/>
              </a:rPr>
              <a:t>It’s a printer.</a:t>
            </a:r>
          </a:p>
        </p:txBody>
      </p:sp>
      <p:pic>
        <p:nvPicPr>
          <p:cNvPr id="13314" name="Picture 2" descr="C:\Users\retno\Downloads\printer-a-vector-colored-inkjet-printer-isolated-on-white-background-eps-vector_csp1448628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54"/>
          <a:stretch/>
        </p:blipFill>
        <p:spPr bwMode="auto">
          <a:xfrm>
            <a:off x="2432439" y="874709"/>
            <a:ext cx="4038600" cy="295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8969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4849091" y="4218505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67;p35"/>
          <p:cNvSpPr txBox="1">
            <a:spLocks/>
          </p:cNvSpPr>
          <p:nvPr/>
        </p:nvSpPr>
        <p:spPr>
          <a:xfrm>
            <a:off x="4998825" y="255889"/>
            <a:ext cx="4045200" cy="8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algn="ctr"/>
            <a:r>
              <a:rPr lang="en-US" sz="4000" b="0" dirty="0">
                <a:latin typeface="Aharoni" pitchFamily="2" charset="-79"/>
                <a:cs typeface="Aharoni" pitchFamily="2" charset="-79"/>
              </a:rPr>
              <a:t>What is it?</a:t>
            </a:r>
          </a:p>
        </p:txBody>
      </p:sp>
      <p:sp>
        <p:nvSpPr>
          <p:cNvPr id="23" name="Google Shape;267;p35"/>
          <p:cNvSpPr txBox="1">
            <a:spLocks/>
          </p:cNvSpPr>
          <p:nvPr/>
        </p:nvSpPr>
        <p:spPr>
          <a:xfrm>
            <a:off x="5255654" y="3628850"/>
            <a:ext cx="3359963" cy="6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algn="ctr"/>
            <a:r>
              <a:rPr lang="en-US" sz="4000" dirty="0">
                <a:latin typeface="Aharoni" pitchFamily="2" charset="-79"/>
                <a:cs typeface="Aharoni" pitchFamily="2" charset="-79"/>
              </a:rPr>
              <a:t>It’s a CD.</a:t>
            </a:r>
          </a:p>
        </p:txBody>
      </p:sp>
      <p:pic>
        <p:nvPicPr>
          <p:cNvPr id="4098" name="Picture 2" descr="C:\Users\retno\Downloads\96-963445_cd-dvd-png-transparent-images-free-download-clipart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1" t="5060" r="21427" b="6189"/>
          <a:stretch/>
        </p:blipFill>
        <p:spPr bwMode="auto">
          <a:xfrm>
            <a:off x="648352" y="516185"/>
            <a:ext cx="3906354" cy="383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6" name="Google Shape;336;p28"/>
          <p:cNvSpPr/>
          <p:nvPr/>
        </p:nvSpPr>
        <p:spPr>
          <a:xfrm>
            <a:off x="181073" y="30874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" name="Google Shape;337;p28"/>
          <p:cNvGrpSpPr/>
          <p:nvPr/>
        </p:nvGrpSpPr>
        <p:grpSpPr>
          <a:xfrm>
            <a:off x="4114800" y="131854"/>
            <a:ext cx="1082499" cy="998535"/>
            <a:chOff x="712875" y="2205450"/>
            <a:chExt cx="233675" cy="215550"/>
          </a:xfrm>
        </p:grpSpPr>
        <p:sp>
          <p:nvSpPr>
            <p:cNvPr id="338" name="Google Shape;338;p28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6354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3810001" y="4584563"/>
            <a:ext cx="4467260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67;p35"/>
          <p:cNvSpPr txBox="1">
            <a:spLocks/>
          </p:cNvSpPr>
          <p:nvPr/>
        </p:nvSpPr>
        <p:spPr>
          <a:xfrm>
            <a:off x="2362200" y="0"/>
            <a:ext cx="4045200" cy="8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algn="ctr"/>
            <a:r>
              <a:rPr lang="en-US" sz="4000" b="0" dirty="0">
                <a:latin typeface="Aharoni" pitchFamily="2" charset="-79"/>
                <a:cs typeface="Aharoni" pitchFamily="2" charset="-79"/>
              </a:rPr>
              <a:t>What is it?</a:t>
            </a:r>
          </a:p>
        </p:txBody>
      </p:sp>
      <p:sp>
        <p:nvSpPr>
          <p:cNvPr id="23" name="Google Shape;267;p35"/>
          <p:cNvSpPr txBox="1">
            <a:spLocks/>
          </p:cNvSpPr>
          <p:nvPr/>
        </p:nvSpPr>
        <p:spPr>
          <a:xfrm>
            <a:off x="3729036" y="3931275"/>
            <a:ext cx="4312744" cy="6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algn="ctr"/>
            <a:r>
              <a:rPr lang="en-US" sz="4000" dirty="0">
                <a:latin typeface="Aharoni" pitchFamily="2" charset="-79"/>
                <a:cs typeface="Aharoni" pitchFamily="2" charset="-79"/>
              </a:rPr>
              <a:t>It’s a flash disk.</a:t>
            </a:r>
          </a:p>
        </p:txBody>
      </p:sp>
      <p:sp>
        <p:nvSpPr>
          <p:cNvPr id="336" name="Google Shape;336;p28"/>
          <p:cNvSpPr/>
          <p:nvPr/>
        </p:nvSpPr>
        <p:spPr>
          <a:xfrm>
            <a:off x="181073" y="30874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" name="Google Shape;337;p28"/>
          <p:cNvGrpSpPr/>
          <p:nvPr/>
        </p:nvGrpSpPr>
        <p:grpSpPr>
          <a:xfrm>
            <a:off x="7961526" y="138358"/>
            <a:ext cx="1082499" cy="998535"/>
            <a:chOff x="712875" y="2205450"/>
            <a:chExt cx="233675" cy="215550"/>
          </a:xfrm>
        </p:grpSpPr>
        <p:sp>
          <p:nvSpPr>
            <p:cNvPr id="338" name="Google Shape;338;p28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362" name="Picture 2" descr="C:\Users\retno\Downloads\usb_flash_drive_clip_art_93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019647"/>
            <a:ext cx="3091467" cy="291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82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5"/>
          <p:cNvSpPr/>
          <p:nvPr/>
        </p:nvSpPr>
        <p:spPr>
          <a:xfrm>
            <a:off x="4356012" y="181394"/>
            <a:ext cx="3676276" cy="3431439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5"/>
          <p:cNvSpPr/>
          <p:nvPr/>
        </p:nvSpPr>
        <p:spPr>
          <a:xfrm>
            <a:off x="293976" y="4254921"/>
            <a:ext cx="1551855" cy="117673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219;p34">
            <a:hlinkClick r:id="rId3" action="ppaction://hlinksldjump"/>
          </p:cNvPr>
          <p:cNvSpPr/>
          <p:nvPr/>
        </p:nvSpPr>
        <p:spPr>
          <a:xfrm>
            <a:off x="4480800" y="4400550"/>
            <a:ext cx="1996200" cy="616500"/>
          </a:xfrm>
          <a:prstGeom prst="roundRect">
            <a:avLst>
              <a:gd name="adj" fmla="val 50000"/>
            </a:avLst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>
            <a:outerShdw blurRad="57150" dist="38100" dir="7680000" algn="bl" rotWithShape="0">
              <a:srgbClr val="000000">
                <a:alpha val="5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00;p25"/>
          <p:cNvSpPr/>
          <p:nvPr/>
        </p:nvSpPr>
        <p:spPr>
          <a:xfrm>
            <a:off x="775016" y="4490943"/>
            <a:ext cx="1551855" cy="117673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00;p25"/>
          <p:cNvSpPr/>
          <p:nvPr/>
        </p:nvSpPr>
        <p:spPr>
          <a:xfrm>
            <a:off x="1550943" y="4765327"/>
            <a:ext cx="1551855" cy="117673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4F581E-FC76-4BDA-B54D-8DA9E45671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628" t="47036" r="29167" b="14427"/>
          <a:stretch/>
        </p:blipFill>
        <p:spPr>
          <a:xfrm>
            <a:off x="36723" y="0"/>
            <a:ext cx="9122875" cy="517810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FD98C550-190F-444E-9F22-002163DF060B}"/>
              </a:ext>
            </a:extLst>
          </p:cNvPr>
          <p:cNvSpPr/>
          <p:nvPr/>
        </p:nvSpPr>
        <p:spPr>
          <a:xfrm>
            <a:off x="5867684" y="1962150"/>
            <a:ext cx="990316" cy="34168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</a:rPr>
              <a:t>his</a:t>
            </a:r>
          </a:p>
        </p:txBody>
      </p:sp>
    </p:spTree>
    <p:extLst>
      <p:ext uri="{BB962C8B-B14F-4D97-AF65-F5344CB8AC3E}">
        <p14:creationId xmlns:p14="http://schemas.microsoft.com/office/powerpoint/2010/main" val="449666527"/>
      </p:ext>
    </p:extLst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3657600" y="4529394"/>
            <a:ext cx="2478852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8"/>
          <p:cNvSpPr/>
          <p:nvPr/>
        </p:nvSpPr>
        <p:spPr>
          <a:xfrm>
            <a:off x="105326" y="962938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" name="Google Shape;337;p28"/>
          <p:cNvGrpSpPr/>
          <p:nvPr/>
        </p:nvGrpSpPr>
        <p:grpSpPr>
          <a:xfrm>
            <a:off x="685800" y="4013150"/>
            <a:ext cx="1082499" cy="998535"/>
            <a:chOff x="712875" y="2205450"/>
            <a:chExt cx="233675" cy="215550"/>
          </a:xfrm>
        </p:grpSpPr>
        <p:sp>
          <p:nvSpPr>
            <p:cNvPr id="338" name="Google Shape;338;p28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67;p35"/>
          <p:cNvSpPr txBox="1">
            <a:spLocks/>
          </p:cNvSpPr>
          <p:nvPr/>
        </p:nvSpPr>
        <p:spPr>
          <a:xfrm>
            <a:off x="422565" y="209550"/>
            <a:ext cx="4343400" cy="63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b="0" dirty="0">
                <a:latin typeface="Aharoni" pitchFamily="2" charset="-79"/>
                <a:cs typeface="Aharoni" pitchFamily="2" charset="-79"/>
              </a:rPr>
              <a:t>What is it?</a:t>
            </a:r>
          </a:p>
        </p:txBody>
      </p:sp>
      <p:sp>
        <p:nvSpPr>
          <p:cNvPr id="23" name="Google Shape;267;p35"/>
          <p:cNvSpPr txBox="1">
            <a:spLocks/>
          </p:cNvSpPr>
          <p:nvPr/>
        </p:nvSpPr>
        <p:spPr>
          <a:xfrm>
            <a:off x="1402278" y="3986194"/>
            <a:ext cx="7120767" cy="6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algn="ctr"/>
            <a:r>
              <a:rPr lang="en-US" sz="4000" dirty="0">
                <a:latin typeface="Aharoni" pitchFamily="2" charset="-79"/>
                <a:cs typeface="Aharoni" pitchFamily="2" charset="-79"/>
              </a:rPr>
              <a:t>It’s a TV.</a:t>
            </a:r>
          </a:p>
        </p:txBody>
      </p:sp>
      <p:pic>
        <p:nvPicPr>
          <p:cNvPr id="6146" name="Picture 2" descr="C:\Users\retno\Downloads\download (9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3" b="23522"/>
          <a:stretch/>
        </p:blipFill>
        <p:spPr bwMode="auto">
          <a:xfrm>
            <a:off x="3537181" y="324096"/>
            <a:ext cx="4518631" cy="339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8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5274718" y="4035825"/>
            <a:ext cx="3431535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8"/>
          <p:cNvSpPr/>
          <p:nvPr/>
        </p:nvSpPr>
        <p:spPr>
          <a:xfrm>
            <a:off x="164857" y="21435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" name="Google Shape;337;p28"/>
          <p:cNvGrpSpPr/>
          <p:nvPr/>
        </p:nvGrpSpPr>
        <p:grpSpPr>
          <a:xfrm>
            <a:off x="8001650" y="125504"/>
            <a:ext cx="1082499" cy="998535"/>
            <a:chOff x="712875" y="2205450"/>
            <a:chExt cx="233675" cy="215550"/>
          </a:xfrm>
        </p:grpSpPr>
        <p:sp>
          <p:nvSpPr>
            <p:cNvPr id="338" name="Google Shape;338;p28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67;p35"/>
          <p:cNvSpPr txBox="1">
            <a:spLocks/>
          </p:cNvSpPr>
          <p:nvPr/>
        </p:nvSpPr>
        <p:spPr>
          <a:xfrm>
            <a:off x="3296672" y="362653"/>
            <a:ext cx="4045200" cy="8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algn="ctr"/>
            <a:r>
              <a:rPr lang="en-US" sz="4000" b="0" dirty="0">
                <a:latin typeface="Aharoni" pitchFamily="2" charset="-79"/>
                <a:cs typeface="Aharoni" pitchFamily="2" charset="-79"/>
              </a:rPr>
              <a:t>What is it?</a:t>
            </a:r>
          </a:p>
        </p:txBody>
      </p:sp>
      <p:sp>
        <p:nvSpPr>
          <p:cNvPr id="23" name="Google Shape;267;p35"/>
          <p:cNvSpPr txBox="1">
            <a:spLocks/>
          </p:cNvSpPr>
          <p:nvPr/>
        </p:nvSpPr>
        <p:spPr>
          <a:xfrm>
            <a:off x="5274718" y="3581250"/>
            <a:ext cx="3359963" cy="6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algn="ctr"/>
            <a:r>
              <a:rPr lang="en-US" sz="4000" dirty="0">
                <a:latin typeface="Aharoni" pitchFamily="2" charset="-79"/>
                <a:cs typeface="Aharoni" pitchFamily="2" charset="-79"/>
              </a:rPr>
              <a:t>It’s a mouse.</a:t>
            </a:r>
          </a:p>
        </p:txBody>
      </p:sp>
      <p:pic>
        <p:nvPicPr>
          <p:cNvPr id="5122" name="Picture 2" descr="C:\Users\retno\Downloads\285-2853862_pc-mouse-png-image-logitech-g-pro-gam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212" y="593176"/>
            <a:ext cx="3479379" cy="364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5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5152736" y="4154284"/>
            <a:ext cx="3467101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8"/>
          <p:cNvSpPr/>
          <p:nvPr/>
        </p:nvSpPr>
        <p:spPr>
          <a:xfrm>
            <a:off x="164857" y="21435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" name="Google Shape;337;p28"/>
          <p:cNvGrpSpPr/>
          <p:nvPr/>
        </p:nvGrpSpPr>
        <p:grpSpPr>
          <a:xfrm>
            <a:off x="8001650" y="125504"/>
            <a:ext cx="1082499" cy="998535"/>
            <a:chOff x="712875" y="2205450"/>
            <a:chExt cx="233675" cy="215550"/>
          </a:xfrm>
        </p:grpSpPr>
        <p:sp>
          <p:nvSpPr>
            <p:cNvPr id="338" name="Google Shape;338;p28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67;p35"/>
          <p:cNvSpPr txBox="1">
            <a:spLocks/>
          </p:cNvSpPr>
          <p:nvPr/>
        </p:nvSpPr>
        <p:spPr>
          <a:xfrm>
            <a:off x="4507370" y="360440"/>
            <a:ext cx="4045200" cy="8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algn="ctr"/>
            <a:r>
              <a:rPr lang="en-US" sz="3200" b="0" dirty="0">
                <a:latin typeface="Aharoni" pitchFamily="2" charset="-79"/>
                <a:cs typeface="Aharoni" pitchFamily="2" charset="-79"/>
              </a:rPr>
              <a:t>What is it?</a:t>
            </a:r>
          </a:p>
        </p:txBody>
      </p:sp>
      <p:sp>
        <p:nvSpPr>
          <p:cNvPr id="23" name="Google Shape;267;p35"/>
          <p:cNvSpPr txBox="1">
            <a:spLocks/>
          </p:cNvSpPr>
          <p:nvPr/>
        </p:nvSpPr>
        <p:spPr>
          <a:xfrm>
            <a:off x="5337384" y="3565664"/>
            <a:ext cx="3359963" cy="6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algn="ctr"/>
            <a:r>
              <a:rPr lang="en-US" sz="3200" dirty="0">
                <a:latin typeface="Aharoni" pitchFamily="2" charset="-79"/>
                <a:cs typeface="Aharoni" pitchFamily="2" charset="-79"/>
              </a:rPr>
              <a:t>It’s a cell phone.</a:t>
            </a:r>
          </a:p>
        </p:txBody>
      </p:sp>
      <p:pic>
        <p:nvPicPr>
          <p:cNvPr id="13" name="Picture 2" descr="C:\Users\retno\Downloads\unnam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95350"/>
            <a:ext cx="3206204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16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3054618" y="4648436"/>
            <a:ext cx="384678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67;p35"/>
          <p:cNvSpPr txBox="1">
            <a:spLocks/>
          </p:cNvSpPr>
          <p:nvPr/>
        </p:nvSpPr>
        <p:spPr>
          <a:xfrm>
            <a:off x="354632" y="319420"/>
            <a:ext cx="3862735" cy="63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b="0" dirty="0">
                <a:latin typeface="Aharoni" pitchFamily="2" charset="-79"/>
                <a:cs typeface="Aharoni" pitchFamily="2" charset="-79"/>
              </a:rPr>
              <a:t>What is it?</a:t>
            </a:r>
          </a:p>
        </p:txBody>
      </p:sp>
      <p:sp>
        <p:nvSpPr>
          <p:cNvPr id="23" name="Google Shape;267;p35"/>
          <p:cNvSpPr txBox="1">
            <a:spLocks/>
          </p:cNvSpPr>
          <p:nvPr/>
        </p:nvSpPr>
        <p:spPr>
          <a:xfrm>
            <a:off x="3017831" y="4100373"/>
            <a:ext cx="4516724" cy="6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dirty="0">
                <a:latin typeface="Aharoni" pitchFamily="2" charset="-79"/>
                <a:cs typeface="Aharoni" pitchFamily="2" charset="-79"/>
              </a:rPr>
              <a:t>It’s a MP3 player.</a:t>
            </a:r>
          </a:p>
        </p:txBody>
      </p:sp>
      <p:sp>
        <p:nvSpPr>
          <p:cNvPr id="336" name="Google Shape;336;p28"/>
          <p:cNvSpPr/>
          <p:nvPr/>
        </p:nvSpPr>
        <p:spPr>
          <a:xfrm>
            <a:off x="1072495" y="3562968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C:\Users\retno\Downloads\76992386-music-mp3-player-icon-vector-illustration-desig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1" r="4060" b="7798"/>
          <a:stretch/>
        </p:blipFill>
        <p:spPr bwMode="auto">
          <a:xfrm>
            <a:off x="3054617" y="638185"/>
            <a:ext cx="3846786" cy="340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7" name="Google Shape;337;p28"/>
          <p:cNvGrpSpPr/>
          <p:nvPr/>
        </p:nvGrpSpPr>
        <p:grpSpPr>
          <a:xfrm>
            <a:off x="6814033" y="139574"/>
            <a:ext cx="1082499" cy="998535"/>
            <a:chOff x="712875" y="2205450"/>
            <a:chExt cx="233675" cy="215550"/>
          </a:xfrm>
        </p:grpSpPr>
        <p:sp>
          <p:nvSpPr>
            <p:cNvPr id="338" name="Google Shape;338;p28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7035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75A50F-4045-41EF-B8B5-76EC52594E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12" t="6789" r="5588" b="58502"/>
          <a:stretch/>
        </p:blipFill>
        <p:spPr>
          <a:xfrm rot="10800000">
            <a:off x="533400" y="7620"/>
            <a:ext cx="8444244" cy="4545330"/>
          </a:xfrm>
          <a:prstGeom prst="rect">
            <a:avLst/>
          </a:prstGeom>
        </p:spPr>
      </p:pic>
      <p:pic>
        <p:nvPicPr>
          <p:cNvPr id="2" name="28 Track 28">
            <a:hlinkClick r:id="" action="ppaction://media"/>
            <a:extLst>
              <a:ext uri="{FF2B5EF4-FFF2-40B4-BE49-F238E27FC236}">
                <a16:creationId xmlns:a16="http://schemas.microsoft.com/office/drawing/2014/main" id="{840E20DE-5448-446E-9991-A9C4ED7964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-19051"/>
            <a:ext cx="609600" cy="609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BB6E2D-BC94-4BB0-9E41-401EFEE7CE18}"/>
              </a:ext>
            </a:extLst>
          </p:cNvPr>
          <p:cNvSpPr/>
          <p:nvPr/>
        </p:nvSpPr>
        <p:spPr>
          <a:xfrm>
            <a:off x="1295400" y="4579622"/>
            <a:ext cx="2971800" cy="56387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/>
                </a:solidFill>
              </a:rPr>
              <a:t>Q : Whose _____ is it?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2F06CA-6790-4249-AC94-D0C14276B4BE}"/>
              </a:ext>
            </a:extLst>
          </p:cNvPr>
          <p:cNvSpPr/>
          <p:nvPr/>
        </p:nvSpPr>
        <p:spPr>
          <a:xfrm>
            <a:off x="4572000" y="4579623"/>
            <a:ext cx="2819400" cy="55625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/>
                </a:solidFill>
              </a:rPr>
              <a:t>A : It’s ________.</a:t>
            </a:r>
          </a:p>
        </p:txBody>
      </p:sp>
    </p:spTree>
    <p:extLst>
      <p:ext uri="{BB962C8B-B14F-4D97-AF65-F5344CB8AC3E}">
        <p14:creationId xmlns:p14="http://schemas.microsoft.com/office/powerpoint/2010/main" val="2974859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9A4F9E-C8AF-4BC6-8734-43CAA840B7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39" t="41111" r="1407" b="10000"/>
          <a:stretch/>
        </p:blipFill>
        <p:spPr>
          <a:xfrm rot="10800000">
            <a:off x="905734" y="-15506"/>
            <a:ext cx="7332532" cy="5148373"/>
          </a:xfrm>
          <a:prstGeom prst="rect">
            <a:avLst/>
          </a:prstGeom>
        </p:spPr>
      </p:pic>
      <p:sp>
        <p:nvSpPr>
          <p:cNvPr id="3" name="Google Shape;267;p35">
            <a:extLst>
              <a:ext uri="{FF2B5EF4-FFF2-40B4-BE49-F238E27FC236}">
                <a16:creationId xmlns:a16="http://schemas.microsoft.com/office/drawing/2014/main" id="{B8361EB7-93C6-4463-8CDA-DAB945BFD9B8}"/>
              </a:ext>
            </a:extLst>
          </p:cNvPr>
          <p:cNvSpPr txBox="1">
            <a:spLocks/>
          </p:cNvSpPr>
          <p:nvPr/>
        </p:nvSpPr>
        <p:spPr>
          <a:xfrm>
            <a:off x="5334000" y="299038"/>
            <a:ext cx="457200" cy="367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4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Is</a:t>
            </a:r>
          </a:p>
        </p:txBody>
      </p:sp>
      <p:sp>
        <p:nvSpPr>
          <p:cNvPr id="5" name="Google Shape;267;p35">
            <a:extLst>
              <a:ext uri="{FF2B5EF4-FFF2-40B4-BE49-F238E27FC236}">
                <a16:creationId xmlns:a16="http://schemas.microsoft.com/office/drawing/2014/main" id="{B0220A1A-318C-4CAD-AEEF-9D342B01F0F2}"/>
              </a:ext>
            </a:extLst>
          </p:cNvPr>
          <p:cNvSpPr txBox="1">
            <a:spLocks/>
          </p:cNvSpPr>
          <p:nvPr/>
        </p:nvSpPr>
        <p:spPr>
          <a:xfrm>
            <a:off x="6172200" y="299038"/>
            <a:ext cx="685800" cy="367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4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your</a:t>
            </a:r>
          </a:p>
        </p:txBody>
      </p:sp>
      <p:sp>
        <p:nvSpPr>
          <p:cNvPr id="6" name="Google Shape;267;p35">
            <a:extLst>
              <a:ext uri="{FF2B5EF4-FFF2-40B4-BE49-F238E27FC236}">
                <a16:creationId xmlns:a16="http://schemas.microsoft.com/office/drawing/2014/main" id="{E7C1F020-AB35-4BE1-8928-2184C991E276}"/>
              </a:ext>
            </a:extLst>
          </p:cNvPr>
          <p:cNvSpPr txBox="1">
            <a:spLocks/>
          </p:cNvSpPr>
          <p:nvPr/>
        </p:nvSpPr>
        <p:spPr>
          <a:xfrm>
            <a:off x="1143000" y="895350"/>
            <a:ext cx="685800" cy="367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4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No</a:t>
            </a:r>
          </a:p>
        </p:txBody>
      </p:sp>
      <p:sp>
        <p:nvSpPr>
          <p:cNvPr id="7" name="Google Shape;267;p35">
            <a:extLst>
              <a:ext uri="{FF2B5EF4-FFF2-40B4-BE49-F238E27FC236}">
                <a16:creationId xmlns:a16="http://schemas.microsoft.com/office/drawing/2014/main" id="{80F8E80E-1143-4C97-8DBE-6ADF907EFA7C}"/>
              </a:ext>
            </a:extLst>
          </p:cNvPr>
          <p:cNvSpPr txBox="1">
            <a:spLocks/>
          </p:cNvSpPr>
          <p:nvPr/>
        </p:nvSpPr>
        <p:spPr>
          <a:xfrm>
            <a:off x="1143000" y="1116421"/>
            <a:ext cx="685800" cy="367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4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It</a:t>
            </a:r>
          </a:p>
        </p:txBody>
      </p:sp>
      <p:sp>
        <p:nvSpPr>
          <p:cNvPr id="8" name="Google Shape;267;p35">
            <a:extLst>
              <a:ext uri="{FF2B5EF4-FFF2-40B4-BE49-F238E27FC236}">
                <a16:creationId xmlns:a16="http://schemas.microsoft.com/office/drawing/2014/main" id="{7F92DEE5-1C27-4311-9D92-31822F353AA8}"/>
              </a:ext>
            </a:extLst>
          </p:cNvPr>
          <p:cNvSpPr txBox="1">
            <a:spLocks/>
          </p:cNvSpPr>
          <p:nvPr/>
        </p:nvSpPr>
        <p:spPr>
          <a:xfrm>
            <a:off x="1828800" y="1116421"/>
            <a:ext cx="685800" cy="367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4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is</a:t>
            </a:r>
          </a:p>
        </p:txBody>
      </p:sp>
      <p:sp>
        <p:nvSpPr>
          <p:cNvPr id="9" name="Google Shape;267;p35">
            <a:extLst>
              <a:ext uri="{FF2B5EF4-FFF2-40B4-BE49-F238E27FC236}">
                <a16:creationId xmlns:a16="http://schemas.microsoft.com/office/drawing/2014/main" id="{BBF3BF16-419C-42FC-9249-76F0D3E7C078}"/>
              </a:ext>
            </a:extLst>
          </p:cNvPr>
          <p:cNvSpPr txBox="1">
            <a:spLocks/>
          </p:cNvSpPr>
          <p:nvPr/>
        </p:nvSpPr>
        <p:spPr>
          <a:xfrm>
            <a:off x="4953000" y="1581150"/>
            <a:ext cx="685800" cy="367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4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Is </a:t>
            </a:r>
          </a:p>
        </p:txBody>
      </p:sp>
      <p:sp>
        <p:nvSpPr>
          <p:cNvPr id="10" name="Google Shape;267;p35">
            <a:extLst>
              <a:ext uri="{FF2B5EF4-FFF2-40B4-BE49-F238E27FC236}">
                <a16:creationId xmlns:a16="http://schemas.microsoft.com/office/drawing/2014/main" id="{1A6179E1-99F0-4F03-A3A9-BB0B561D299B}"/>
              </a:ext>
            </a:extLst>
          </p:cNvPr>
          <p:cNvSpPr txBox="1">
            <a:spLocks/>
          </p:cNvSpPr>
          <p:nvPr/>
        </p:nvSpPr>
        <p:spPr>
          <a:xfrm>
            <a:off x="5909833" y="1594438"/>
            <a:ext cx="685800" cy="367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4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your</a:t>
            </a:r>
          </a:p>
        </p:txBody>
      </p:sp>
      <p:sp>
        <p:nvSpPr>
          <p:cNvPr id="11" name="Google Shape;267;p35">
            <a:extLst>
              <a:ext uri="{FF2B5EF4-FFF2-40B4-BE49-F238E27FC236}">
                <a16:creationId xmlns:a16="http://schemas.microsoft.com/office/drawing/2014/main" id="{8C90A1D6-DFF1-4B4F-A0E0-B86FAD7B50FA}"/>
              </a:ext>
            </a:extLst>
          </p:cNvPr>
          <p:cNvSpPr txBox="1">
            <a:spLocks/>
          </p:cNvSpPr>
          <p:nvPr/>
        </p:nvSpPr>
        <p:spPr>
          <a:xfrm>
            <a:off x="1828800" y="3291656"/>
            <a:ext cx="685800" cy="367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4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Yes</a:t>
            </a:r>
          </a:p>
        </p:txBody>
      </p:sp>
      <p:sp>
        <p:nvSpPr>
          <p:cNvPr id="12" name="Google Shape;267;p35">
            <a:extLst>
              <a:ext uri="{FF2B5EF4-FFF2-40B4-BE49-F238E27FC236}">
                <a16:creationId xmlns:a16="http://schemas.microsoft.com/office/drawing/2014/main" id="{EAC63A37-B494-4431-B519-6191388AE7CA}"/>
              </a:ext>
            </a:extLst>
          </p:cNvPr>
          <p:cNvSpPr txBox="1">
            <a:spLocks/>
          </p:cNvSpPr>
          <p:nvPr/>
        </p:nvSpPr>
        <p:spPr>
          <a:xfrm>
            <a:off x="2667000" y="3297852"/>
            <a:ext cx="685800" cy="367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4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is 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8F49BC-E737-4BF6-8212-B1AF556734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61" t="48519" r="7943" b="11481"/>
          <a:stretch/>
        </p:blipFill>
        <p:spPr>
          <a:xfrm rot="10800000">
            <a:off x="380999" y="30568"/>
            <a:ext cx="8332184" cy="5112931"/>
          </a:xfrm>
          <a:prstGeom prst="rect">
            <a:avLst/>
          </a:prstGeom>
        </p:spPr>
      </p:pic>
      <p:pic>
        <p:nvPicPr>
          <p:cNvPr id="4" name="29 Track 29">
            <a:hlinkClick r:id="" action="ppaction://media"/>
            <a:extLst>
              <a:ext uri="{FF2B5EF4-FFF2-40B4-BE49-F238E27FC236}">
                <a16:creationId xmlns:a16="http://schemas.microsoft.com/office/drawing/2014/main" id="{7E6B2F41-2155-46CB-A5B5-8AC9AA42EE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625" y="-171450"/>
            <a:ext cx="788383" cy="7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0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8F49BC-E737-4BF6-8212-B1AF556734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7" t="5215" r="9789" b="58213"/>
          <a:stretch/>
        </p:blipFill>
        <p:spPr>
          <a:xfrm rot="10800000">
            <a:off x="190500" y="65124"/>
            <a:ext cx="8877300" cy="5013252"/>
          </a:xfrm>
          <a:prstGeom prst="rect">
            <a:avLst/>
          </a:prstGeom>
        </p:spPr>
      </p:pic>
      <p:sp>
        <p:nvSpPr>
          <p:cNvPr id="4" name="Google Shape;267;p35">
            <a:extLst>
              <a:ext uri="{FF2B5EF4-FFF2-40B4-BE49-F238E27FC236}">
                <a16:creationId xmlns:a16="http://schemas.microsoft.com/office/drawing/2014/main" id="{9F577F05-1506-41B6-8F37-5863D8F8CAF8}"/>
              </a:ext>
            </a:extLst>
          </p:cNvPr>
          <p:cNvSpPr txBox="1">
            <a:spLocks/>
          </p:cNvSpPr>
          <p:nvPr/>
        </p:nvSpPr>
        <p:spPr>
          <a:xfrm>
            <a:off x="914400" y="1137238"/>
            <a:ext cx="4038600" cy="367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800" b="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Is this your cell phone? </a:t>
            </a:r>
          </a:p>
        </p:txBody>
      </p:sp>
      <p:sp>
        <p:nvSpPr>
          <p:cNvPr id="6" name="Google Shape;267;p35">
            <a:extLst>
              <a:ext uri="{FF2B5EF4-FFF2-40B4-BE49-F238E27FC236}">
                <a16:creationId xmlns:a16="http://schemas.microsoft.com/office/drawing/2014/main" id="{115FF290-1FEC-4742-AE6C-CCFA1BB1A762}"/>
              </a:ext>
            </a:extLst>
          </p:cNvPr>
          <p:cNvSpPr txBox="1">
            <a:spLocks/>
          </p:cNvSpPr>
          <p:nvPr/>
        </p:nvSpPr>
        <p:spPr>
          <a:xfrm>
            <a:off x="877186" y="2280238"/>
            <a:ext cx="4038600" cy="367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800" b="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No, it isn’t.</a:t>
            </a:r>
          </a:p>
        </p:txBody>
      </p:sp>
      <p:sp>
        <p:nvSpPr>
          <p:cNvPr id="8" name="Google Shape;267;p35">
            <a:extLst>
              <a:ext uri="{FF2B5EF4-FFF2-40B4-BE49-F238E27FC236}">
                <a16:creationId xmlns:a16="http://schemas.microsoft.com/office/drawing/2014/main" id="{56795376-F437-410D-B0E6-1940E7283D37}"/>
              </a:ext>
            </a:extLst>
          </p:cNvPr>
          <p:cNvSpPr txBox="1">
            <a:spLocks/>
          </p:cNvSpPr>
          <p:nvPr/>
        </p:nvSpPr>
        <p:spPr>
          <a:xfrm>
            <a:off x="838200" y="3423238"/>
            <a:ext cx="4038600" cy="367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800" b="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Lisa, is this yours?</a:t>
            </a:r>
          </a:p>
        </p:txBody>
      </p:sp>
      <p:sp>
        <p:nvSpPr>
          <p:cNvPr id="10" name="Google Shape;267;p35">
            <a:extLst>
              <a:ext uri="{FF2B5EF4-FFF2-40B4-BE49-F238E27FC236}">
                <a16:creationId xmlns:a16="http://schemas.microsoft.com/office/drawing/2014/main" id="{A64E2E99-F76A-4B1E-9CD0-672C046B4C1D}"/>
              </a:ext>
            </a:extLst>
          </p:cNvPr>
          <p:cNvSpPr txBox="1">
            <a:spLocks/>
          </p:cNvSpPr>
          <p:nvPr/>
        </p:nvSpPr>
        <p:spPr>
          <a:xfrm>
            <a:off x="838200" y="4476750"/>
            <a:ext cx="4038600" cy="367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800" b="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No, this camera is mine.</a:t>
            </a:r>
          </a:p>
        </p:txBody>
      </p:sp>
    </p:spTree>
    <p:extLst>
      <p:ext uri="{BB962C8B-B14F-4D97-AF65-F5344CB8AC3E}">
        <p14:creationId xmlns:p14="http://schemas.microsoft.com/office/powerpoint/2010/main" val="380225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9"/>
          <p:cNvSpPr/>
          <p:nvPr/>
        </p:nvSpPr>
        <p:spPr>
          <a:xfrm rot="-129175">
            <a:off x="1789023" y="1167494"/>
            <a:ext cx="5957405" cy="2926472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9"/>
          <p:cNvSpPr/>
          <p:nvPr/>
        </p:nvSpPr>
        <p:spPr>
          <a:xfrm rot="-129175">
            <a:off x="807770" y="438281"/>
            <a:ext cx="7942104" cy="4317428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8" name="Google Shape;358;p29"/>
          <p:cNvSpPr/>
          <p:nvPr/>
        </p:nvSpPr>
        <p:spPr>
          <a:xfrm>
            <a:off x="7443046" y="43515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9"/>
          <p:cNvSpPr/>
          <p:nvPr/>
        </p:nvSpPr>
        <p:spPr>
          <a:xfrm rot="2006702">
            <a:off x="8051026" y="3645241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2" name="Google Shape;362;p29"/>
          <p:cNvGrpSpPr/>
          <p:nvPr/>
        </p:nvGrpSpPr>
        <p:grpSpPr>
          <a:xfrm>
            <a:off x="131069" y="164262"/>
            <a:ext cx="1663844" cy="1216701"/>
            <a:chOff x="3348925" y="3556225"/>
            <a:chExt cx="776300" cy="567650"/>
          </a:xfrm>
        </p:grpSpPr>
        <p:sp>
          <p:nvSpPr>
            <p:cNvPr id="363" name="Google Shape;363;p29"/>
            <p:cNvSpPr/>
            <p:nvPr/>
          </p:nvSpPr>
          <p:spPr>
            <a:xfrm>
              <a:off x="3628125" y="3573200"/>
              <a:ext cx="481025" cy="443825"/>
            </a:xfrm>
            <a:custGeom>
              <a:avLst/>
              <a:gdLst/>
              <a:ahLst/>
              <a:cxnLst/>
              <a:rect l="l" t="t" r="r" b="b"/>
              <a:pathLst>
                <a:path w="19241" h="17753" extrusionOk="0">
                  <a:moveTo>
                    <a:pt x="19241" y="5274"/>
                  </a:moveTo>
                  <a:cubicBezTo>
                    <a:pt x="19157" y="6656"/>
                    <a:pt x="19050" y="8096"/>
                    <a:pt x="18955" y="9537"/>
                  </a:cubicBezTo>
                  <a:cubicBezTo>
                    <a:pt x="18919" y="10287"/>
                    <a:pt x="18931" y="11049"/>
                    <a:pt x="18884" y="11787"/>
                  </a:cubicBezTo>
                  <a:cubicBezTo>
                    <a:pt x="18800" y="13275"/>
                    <a:pt x="17610" y="14335"/>
                    <a:pt x="16098" y="14276"/>
                  </a:cubicBezTo>
                  <a:cubicBezTo>
                    <a:pt x="15990" y="14276"/>
                    <a:pt x="15907" y="14228"/>
                    <a:pt x="15800" y="14228"/>
                  </a:cubicBezTo>
                  <a:cubicBezTo>
                    <a:pt x="15371" y="14216"/>
                    <a:pt x="15264" y="14287"/>
                    <a:pt x="15240" y="14740"/>
                  </a:cubicBezTo>
                  <a:cubicBezTo>
                    <a:pt x="15193" y="15252"/>
                    <a:pt x="15181" y="15776"/>
                    <a:pt x="15145" y="16312"/>
                  </a:cubicBezTo>
                  <a:cubicBezTo>
                    <a:pt x="15145" y="16466"/>
                    <a:pt x="15145" y="16609"/>
                    <a:pt x="15121" y="16764"/>
                  </a:cubicBezTo>
                  <a:cubicBezTo>
                    <a:pt x="15074" y="17074"/>
                    <a:pt x="15121" y="17478"/>
                    <a:pt x="14764" y="17609"/>
                  </a:cubicBezTo>
                  <a:cubicBezTo>
                    <a:pt x="14371" y="17752"/>
                    <a:pt x="14014" y="17562"/>
                    <a:pt x="13764" y="17264"/>
                  </a:cubicBezTo>
                  <a:cubicBezTo>
                    <a:pt x="13097" y="16526"/>
                    <a:pt x="12419" y="15776"/>
                    <a:pt x="11811" y="14990"/>
                  </a:cubicBezTo>
                  <a:cubicBezTo>
                    <a:pt x="11526" y="14633"/>
                    <a:pt x="11228" y="14478"/>
                    <a:pt x="10799" y="14478"/>
                  </a:cubicBezTo>
                  <a:cubicBezTo>
                    <a:pt x="9668" y="14478"/>
                    <a:pt x="8549" y="14514"/>
                    <a:pt x="7442" y="14442"/>
                  </a:cubicBezTo>
                  <a:cubicBezTo>
                    <a:pt x="6394" y="14359"/>
                    <a:pt x="5358" y="14180"/>
                    <a:pt x="4334" y="14002"/>
                  </a:cubicBezTo>
                  <a:cubicBezTo>
                    <a:pt x="3810" y="13918"/>
                    <a:pt x="3763" y="13811"/>
                    <a:pt x="3763" y="13216"/>
                  </a:cubicBezTo>
                  <a:cubicBezTo>
                    <a:pt x="3763" y="12121"/>
                    <a:pt x="3679" y="11025"/>
                    <a:pt x="3394" y="9954"/>
                  </a:cubicBezTo>
                  <a:cubicBezTo>
                    <a:pt x="3179" y="9168"/>
                    <a:pt x="2727" y="8703"/>
                    <a:pt x="1905" y="8608"/>
                  </a:cubicBezTo>
                  <a:cubicBezTo>
                    <a:pt x="1489" y="8549"/>
                    <a:pt x="1072" y="8453"/>
                    <a:pt x="643" y="8430"/>
                  </a:cubicBezTo>
                  <a:cubicBezTo>
                    <a:pt x="286" y="8394"/>
                    <a:pt x="72" y="8227"/>
                    <a:pt x="60" y="7870"/>
                  </a:cubicBezTo>
                  <a:cubicBezTo>
                    <a:pt x="24" y="7251"/>
                    <a:pt x="0" y="6620"/>
                    <a:pt x="12" y="6001"/>
                  </a:cubicBezTo>
                  <a:cubicBezTo>
                    <a:pt x="48" y="5251"/>
                    <a:pt x="84" y="4501"/>
                    <a:pt x="191" y="3750"/>
                  </a:cubicBezTo>
                  <a:cubicBezTo>
                    <a:pt x="286" y="3143"/>
                    <a:pt x="441" y="2536"/>
                    <a:pt x="608" y="1941"/>
                  </a:cubicBezTo>
                  <a:cubicBezTo>
                    <a:pt x="881" y="881"/>
                    <a:pt x="1727" y="488"/>
                    <a:pt x="2643" y="286"/>
                  </a:cubicBezTo>
                  <a:cubicBezTo>
                    <a:pt x="3751" y="36"/>
                    <a:pt x="4870" y="0"/>
                    <a:pt x="6001" y="95"/>
                  </a:cubicBezTo>
                  <a:cubicBezTo>
                    <a:pt x="7870" y="226"/>
                    <a:pt x="9752" y="286"/>
                    <a:pt x="11609" y="417"/>
                  </a:cubicBezTo>
                  <a:cubicBezTo>
                    <a:pt x="13538" y="548"/>
                    <a:pt x="15490" y="750"/>
                    <a:pt x="17431" y="929"/>
                  </a:cubicBezTo>
                  <a:cubicBezTo>
                    <a:pt x="17622" y="941"/>
                    <a:pt x="17812" y="1012"/>
                    <a:pt x="18003" y="1060"/>
                  </a:cubicBezTo>
                  <a:cubicBezTo>
                    <a:pt x="18598" y="1203"/>
                    <a:pt x="18979" y="1584"/>
                    <a:pt x="19015" y="2203"/>
                  </a:cubicBezTo>
                  <a:cubicBezTo>
                    <a:pt x="19110" y="3203"/>
                    <a:pt x="19169" y="4203"/>
                    <a:pt x="19241" y="5274"/>
                  </a:cubicBezTo>
                  <a:close/>
                  <a:moveTo>
                    <a:pt x="9549" y="11585"/>
                  </a:moveTo>
                  <a:cubicBezTo>
                    <a:pt x="9609" y="11585"/>
                    <a:pt x="9763" y="11597"/>
                    <a:pt x="9894" y="11537"/>
                  </a:cubicBezTo>
                  <a:cubicBezTo>
                    <a:pt x="11025" y="11061"/>
                    <a:pt x="11907" y="10347"/>
                    <a:pt x="12228" y="9096"/>
                  </a:cubicBezTo>
                  <a:cubicBezTo>
                    <a:pt x="12395" y="8430"/>
                    <a:pt x="12264" y="8192"/>
                    <a:pt x="11609" y="8144"/>
                  </a:cubicBezTo>
                  <a:cubicBezTo>
                    <a:pt x="10442" y="8084"/>
                    <a:pt x="9263" y="8072"/>
                    <a:pt x="8097" y="8049"/>
                  </a:cubicBezTo>
                  <a:cubicBezTo>
                    <a:pt x="7573" y="8049"/>
                    <a:pt x="7239" y="8489"/>
                    <a:pt x="7287" y="9001"/>
                  </a:cubicBezTo>
                  <a:cubicBezTo>
                    <a:pt x="7311" y="9263"/>
                    <a:pt x="7382" y="9501"/>
                    <a:pt x="7406" y="9751"/>
                  </a:cubicBezTo>
                  <a:cubicBezTo>
                    <a:pt x="7549" y="11001"/>
                    <a:pt x="8573" y="11525"/>
                    <a:pt x="9549" y="11585"/>
                  </a:cubicBezTo>
                  <a:close/>
                  <a:moveTo>
                    <a:pt x="6799" y="6108"/>
                  </a:moveTo>
                  <a:lnTo>
                    <a:pt x="6799" y="6108"/>
                  </a:lnTo>
                  <a:lnTo>
                    <a:pt x="6799" y="5953"/>
                  </a:lnTo>
                  <a:cubicBezTo>
                    <a:pt x="6799" y="5620"/>
                    <a:pt x="6739" y="5346"/>
                    <a:pt x="6358" y="5298"/>
                  </a:cubicBezTo>
                  <a:cubicBezTo>
                    <a:pt x="6084" y="5274"/>
                    <a:pt x="5870" y="5513"/>
                    <a:pt x="5822" y="5894"/>
                  </a:cubicBezTo>
                  <a:cubicBezTo>
                    <a:pt x="5799" y="5965"/>
                    <a:pt x="5799" y="6048"/>
                    <a:pt x="5799" y="6120"/>
                  </a:cubicBezTo>
                  <a:cubicBezTo>
                    <a:pt x="5799" y="6608"/>
                    <a:pt x="6013" y="7013"/>
                    <a:pt x="6275" y="7025"/>
                  </a:cubicBezTo>
                  <a:cubicBezTo>
                    <a:pt x="6561" y="7060"/>
                    <a:pt x="6763" y="6703"/>
                    <a:pt x="6799" y="6167"/>
                  </a:cubicBezTo>
                  <a:close/>
                  <a:moveTo>
                    <a:pt x="14240" y="5536"/>
                  </a:moveTo>
                  <a:cubicBezTo>
                    <a:pt x="13383" y="5608"/>
                    <a:pt x="13121" y="6120"/>
                    <a:pt x="13526" y="6822"/>
                  </a:cubicBezTo>
                  <a:cubicBezTo>
                    <a:pt x="13597" y="6941"/>
                    <a:pt x="13752" y="7072"/>
                    <a:pt x="13859" y="7072"/>
                  </a:cubicBezTo>
                  <a:cubicBezTo>
                    <a:pt x="13954" y="7072"/>
                    <a:pt x="14121" y="6941"/>
                    <a:pt x="14181" y="6822"/>
                  </a:cubicBezTo>
                  <a:cubicBezTo>
                    <a:pt x="14359" y="6417"/>
                    <a:pt x="14371" y="6013"/>
                    <a:pt x="14240" y="5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3367375" y="3796725"/>
              <a:ext cx="342025" cy="307200"/>
            </a:xfrm>
            <a:custGeom>
              <a:avLst/>
              <a:gdLst/>
              <a:ahLst/>
              <a:cxnLst/>
              <a:rect l="l" t="t" r="r" b="b"/>
              <a:pathLst>
                <a:path w="13681" h="12288" extrusionOk="0">
                  <a:moveTo>
                    <a:pt x="2108" y="12288"/>
                  </a:moveTo>
                  <a:cubicBezTo>
                    <a:pt x="1798" y="11704"/>
                    <a:pt x="2048" y="11276"/>
                    <a:pt x="2096" y="10835"/>
                  </a:cubicBezTo>
                  <a:cubicBezTo>
                    <a:pt x="2108" y="10597"/>
                    <a:pt x="2239" y="10359"/>
                    <a:pt x="2286" y="10121"/>
                  </a:cubicBezTo>
                  <a:cubicBezTo>
                    <a:pt x="2405" y="9621"/>
                    <a:pt x="2298" y="9490"/>
                    <a:pt x="1798" y="9466"/>
                  </a:cubicBezTo>
                  <a:cubicBezTo>
                    <a:pt x="1524" y="9454"/>
                    <a:pt x="1251" y="9490"/>
                    <a:pt x="977" y="9466"/>
                  </a:cubicBezTo>
                  <a:cubicBezTo>
                    <a:pt x="453" y="9430"/>
                    <a:pt x="203" y="9216"/>
                    <a:pt x="96" y="8716"/>
                  </a:cubicBezTo>
                  <a:cubicBezTo>
                    <a:pt x="24" y="8371"/>
                    <a:pt x="0" y="8013"/>
                    <a:pt x="0" y="7668"/>
                  </a:cubicBezTo>
                  <a:cubicBezTo>
                    <a:pt x="12" y="6168"/>
                    <a:pt x="24" y="4680"/>
                    <a:pt x="72" y="3180"/>
                  </a:cubicBezTo>
                  <a:cubicBezTo>
                    <a:pt x="84" y="2799"/>
                    <a:pt x="155" y="2429"/>
                    <a:pt x="191" y="2060"/>
                  </a:cubicBezTo>
                  <a:cubicBezTo>
                    <a:pt x="322" y="810"/>
                    <a:pt x="1286" y="239"/>
                    <a:pt x="2167" y="108"/>
                  </a:cubicBezTo>
                  <a:cubicBezTo>
                    <a:pt x="2703" y="13"/>
                    <a:pt x="3263" y="1"/>
                    <a:pt x="3799" y="1"/>
                  </a:cubicBezTo>
                  <a:cubicBezTo>
                    <a:pt x="5680" y="13"/>
                    <a:pt x="7561" y="48"/>
                    <a:pt x="9430" y="96"/>
                  </a:cubicBezTo>
                  <a:cubicBezTo>
                    <a:pt x="10323" y="120"/>
                    <a:pt x="11228" y="179"/>
                    <a:pt x="12121" y="274"/>
                  </a:cubicBezTo>
                  <a:cubicBezTo>
                    <a:pt x="12788" y="334"/>
                    <a:pt x="13181" y="751"/>
                    <a:pt x="13347" y="1406"/>
                  </a:cubicBezTo>
                  <a:cubicBezTo>
                    <a:pt x="13681" y="2834"/>
                    <a:pt x="13681" y="4275"/>
                    <a:pt x="13597" y="5739"/>
                  </a:cubicBezTo>
                  <a:cubicBezTo>
                    <a:pt x="13538" y="6609"/>
                    <a:pt x="13466" y="7478"/>
                    <a:pt x="13395" y="8359"/>
                  </a:cubicBezTo>
                  <a:cubicBezTo>
                    <a:pt x="13312" y="9156"/>
                    <a:pt x="13062" y="9466"/>
                    <a:pt x="12264" y="9609"/>
                  </a:cubicBezTo>
                  <a:cubicBezTo>
                    <a:pt x="11502" y="9740"/>
                    <a:pt x="10728" y="9811"/>
                    <a:pt x="9954" y="9823"/>
                  </a:cubicBezTo>
                  <a:cubicBezTo>
                    <a:pt x="8585" y="9859"/>
                    <a:pt x="7216" y="9811"/>
                    <a:pt x="5834" y="9788"/>
                  </a:cubicBezTo>
                  <a:cubicBezTo>
                    <a:pt x="5477" y="9764"/>
                    <a:pt x="5287" y="9978"/>
                    <a:pt x="5072" y="10180"/>
                  </a:cubicBezTo>
                  <a:cubicBezTo>
                    <a:pt x="4227" y="11038"/>
                    <a:pt x="3179" y="11633"/>
                    <a:pt x="2108" y="12288"/>
                  </a:cubicBezTo>
                  <a:close/>
                  <a:moveTo>
                    <a:pt x="8752" y="5894"/>
                  </a:moveTo>
                  <a:cubicBezTo>
                    <a:pt x="8490" y="5858"/>
                    <a:pt x="8240" y="5811"/>
                    <a:pt x="8001" y="5799"/>
                  </a:cubicBezTo>
                  <a:cubicBezTo>
                    <a:pt x="7216" y="5751"/>
                    <a:pt x="6406" y="5739"/>
                    <a:pt x="5620" y="5680"/>
                  </a:cubicBezTo>
                  <a:cubicBezTo>
                    <a:pt x="5275" y="5656"/>
                    <a:pt x="5132" y="5870"/>
                    <a:pt x="5025" y="6132"/>
                  </a:cubicBezTo>
                  <a:cubicBezTo>
                    <a:pt x="4846" y="6597"/>
                    <a:pt x="5358" y="7978"/>
                    <a:pt x="6049" y="8204"/>
                  </a:cubicBezTo>
                  <a:cubicBezTo>
                    <a:pt x="7168" y="8573"/>
                    <a:pt x="8823" y="7442"/>
                    <a:pt x="8835" y="6275"/>
                  </a:cubicBezTo>
                  <a:cubicBezTo>
                    <a:pt x="8835" y="6168"/>
                    <a:pt x="8787" y="6049"/>
                    <a:pt x="8752" y="5894"/>
                  </a:cubicBezTo>
                  <a:close/>
                  <a:moveTo>
                    <a:pt x="3703" y="3132"/>
                  </a:moveTo>
                  <a:cubicBezTo>
                    <a:pt x="3358" y="3596"/>
                    <a:pt x="3287" y="4013"/>
                    <a:pt x="3406" y="4454"/>
                  </a:cubicBezTo>
                  <a:cubicBezTo>
                    <a:pt x="3429" y="4573"/>
                    <a:pt x="3596" y="4715"/>
                    <a:pt x="3703" y="4715"/>
                  </a:cubicBezTo>
                  <a:cubicBezTo>
                    <a:pt x="3810" y="4715"/>
                    <a:pt x="4001" y="4608"/>
                    <a:pt x="4025" y="4501"/>
                  </a:cubicBezTo>
                  <a:cubicBezTo>
                    <a:pt x="4144" y="4037"/>
                    <a:pt x="4144" y="3572"/>
                    <a:pt x="3703" y="3132"/>
                  </a:cubicBezTo>
                  <a:close/>
                  <a:moveTo>
                    <a:pt x="9835" y="3156"/>
                  </a:moveTo>
                  <a:cubicBezTo>
                    <a:pt x="9490" y="3537"/>
                    <a:pt x="9561" y="3906"/>
                    <a:pt x="9644" y="4263"/>
                  </a:cubicBezTo>
                  <a:cubicBezTo>
                    <a:pt x="9668" y="4382"/>
                    <a:pt x="9847" y="4561"/>
                    <a:pt x="9906" y="4549"/>
                  </a:cubicBezTo>
                  <a:cubicBezTo>
                    <a:pt x="10037" y="4501"/>
                    <a:pt x="10240" y="4382"/>
                    <a:pt x="10264" y="4263"/>
                  </a:cubicBezTo>
                  <a:cubicBezTo>
                    <a:pt x="10359" y="3858"/>
                    <a:pt x="10276" y="3477"/>
                    <a:pt x="9835" y="31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9"/>
            <p:cNvSpPr/>
            <p:nvPr/>
          </p:nvSpPr>
          <p:spPr>
            <a:xfrm>
              <a:off x="3809400" y="3775000"/>
              <a:ext cx="128600" cy="88125"/>
            </a:xfrm>
            <a:custGeom>
              <a:avLst/>
              <a:gdLst/>
              <a:ahLst/>
              <a:cxnLst/>
              <a:rect l="l" t="t" r="r" b="b"/>
              <a:pathLst>
                <a:path w="5144" h="3525" extrusionOk="0">
                  <a:moveTo>
                    <a:pt x="2298" y="3513"/>
                  </a:moveTo>
                  <a:cubicBezTo>
                    <a:pt x="1322" y="3453"/>
                    <a:pt x="298" y="2929"/>
                    <a:pt x="155" y="1691"/>
                  </a:cubicBezTo>
                  <a:cubicBezTo>
                    <a:pt x="131" y="1441"/>
                    <a:pt x="60" y="1203"/>
                    <a:pt x="36" y="953"/>
                  </a:cubicBezTo>
                  <a:cubicBezTo>
                    <a:pt x="0" y="429"/>
                    <a:pt x="334" y="0"/>
                    <a:pt x="846" y="0"/>
                  </a:cubicBezTo>
                  <a:cubicBezTo>
                    <a:pt x="2024" y="0"/>
                    <a:pt x="3179" y="24"/>
                    <a:pt x="4358" y="84"/>
                  </a:cubicBezTo>
                  <a:cubicBezTo>
                    <a:pt x="5013" y="120"/>
                    <a:pt x="5144" y="370"/>
                    <a:pt x="4977" y="1036"/>
                  </a:cubicBezTo>
                  <a:cubicBezTo>
                    <a:pt x="4667" y="2286"/>
                    <a:pt x="3774" y="3001"/>
                    <a:pt x="2643" y="3477"/>
                  </a:cubicBezTo>
                  <a:cubicBezTo>
                    <a:pt x="2524" y="3525"/>
                    <a:pt x="2358" y="3513"/>
                    <a:pt x="2298" y="3513"/>
                  </a:cubicBezTo>
                  <a:close/>
                  <a:moveTo>
                    <a:pt x="4429" y="870"/>
                  </a:moveTo>
                  <a:cubicBezTo>
                    <a:pt x="4203" y="798"/>
                    <a:pt x="4048" y="715"/>
                    <a:pt x="3882" y="691"/>
                  </a:cubicBezTo>
                  <a:cubicBezTo>
                    <a:pt x="3108" y="631"/>
                    <a:pt x="2334" y="584"/>
                    <a:pt x="1572" y="572"/>
                  </a:cubicBezTo>
                  <a:cubicBezTo>
                    <a:pt x="1346" y="572"/>
                    <a:pt x="1131" y="631"/>
                    <a:pt x="917" y="727"/>
                  </a:cubicBezTo>
                  <a:cubicBezTo>
                    <a:pt x="798" y="774"/>
                    <a:pt x="667" y="905"/>
                    <a:pt x="631" y="1024"/>
                  </a:cubicBezTo>
                  <a:cubicBezTo>
                    <a:pt x="357" y="2036"/>
                    <a:pt x="1429" y="3179"/>
                    <a:pt x="2441" y="2894"/>
                  </a:cubicBezTo>
                  <a:cubicBezTo>
                    <a:pt x="3405" y="2620"/>
                    <a:pt x="4179" y="2048"/>
                    <a:pt x="4429" y="8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9"/>
            <p:cNvSpPr/>
            <p:nvPr/>
          </p:nvSpPr>
          <p:spPr>
            <a:xfrm>
              <a:off x="3772775" y="3705350"/>
              <a:ext cx="25325" cy="44375"/>
            </a:xfrm>
            <a:custGeom>
              <a:avLst/>
              <a:gdLst/>
              <a:ahLst/>
              <a:cxnLst/>
              <a:rect l="l" t="t" r="r" b="b"/>
              <a:pathLst>
                <a:path w="1013" h="1775" extrusionOk="0">
                  <a:moveTo>
                    <a:pt x="1013" y="822"/>
                  </a:moveTo>
                  <a:lnTo>
                    <a:pt x="1013" y="893"/>
                  </a:lnTo>
                  <a:cubicBezTo>
                    <a:pt x="977" y="1429"/>
                    <a:pt x="775" y="1774"/>
                    <a:pt x="489" y="1751"/>
                  </a:cubicBezTo>
                  <a:cubicBezTo>
                    <a:pt x="215" y="1727"/>
                    <a:pt x="1" y="1334"/>
                    <a:pt x="13" y="846"/>
                  </a:cubicBezTo>
                  <a:cubicBezTo>
                    <a:pt x="13" y="774"/>
                    <a:pt x="13" y="691"/>
                    <a:pt x="36" y="620"/>
                  </a:cubicBezTo>
                  <a:cubicBezTo>
                    <a:pt x="84" y="239"/>
                    <a:pt x="298" y="0"/>
                    <a:pt x="572" y="24"/>
                  </a:cubicBezTo>
                  <a:cubicBezTo>
                    <a:pt x="953" y="72"/>
                    <a:pt x="1013" y="358"/>
                    <a:pt x="1013" y="679"/>
                  </a:cubicBezTo>
                  <a:lnTo>
                    <a:pt x="1013" y="8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9"/>
            <p:cNvSpPr/>
            <p:nvPr/>
          </p:nvSpPr>
          <p:spPr>
            <a:xfrm>
              <a:off x="3956125" y="3711600"/>
              <a:ext cx="31300" cy="38425"/>
            </a:xfrm>
            <a:custGeom>
              <a:avLst/>
              <a:gdLst/>
              <a:ahLst/>
              <a:cxnLst/>
              <a:rect l="l" t="t" r="r" b="b"/>
              <a:pathLst>
                <a:path w="1252" h="1537" extrusionOk="0">
                  <a:moveTo>
                    <a:pt x="1120" y="0"/>
                  </a:moveTo>
                  <a:cubicBezTo>
                    <a:pt x="1251" y="465"/>
                    <a:pt x="1239" y="881"/>
                    <a:pt x="1061" y="1286"/>
                  </a:cubicBezTo>
                  <a:cubicBezTo>
                    <a:pt x="1013" y="1405"/>
                    <a:pt x="858" y="1536"/>
                    <a:pt x="739" y="1536"/>
                  </a:cubicBezTo>
                  <a:cubicBezTo>
                    <a:pt x="620" y="1536"/>
                    <a:pt x="465" y="1405"/>
                    <a:pt x="406" y="1286"/>
                  </a:cubicBezTo>
                  <a:cubicBezTo>
                    <a:pt x="1" y="596"/>
                    <a:pt x="263" y="96"/>
                    <a:pt x="1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9"/>
            <p:cNvSpPr/>
            <p:nvPr/>
          </p:nvSpPr>
          <p:spPr>
            <a:xfrm>
              <a:off x="3488825" y="3938125"/>
              <a:ext cx="99425" cy="73525"/>
            </a:xfrm>
            <a:custGeom>
              <a:avLst/>
              <a:gdLst/>
              <a:ahLst/>
              <a:cxnLst/>
              <a:rect l="l" t="t" r="r" b="b"/>
              <a:pathLst>
                <a:path w="3977" h="2941" extrusionOk="0">
                  <a:moveTo>
                    <a:pt x="3894" y="238"/>
                  </a:moveTo>
                  <a:cubicBezTo>
                    <a:pt x="3917" y="393"/>
                    <a:pt x="3977" y="512"/>
                    <a:pt x="3977" y="631"/>
                  </a:cubicBezTo>
                  <a:cubicBezTo>
                    <a:pt x="3965" y="1810"/>
                    <a:pt x="2310" y="2941"/>
                    <a:pt x="1191" y="2560"/>
                  </a:cubicBezTo>
                  <a:cubicBezTo>
                    <a:pt x="512" y="2346"/>
                    <a:pt x="0" y="953"/>
                    <a:pt x="167" y="500"/>
                  </a:cubicBezTo>
                  <a:cubicBezTo>
                    <a:pt x="274" y="226"/>
                    <a:pt x="417" y="0"/>
                    <a:pt x="762" y="36"/>
                  </a:cubicBezTo>
                  <a:cubicBezTo>
                    <a:pt x="1548" y="83"/>
                    <a:pt x="2358" y="107"/>
                    <a:pt x="3143" y="155"/>
                  </a:cubicBezTo>
                  <a:cubicBezTo>
                    <a:pt x="3393" y="155"/>
                    <a:pt x="3632" y="202"/>
                    <a:pt x="3894" y="238"/>
                  </a:cubicBezTo>
                  <a:close/>
                  <a:moveTo>
                    <a:pt x="3310" y="822"/>
                  </a:moveTo>
                  <a:cubicBezTo>
                    <a:pt x="2441" y="524"/>
                    <a:pt x="1596" y="738"/>
                    <a:pt x="738" y="703"/>
                  </a:cubicBezTo>
                  <a:cubicBezTo>
                    <a:pt x="691" y="1274"/>
                    <a:pt x="810" y="1726"/>
                    <a:pt x="1286" y="1953"/>
                  </a:cubicBezTo>
                  <a:cubicBezTo>
                    <a:pt x="1774" y="2191"/>
                    <a:pt x="2250" y="1941"/>
                    <a:pt x="2715" y="1726"/>
                  </a:cubicBezTo>
                  <a:cubicBezTo>
                    <a:pt x="3060" y="1572"/>
                    <a:pt x="3298" y="1298"/>
                    <a:pt x="3310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9"/>
            <p:cNvSpPr/>
            <p:nvPr/>
          </p:nvSpPr>
          <p:spPr>
            <a:xfrm>
              <a:off x="3449525" y="3875000"/>
              <a:ext cx="21450" cy="39925"/>
            </a:xfrm>
            <a:custGeom>
              <a:avLst/>
              <a:gdLst/>
              <a:ahLst/>
              <a:cxnLst/>
              <a:rect l="l" t="t" r="r" b="b"/>
              <a:pathLst>
                <a:path w="858" h="1597" extrusionOk="0">
                  <a:moveTo>
                    <a:pt x="417" y="1"/>
                  </a:moveTo>
                  <a:cubicBezTo>
                    <a:pt x="858" y="441"/>
                    <a:pt x="858" y="906"/>
                    <a:pt x="739" y="1370"/>
                  </a:cubicBezTo>
                  <a:cubicBezTo>
                    <a:pt x="715" y="1477"/>
                    <a:pt x="524" y="1596"/>
                    <a:pt x="417" y="1596"/>
                  </a:cubicBezTo>
                  <a:cubicBezTo>
                    <a:pt x="310" y="1573"/>
                    <a:pt x="143" y="1442"/>
                    <a:pt x="120" y="1323"/>
                  </a:cubicBezTo>
                  <a:cubicBezTo>
                    <a:pt x="1" y="882"/>
                    <a:pt x="72" y="44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9"/>
            <p:cNvSpPr/>
            <p:nvPr/>
          </p:nvSpPr>
          <p:spPr>
            <a:xfrm>
              <a:off x="3604600" y="3875600"/>
              <a:ext cx="21750" cy="35150"/>
            </a:xfrm>
            <a:custGeom>
              <a:avLst/>
              <a:gdLst/>
              <a:ahLst/>
              <a:cxnLst/>
              <a:rect l="l" t="t" r="r" b="b"/>
              <a:pathLst>
                <a:path w="870" h="1406" extrusionOk="0">
                  <a:moveTo>
                    <a:pt x="346" y="1"/>
                  </a:moveTo>
                  <a:cubicBezTo>
                    <a:pt x="787" y="322"/>
                    <a:pt x="870" y="703"/>
                    <a:pt x="775" y="1108"/>
                  </a:cubicBezTo>
                  <a:cubicBezTo>
                    <a:pt x="751" y="1227"/>
                    <a:pt x="548" y="1358"/>
                    <a:pt x="417" y="1394"/>
                  </a:cubicBezTo>
                  <a:cubicBezTo>
                    <a:pt x="358" y="1406"/>
                    <a:pt x="179" y="1227"/>
                    <a:pt x="155" y="1108"/>
                  </a:cubicBezTo>
                  <a:cubicBezTo>
                    <a:pt x="72" y="763"/>
                    <a:pt x="1" y="38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9"/>
            <p:cNvSpPr/>
            <p:nvPr/>
          </p:nvSpPr>
          <p:spPr>
            <a:xfrm>
              <a:off x="3817725" y="3789275"/>
              <a:ext cx="102425" cy="65525"/>
            </a:xfrm>
            <a:custGeom>
              <a:avLst/>
              <a:gdLst/>
              <a:ahLst/>
              <a:cxnLst/>
              <a:rect l="l" t="t" r="r" b="b"/>
              <a:pathLst>
                <a:path w="4097" h="2621" extrusionOk="0">
                  <a:moveTo>
                    <a:pt x="4096" y="299"/>
                  </a:moveTo>
                  <a:cubicBezTo>
                    <a:pt x="3858" y="1477"/>
                    <a:pt x="3072" y="2049"/>
                    <a:pt x="2108" y="2323"/>
                  </a:cubicBezTo>
                  <a:cubicBezTo>
                    <a:pt x="1072" y="2620"/>
                    <a:pt x="1" y="1465"/>
                    <a:pt x="298" y="453"/>
                  </a:cubicBezTo>
                  <a:cubicBezTo>
                    <a:pt x="334" y="334"/>
                    <a:pt x="465" y="203"/>
                    <a:pt x="584" y="156"/>
                  </a:cubicBezTo>
                  <a:cubicBezTo>
                    <a:pt x="798" y="60"/>
                    <a:pt x="1013" y="1"/>
                    <a:pt x="1239" y="1"/>
                  </a:cubicBezTo>
                  <a:cubicBezTo>
                    <a:pt x="2013" y="25"/>
                    <a:pt x="2787" y="60"/>
                    <a:pt x="3549" y="120"/>
                  </a:cubicBezTo>
                  <a:cubicBezTo>
                    <a:pt x="3715" y="144"/>
                    <a:pt x="3870" y="227"/>
                    <a:pt x="4096" y="2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9"/>
            <p:cNvSpPr/>
            <p:nvPr/>
          </p:nvSpPr>
          <p:spPr>
            <a:xfrm>
              <a:off x="3505775" y="3951500"/>
              <a:ext cx="65825" cy="41400"/>
            </a:xfrm>
            <a:custGeom>
              <a:avLst/>
              <a:gdLst/>
              <a:ahLst/>
              <a:cxnLst/>
              <a:rect l="l" t="t" r="r" b="b"/>
              <a:pathLst>
                <a:path w="2633" h="1656" extrusionOk="0">
                  <a:moveTo>
                    <a:pt x="2632" y="287"/>
                  </a:moveTo>
                  <a:cubicBezTo>
                    <a:pt x="2620" y="763"/>
                    <a:pt x="2382" y="1037"/>
                    <a:pt x="2025" y="1191"/>
                  </a:cubicBezTo>
                  <a:cubicBezTo>
                    <a:pt x="1572" y="1406"/>
                    <a:pt x="1084" y="1656"/>
                    <a:pt x="596" y="1418"/>
                  </a:cubicBezTo>
                  <a:cubicBezTo>
                    <a:pt x="132" y="1191"/>
                    <a:pt x="1" y="739"/>
                    <a:pt x="37" y="168"/>
                  </a:cubicBezTo>
                  <a:cubicBezTo>
                    <a:pt x="918" y="203"/>
                    <a:pt x="1763" y="1"/>
                    <a:pt x="2632" y="2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3348925" y="3556225"/>
              <a:ext cx="776300" cy="567650"/>
            </a:xfrm>
            <a:custGeom>
              <a:avLst/>
              <a:gdLst/>
              <a:ahLst/>
              <a:cxnLst/>
              <a:rect l="l" t="t" r="r" b="b"/>
              <a:pathLst>
                <a:path w="31052" h="22706" extrusionOk="0">
                  <a:moveTo>
                    <a:pt x="30837" y="2477"/>
                  </a:moveTo>
                  <a:cubicBezTo>
                    <a:pt x="30695" y="1560"/>
                    <a:pt x="30159" y="1012"/>
                    <a:pt x="29313" y="905"/>
                  </a:cubicBezTo>
                  <a:cubicBezTo>
                    <a:pt x="27920" y="739"/>
                    <a:pt x="26432" y="596"/>
                    <a:pt x="24753" y="441"/>
                  </a:cubicBezTo>
                  <a:cubicBezTo>
                    <a:pt x="23956" y="381"/>
                    <a:pt x="23134" y="334"/>
                    <a:pt x="22348" y="310"/>
                  </a:cubicBezTo>
                  <a:cubicBezTo>
                    <a:pt x="22015" y="298"/>
                    <a:pt x="21705" y="274"/>
                    <a:pt x="21372" y="262"/>
                  </a:cubicBezTo>
                  <a:lnTo>
                    <a:pt x="19765" y="179"/>
                  </a:lnTo>
                  <a:cubicBezTo>
                    <a:pt x="18455" y="96"/>
                    <a:pt x="17086" y="24"/>
                    <a:pt x="15752" y="0"/>
                  </a:cubicBezTo>
                  <a:lnTo>
                    <a:pt x="15562" y="0"/>
                  </a:lnTo>
                  <a:cubicBezTo>
                    <a:pt x="14371" y="0"/>
                    <a:pt x="13359" y="215"/>
                    <a:pt x="12478" y="667"/>
                  </a:cubicBezTo>
                  <a:cubicBezTo>
                    <a:pt x="12002" y="905"/>
                    <a:pt x="11692" y="1227"/>
                    <a:pt x="11478" y="1679"/>
                  </a:cubicBezTo>
                  <a:cubicBezTo>
                    <a:pt x="11002" y="2727"/>
                    <a:pt x="10716" y="3846"/>
                    <a:pt x="10644" y="4977"/>
                  </a:cubicBezTo>
                  <a:cubicBezTo>
                    <a:pt x="10597" y="5703"/>
                    <a:pt x="10573" y="6454"/>
                    <a:pt x="10549" y="7168"/>
                  </a:cubicBezTo>
                  <a:lnTo>
                    <a:pt x="10513" y="8287"/>
                  </a:lnTo>
                  <a:cubicBezTo>
                    <a:pt x="10513" y="8430"/>
                    <a:pt x="10490" y="8573"/>
                    <a:pt x="10478" y="8728"/>
                  </a:cubicBezTo>
                  <a:cubicBezTo>
                    <a:pt x="10478" y="8775"/>
                    <a:pt x="10466" y="8823"/>
                    <a:pt x="10466" y="8871"/>
                  </a:cubicBezTo>
                  <a:cubicBezTo>
                    <a:pt x="10418" y="8882"/>
                    <a:pt x="10371" y="8882"/>
                    <a:pt x="10335" y="8894"/>
                  </a:cubicBezTo>
                  <a:cubicBezTo>
                    <a:pt x="10168" y="8930"/>
                    <a:pt x="10037" y="8954"/>
                    <a:pt x="9894" y="8966"/>
                  </a:cubicBezTo>
                  <a:cubicBezTo>
                    <a:pt x="9406" y="8990"/>
                    <a:pt x="8858" y="8990"/>
                    <a:pt x="8299" y="8990"/>
                  </a:cubicBezTo>
                  <a:cubicBezTo>
                    <a:pt x="7906" y="8990"/>
                    <a:pt x="7549" y="8990"/>
                    <a:pt x="7204" y="8966"/>
                  </a:cubicBezTo>
                  <a:cubicBezTo>
                    <a:pt x="6668" y="8954"/>
                    <a:pt x="6132" y="8930"/>
                    <a:pt x="5596" y="8906"/>
                  </a:cubicBezTo>
                  <a:cubicBezTo>
                    <a:pt x="4941" y="8882"/>
                    <a:pt x="4275" y="8847"/>
                    <a:pt x="3608" y="8835"/>
                  </a:cubicBezTo>
                  <a:lnTo>
                    <a:pt x="3560" y="8835"/>
                  </a:lnTo>
                  <a:cubicBezTo>
                    <a:pt x="1834" y="8835"/>
                    <a:pt x="476" y="9954"/>
                    <a:pt x="286" y="11561"/>
                  </a:cubicBezTo>
                  <a:cubicBezTo>
                    <a:pt x="48" y="13490"/>
                    <a:pt x="0" y="15574"/>
                    <a:pt x="143" y="17741"/>
                  </a:cubicBezTo>
                  <a:cubicBezTo>
                    <a:pt x="238" y="19419"/>
                    <a:pt x="679" y="19610"/>
                    <a:pt x="1953" y="19800"/>
                  </a:cubicBezTo>
                  <a:cubicBezTo>
                    <a:pt x="2072" y="19824"/>
                    <a:pt x="2227" y="19848"/>
                    <a:pt x="2262" y="19896"/>
                  </a:cubicBezTo>
                  <a:cubicBezTo>
                    <a:pt x="2298" y="19943"/>
                    <a:pt x="2286" y="20086"/>
                    <a:pt x="2262" y="20217"/>
                  </a:cubicBezTo>
                  <a:cubicBezTo>
                    <a:pt x="2251" y="20324"/>
                    <a:pt x="2227" y="20431"/>
                    <a:pt x="2203" y="20539"/>
                  </a:cubicBezTo>
                  <a:cubicBezTo>
                    <a:pt x="2179" y="20670"/>
                    <a:pt x="2143" y="20812"/>
                    <a:pt x="2131" y="20967"/>
                  </a:cubicBezTo>
                  <a:cubicBezTo>
                    <a:pt x="2084" y="21336"/>
                    <a:pt x="2048" y="21765"/>
                    <a:pt x="2060" y="22182"/>
                  </a:cubicBezTo>
                  <a:cubicBezTo>
                    <a:pt x="2072" y="22575"/>
                    <a:pt x="2286" y="22706"/>
                    <a:pt x="2477" y="22706"/>
                  </a:cubicBezTo>
                  <a:cubicBezTo>
                    <a:pt x="2584" y="22706"/>
                    <a:pt x="2715" y="22658"/>
                    <a:pt x="2834" y="22586"/>
                  </a:cubicBezTo>
                  <a:cubicBezTo>
                    <a:pt x="2965" y="22503"/>
                    <a:pt x="3096" y="22396"/>
                    <a:pt x="3239" y="22301"/>
                  </a:cubicBezTo>
                  <a:cubicBezTo>
                    <a:pt x="3322" y="22229"/>
                    <a:pt x="3417" y="22170"/>
                    <a:pt x="3513" y="22110"/>
                  </a:cubicBezTo>
                  <a:cubicBezTo>
                    <a:pt x="4453" y="21467"/>
                    <a:pt x="5227" y="20932"/>
                    <a:pt x="6049" y="20384"/>
                  </a:cubicBezTo>
                  <a:lnTo>
                    <a:pt x="6108" y="20336"/>
                  </a:lnTo>
                  <a:cubicBezTo>
                    <a:pt x="6275" y="20241"/>
                    <a:pt x="6418" y="20122"/>
                    <a:pt x="6584" y="20098"/>
                  </a:cubicBezTo>
                  <a:cubicBezTo>
                    <a:pt x="7084" y="20027"/>
                    <a:pt x="7608" y="20015"/>
                    <a:pt x="8061" y="20015"/>
                  </a:cubicBezTo>
                  <a:cubicBezTo>
                    <a:pt x="8632" y="20003"/>
                    <a:pt x="9216" y="20003"/>
                    <a:pt x="9811" y="20003"/>
                  </a:cubicBezTo>
                  <a:cubicBezTo>
                    <a:pt x="10859" y="19979"/>
                    <a:pt x="11942" y="19979"/>
                    <a:pt x="13002" y="19943"/>
                  </a:cubicBezTo>
                  <a:cubicBezTo>
                    <a:pt x="14097" y="19896"/>
                    <a:pt x="14693" y="19288"/>
                    <a:pt x="14764" y="18110"/>
                  </a:cubicBezTo>
                  <a:cubicBezTo>
                    <a:pt x="14812" y="17360"/>
                    <a:pt x="14883" y="16621"/>
                    <a:pt x="14966" y="15895"/>
                  </a:cubicBezTo>
                  <a:lnTo>
                    <a:pt x="14978" y="15728"/>
                  </a:lnTo>
                  <a:cubicBezTo>
                    <a:pt x="14990" y="15633"/>
                    <a:pt x="15026" y="15538"/>
                    <a:pt x="15050" y="15431"/>
                  </a:cubicBezTo>
                  <a:cubicBezTo>
                    <a:pt x="15050" y="15419"/>
                    <a:pt x="15062" y="15395"/>
                    <a:pt x="15062" y="15371"/>
                  </a:cubicBezTo>
                  <a:lnTo>
                    <a:pt x="15085" y="15371"/>
                  </a:lnTo>
                  <a:cubicBezTo>
                    <a:pt x="15097" y="15371"/>
                    <a:pt x="15121" y="15359"/>
                    <a:pt x="15121" y="15359"/>
                  </a:cubicBezTo>
                  <a:cubicBezTo>
                    <a:pt x="16109" y="15443"/>
                    <a:pt x="17086" y="15514"/>
                    <a:pt x="18062" y="15609"/>
                  </a:cubicBezTo>
                  <a:cubicBezTo>
                    <a:pt x="19265" y="15717"/>
                    <a:pt x="20467" y="15812"/>
                    <a:pt x="21693" y="15919"/>
                  </a:cubicBezTo>
                  <a:cubicBezTo>
                    <a:pt x="22134" y="15967"/>
                    <a:pt x="22432" y="16109"/>
                    <a:pt x="22682" y="16431"/>
                  </a:cubicBezTo>
                  <a:cubicBezTo>
                    <a:pt x="23158" y="17026"/>
                    <a:pt x="23658" y="17622"/>
                    <a:pt x="24146" y="18181"/>
                  </a:cubicBezTo>
                  <a:lnTo>
                    <a:pt x="24265" y="18336"/>
                  </a:lnTo>
                  <a:cubicBezTo>
                    <a:pt x="24682" y="18836"/>
                    <a:pt x="25289" y="19050"/>
                    <a:pt x="25765" y="19169"/>
                  </a:cubicBezTo>
                  <a:cubicBezTo>
                    <a:pt x="25920" y="19205"/>
                    <a:pt x="26039" y="19229"/>
                    <a:pt x="26123" y="19229"/>
                  </a:cubicBezTo>
                  <a:cubicBezTo>
                    <a:pt x="26551" y="19229"/>
                    <a:pt x="26694" y="18896"/>
                    <a:pt x="26765" y="18574"/>
                  </a:cubicBezTo>
                  <a:cubicBezTo>
                    <a:pt x="26837" y="18253"/>
                    <a:pt x="26873" y="17931"/>
                    <a:pt x="26896" y="17622"/>
                  </a:cubicBezTo>
                  <a:cubicBezTo>
                    <a:pt x="26908" y="17526"/>
                    <a:pt x="26908" y="17455"/>
                    <a:pt x="26932" y="17360"/>
                  </a:cubicBezTo>
                  <a:cubicBezTo>
                    <a:pt x="26968" y="16979"/>
                    <a:pt x="27004" y="16586"/>
                    <a:pt x="27027" y="16193"/>
                  </a:cubicBezTo>
                  <a:cubicBezTo>
                    <a:pt x="27051" y="16038"/>
                    <a:pt x="27063" y="15907"/>
                    <a:pt x="27075" y="15752"/>
                  </a:cubicBezTo>
                  <a:cubicBezTo>
                    <a:pt x="27087" y="15752"/>
                    <a:pt x="27123" y="15752"/>
                    <a:pt x="27135" y="15740"/>
                  </a:cubicBezTo>
                  <a:cubicBezTo>
                    <a:pt x="27230" y="15728"/>
                    <a:pt x="27301" y="15717"/>
                    <a:pt x="27373" y="15717"/>
                  </a:cubicBezTo>
                  <a:lnTo>
                    <a:pt x="27420" y="15717"/>
                  </a:lnTo>
                  <a:cubicBezTo>
                    <a:pt x="28325" y="15717"/>
                    <a:pt x="29063" y="15300"/>
                    <a:pt x="29683" y="14883"/>
                  </a:cubicBezTo>
                  <a:cubicBezTo>
                    <a:pt x="30349" y="14431"/>
                    <a:pt x="30683" y="13823"/>
                    <a:pt x="30718" y="13002"/>
                  </a:cubicBezTo>
                  <a:cubicBezTo>
                    <a:pt x="30730" y="12764"/>
                    <a:pt x="30730" y="12526"/>
                    <a:pt x="30730" y="12299"/>
                  </a:cubicBezTo>
                  <a:cubicBezTo>
                    <a:pt x="30730" y="12097"/>
                    <a:pt x="30730" y="11871"/>
                    <a:pt x="30754" y="11668"/>
                  </a:cubicBezTo>
                  <a:cubicBezTo>
                    <a:pt x="30778" y="10966"/>
                    <a:pt x="30814" y="10252"/>
                    <a:pt x="30826" y="9549"/>
                  </a:cubicBezTo>
                  <a:cubicBezTo>
                    <a:pt x="30885" y="7930"/>
                    <a:pt x="30956" y="6263"/>
                    <a:pt x="30992" y="4608"/>
                  </a:cubicBezTo>
                  <a:cubicBezTo>
                    <a:pt x="31052" y="3846"/>
                    <a:pt x="30945" y="3108"/>
                    <a:pt x="30837" y="2477"/>
                  </a:cubicBezTo>
                  <a:close/>
                  <a:moveTo>
                    <a:pt x="30171" y="7120"/>
                  </a:moveTo>
                  <a:cubicBezTo>
                    <a:pt x="30099" y="8132"/>
                    <a:pt x="30040" y="9180"/>
                    <a:pt x="29980" y="10216"/>
                  </a:cubicBezTo>
                  <a:cubicBezTo>
                    <a:pt x="29968" y="10597"/>
                    <a:pt x="29944" y="10966"/>
                    <a:pt x="29933" y="11323"/>
                  </a:cubicBezTo>
                  <a:cubicBezTo>
                    <a:pt x="29921" y="11692"/>
                    <a:pt x="29921" y="12085"/>
                    <a:pt x="29885" y="12454"/>
                  </a:cubicBezTo>
                  <a:cubicBezTo>
                    <a:pt x="29802" y="13812"/>
                    <a:pt x="28742" y="14800"/>
                    <a:pt x="27361" y="14800"/>
                  </a:cubicBezTo>
                  <a:lnTo>
                    <a:pt x="27254" y="14800"/>
                  </a:lnTo>
                  <a:cubicBezTo>
                    <a:pt x="27206" y="14800"/>
                    <a:pt x="27182" y="14788"/>
                    <a:pt x="27135" y="14788"/>
                  </a:cubicBezTo>
                  <a:cubicBezTo>
                    <a:pt x="27075" y="14776"/>
                    <a:pt x="27027" y="14776"/>
                    <a:pt x="26968" y="14752"/>
                  </a:cubicBezTo>
                  <a:lnTo>
                    <a:pt x="26873" y="14752"/>
                  </a:lnTo>
                  <a:cubicBezTo>
                    <a:pt x="26396" y="14752"/>
                    <a:pt x="26289" y="14966"/>
                    <a:pt x="26242" y="15395"/>
                  </a:cubicBezTo>
                  <a:cubicBezTo>
                    <a:pt x="26218" y="15764"/>
                    <a:pt x="26194" y="16145"/>
                    <a:pt x="26182" y="16502"/>
                  </a:cubicBezTo>
                  <a:cubicBezTo>
                    <a:pt x="26182" y="16657"/>
                    <a:pt x="26170" y="16812"/>
                    <a:pt x="26170" y="16979"/>
                  </a:cubicBezTo>
                  <a:lnTo>
                    <a:pt x="26170" y="17122"/>
                  </a:lnTo>
                  <a:cubicBezTo>
                    <a:pt x="26170" y="17229"/>
                    <a:pt x="26170" y="17312"/>
                    <a:pt x="26158" y="17407"/>
                  </a:cubicBezTo>
                  <a:cubicBezTo>
                    <a:pt x="26134" y="17467"/>
                    <a:pt x="26134" y="17538"/>
                    <a:pt x="26134" y="17598"/>
                  </a:cubicBezTo>
                  <a:cubicBezTo>
                    <a:pt x="26111" y="17884"/>
                    <a:pt x="26099" y="18062"/>
                    <a:pt x="25896" y="18134"/>
                  </a:cubicBezTo>
                  <a:cubicBezTo>
                    <a:pt x="25825" y="18169"/>
                    <a:pt x="25753" y="18181"/>
                    <a:pt x="25694" y="18181"/>
                  </a:cubicBezTo>
                  <a:cubicBezTo>
                    <a:pt x="25420" y="18181"/>
                    <a:pt x="25206" y="18003"/>
                    <a:pt x="25063" y="17836"/>
                  </a:cubicBezTo>
                  <a:lnTo>
                    <a:pt x="24837" y="17586"/>
                  </a:lnTo>
                  <a:cubicBezTo>
                    <a:pt x="24265" y="16931"/>
                    <a:pt x="23670" y="16264"/>
                    <a:pt x="23134" y="15574"/>
                  </a:cubicBezTo>
                  <a:cubicBezTo>
                    <a:pt x="22836" y="15193"/>
                    <a:pt x="22491" y="15014"/>
                    <a:pt x="22003" y="15014"/>
                  </a:cubicBezTo>
                  <a:lnTo>
                    <a:pt x="22003" y="15014"/>
                  </a:lnTo>
                  <a:lnTo>
                    <a:pt x="21265" y="15014"/>
                  </a:lnTo>
                  <a:lnTo>
                    <a:pt x="20431" y="15014"/>
                  </a:lnTo>
                  <a:cubicBezTo>
                    <a:pt x="19943" y="15014"/>
                    <a:pt x="19288" y="15014"/>
                    <a:pt x="18634" y="14955"/>
                  </a:cubicBezTo>
                  <a:cubicBezTo>
                    <a:pt x="17562" y="14871"/>
                    <a:pt x="16490" y="14681"/>
                    <a:pt x="15538" y="14514"/>
                  </a:cubicBezTo>
                  <a:cubicBezTo>
                    <a:pt x="15109" y="14443"/>
                    <a:pt x="15097" y="14431"/>
                    <a:pt x="15097" y="13883"/>
                  </a:cubicBezTo>
                  <a:cubicBezTo>
                    <a:pt x="15097" y="12597"/>
                    <a:pt x="14978" y="11538"/>
                    <a:pt x="14704" y="10573"/>
                  </a:cubicBezTo>
                  <a:cubicBezTo>
                    <a:pt x="14466" y="9692"/>
                    <a:pt x="13942" y="9216"/>
                    <a:pt x="13085" y="9097"/>
                  </a:cubicBezTo>
                  <a:cubicBezTo>
                    <a:pt x="12919" y="9085"/>
                    <a:pt x="12740" y="9061"/>
                    <a:pt x="12573" y="9025"/>
                  </a:cubicBezTo>
                  <a:cubicBezTo>
                    <a:pt x="12323" y="8978"/>
                    <a:pt x="12073" y="8942"/>
                    <a:pt x="11823" y="8918"/>
                  </a:cubicBezTo>
                  <a:cubicBezTo>
                    <a:pt x="11502" y="8894"/>
                    <a:pt x="11383" y="8775"/>
                    <a:pt x="11371" y="8501"/>
                  </a:cubicBezTo>
                  <a:lnTo>
                    <a:pt x="11359" y="8228"/>
                  </a:lnTo>
                  <a:cubicBezTo>
                    <a:pt x="11347" y="7704"/>
                    <a:pt x="11311" y="7168"/>
                    <a:pt x="11323" y="6644"/>
                  </a:cubicBezTo>
                  <a:cubicBezTo>
                    <a:pt x="11359" y="5739"/>
                    <a:pt x="11418" y="5049"/>
                    <a:pt x="11502" y="4418"/>
                  </a:cubicBezTo>
                  <a:cubicBezTo>
                    <a:pt x="11585" y="3906"/>
                    <a:pt x="11716" y="3417"/>
                    <a:pt x="11835" y="2929"/>
                  </a:cubicBezTo>
                  <a:cubicBezTo>
                    <a:pt x="11871" y="2822"/>
                    <a:pt x="11895" y="2715"/>
                    <a:pt x="11906" y="2608"/>
                  </a:cubicBezTo>
                  <a:cubicBezTo>
                    <a:pt x="12180" y="1584"/>
                    <a:pt x="13026" y="1262"/>
                    <a:pt x="13847" y="1084"/>
                  </a:cubicBezTo>
                  <a:cubicBezTo>
                    <a:pt x="14550" y="917"/>
                    <a:pt x="15276" y="846"/>
                    <a:pt x="16097" y="846"/>
                  </a:cubicBezTo>
                  <a:cubicBezTo>
                    <a:pt x="16431" y="846"/>
                    <a:pt x="16788" y="858"/>
                    <a:pt x="17169" y="881"/>
                  </a:cubicBezTo>
                  <a:cubicBezTo>
                    <a:pt x="18122" y="965"/>
                    <a:pt x="19098" y="1000"/>
                    <a:pt x="20038" y="1048"/>
                  </a:cubicBezTo>
                  <a:cubicBezTo>
                    <a:pt x="20943" y="1096"/>
                    <a:pt x="21860" y="1143"/>
                    <a:pt x="22789" y="1215"/>
                  </a:cubicBezTo>
                  <a:cubicBezTo>
                    <a:pt x="24313" y="1322"/>
                    <a:pt x="25861" y="1465"/>
                    <a:pt x="27361" y="1620"/>
                  </a:cubicBezTo>
                  <a:cubicBezTo>
                    <a:pt x="27778" y="1655"/>
                    <a:pt x="28194" y="1691"/>
                    <a:pt x="28611" y="1739"/>
                  </a:cubicBezTo>
                  <a:cubicBezTo>
                    <a:pt x="28742" y="1751"/>
                    <a:pt x="28873" y="1774"/>
                    <a:pt x="29016" y="1822"/>
                  </a:cubicBezTo>
                  <a:cubicBezTo>
                    <a:pt x="29075" y="1834"/>
                    <a:pt x="29111" y="1858"/>
                    <a:pt x="29171" y="1870"/>
                  </a:cubicBezTo>
                  <a:cubicBezTo>
                    <a:pt x="29742" y="2001"/>
                    <a:pt x="30040" y="2346"/>
                    <a:pt x="30075" y="2882"/>
                  </a:cubicBezTo>
                  <a:cubicBezTo>
                    <a:pt x="30135" y="3584"/>
                    <a:pt x="30183" y="4263"/>
                    <a:pt x="30230" y="4977"/>
                  </a:cubicBezTo>
                  <a:cubicBezTo>
                    <a:pt x="30242" y="5287"/>
                    <a:pt x="30278" y="5608"/>
                    <a:pt x="30290" y="5930"/>
                  </a:cubicBezTo>
                  <a:cubicBezTo>
                    <a:pt x="30230" y="6334"/>
                    <a:pt x="30206" y="6727"/>
                    <a:pt x="30171" y="7120"/>
                  </a:cubicBezTo>
                  <a:close/>
                  <a:moveTo>
                    <a:pt x="10692" y="19288"/>
                  </a:moveTo>
                  <a:cubicBezTo>
                    <a:pt x="10359" y="19288"/>
                    <a:pt x="10037" y="19300"/>
                    <a:pt x="9704" y="19300"/>
                  </a:cubicBezTo>
                  <a:cubicBezTo>
                    <a:pt x="8692" y="19300"/>
                    <a:pt x="7668" y="19265"/>
                    <a:pt x="6692" y="19253"/>
                  </a:cubicBezTo>
                  <a:lnTo>
                    <a:pt x="6572" y="19253"/>
                  </a:lnTo>
                  <a:cubicBezTo>
                    <a:pt x="6180" y="19253"/>
                    <a:pt x="5953" y="19479"/>
                    <a:pt x="5751" y="19681"/>
                  </a:cubicBezTo>
                  <a:lnTo>
                    <a:pt x="5715" y="19717"/>
                  </a:lnTo>
                  <a:cubicBezTo>
                    <a:pt x="4989" y="20443"/>
                    <a:pt x="4108" y="20979"/>
                    <a:pt x="3191" y="21551"/>
                  </a:cubicBezTo>
                  <a:cubicBezTo>
                    <a:pt x="3096" y="21610"/>
                    <a:pt x="3013" y="21646"/>
                    <a:pt x="2917" y="21705"/>
                  </a:cubicBezTo>
                  <a:cubicBezTo>
                    <a:pt x="2798" y="21396"/>
                    <a:pt x="2858" y="21146"/>
                    <a:pt x="2917" y="20860"/>
                  </a:cubicBezTo>
                  <a:cubicBezTo>
                    <a:pt x="2953" y="20741"/>
                    <a:pt x="2977" y="20622"/>
                    <a:pt x="3001" y="20491"/>
                  </a:cubicBezTo>
                  <a:cubicBezTo>
                    <a:pt x="3013" y="20360"/>
                    <a:pt x="3060" y="20217"/>
                    <a:pt x="3096" y="20086"/>
                  </a:cubicBezTo>
                  <a:cubicBezTo>
                    <a:pt x="3132" y="19979"/>
                    <a:pt x="3179" y="19896"/>
                    <a:pt x="3191" y="19789"/>
                  </a:cubicBezTo>
                  <a:cubicBezTo>
                    <a:pt x="3251" y="19550"/>
                    <a:pt x="3274" y="19312"/>
                    <a:pt x="3143" y="19146"/>
                  </a:cubicBezTo>
                  <a:cubicBezTo>
                    <a:pt x="3024" y="18991"/>
                    <a:pt x="2786" y="18955"/>
                    <a:pt x="2548" y="18943"/>
                  </a:cubicBezTo>
                  <a:lnTo>
                    <a:pt x="2381" y="18943"/>
                  </a:lnTo>
                  <a:lnTo>
                    <a:pt x="2179" y="18943"/>
                  </a:lnTo>
                  <a:lnTo>
                    <a:pt x="1965" y="18943"/>
                  </a:lnTo>
                  <a:lnTo>
                    <a:pt x="1727" y="18943"/>
                  </a:lnTo>
                  <a:cubicBezTo>
                    <a:pt x="1274" y="18907"/>
                    <a:pt x="1072" y="18729"/>
                    <a:pt x="988" y="18300"/>
                  </a:cubicBezTo>
                  <a:cubicBezTo>
                    <a:pt x="917" y="17943"/>
                    <a:pt x="881" y="17598"/>
                    <a:pt x="881" y="17288"/>
                  </a:cubicBezTo>
                  <a:cubicBezTo>
                    <a:pt x="893" y="15836"/>
                    <a:pt x="917" y="14312"/>
                    <a:pt x="953" y="12800"/>
                  </a:cubicBezTo>
                  <a:cubicBezTo>
                    <a:pt x="953" y="12573"/>
                    <a:pt x="1000" y="12335"/>
                    <a:pt x="1036" y="12097"/>
                  </a:cubicBezTo>
                  <a:cubicBezTo>
                    <a:pt x="1048" y="11966"/>
                    <a:pt x="1072" y="11823"/>
                    <a:pt x="1096" y="11692"/>
                  </a:cubicBezTo>
                  <a:cubicBezTo>
                    <a:pt x="1238" y="10264"/>
                    <a:pt x="2548" y="9942"/>
                    <a:pt x="2953" y="9859"/>
                  </a:cubicBezTo>
                  <a:cubicBezTo>
                    <a:pt x="3453" y="9775"/>
                    <a:pt x="3977" y="9775"/>
                    <a:pt x="4382" y="9775"/>
                  </a:cubicBezTo>
                  <a:lnTo>
                    <a:pt x="4572" y="9775"/>
                  </a:lnTo>
                  <a:cubicBezTo>
                    <a:pt x="6751" y="9787"/>
                    <a:pt x="8537" y="9823"/>
                    <a:pt x="10204" y="9859"/>
                  </a:cubicBezTo>
                  <a:cubicBezTo>
                    <a:pt x="11049" y="9883"/>
                    <a:pt x="11930" y="9942"/>
                    <a:pt x="12883" y="10037"/>
                  </a:cubicBezTo>
                  <a:cubicBezTo>
                    <a:pt x="13454" y="10097"/>
                    <a:pt x="13811" y="10430"/>
                    <a:pt x="13966" y="11073"/>
                  </a:cubicBezTo>
                  <a:cubicBezTo>
                    <a:pt x="14335" y="12585"/>
                    <a:pt x="14288" y="14074"/>
                    <a:pt x="14216" y="15359"/>
                  </a:cubicBezTo>
                  <a:cubicBezTo>
                    <a:pt x="14157" y="16145"/>
                    <a:pt x="14097" y="17002"/>
                    <a:pt x="14014" y="17955"/>
                  </a:cubicBezTo>
                  <a:cubicBezTo>
                    <a:pt x="13954" y="18705"/>
                    <a:pt x="13716" y="18955"/>
                    <a:pt x="13002" y="19074"/>
                  </a:cubicBezTo>
                  <a:cubicBezTo>
                    <a:pt x="12168" y="19193"/>
                    <a:pt x="11395" y="19265"/>
                    <a:pt x="10692" y="192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464F1DE-1A12-456A-97EE-EC0ED022E7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06" t="58889" r="10604" b="6671"/>
          <a:stretch/>
        </p:blipFill>
        <p:spPr>
          <a:xfrm>
            <a:off x="0" y="-20153"/>
            <a:ext cx="9144000" cy="5163653"/>
          </a:xfrm>
          <a:prstGeom prst="rect">
            <a:avLst/>
          </a:prstGeom>
        </p:spPr>
      </p:pic>
      <p:sp>
        <p:nvSpPr>
          <p:cNvPr id="19" name="Google Shape;267;p35">
            <a:extLst>
              <a:ext uri="{FF2B5EF4-FFF2-40B4-BE49-F238E27FC236}">
                <a16:creationId xmlns:a16="http://schemas.microsoft.com/office/drawing/2014/main" id="{2970A76A-4B98-4CA2-97AB-60C27F939E6C}"/>
              </a:ext>
            </a:extLst>
          </p:cNvPr>
          <p:cNvSpPr txBox="1">
            <a:spLocks/>
          </p:cNvSpPr>
          <p:nvPr/>
        </p:nvSpPr>
        <p:spPr>
          <a:xfrm>
            <a:off x="1393633" y="1963109"/>
            <a:ext cx="4038600" cy="367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800" b="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No, it’s my sister’s.</a:t>
            </a:r>
          </a:p>
        </p:txBody>
      </p:sp>
      <p:sp>
        <p:nvSpPr>
          <p:cNvPr id="20" name="Google Shape;267;p35">
            <a:extLst>
              <a:ext uri="{FF2B5EF4-FFF2-40B4-BE49-F238E27FC236}">
                <a16:creationId xmlns:a16="http://schemas.microsoft.com/office/drawing/2014/main" id="{821DDD58-CE65-45E1-9B7A-65605D4C673B}"/>
              </a:ext>
            </a:extLst>
          </p:cNvPr>
          <p:cNvSpPr txBox="1">
            <a:spLocks/>
          </p:cNvSpPr>
          <p:nvPr/>
        </p:nvSpPr>
        <p:spPr>
          <a:xfrm>
            <a:off x="1314579" y="3221043"/>
            <a:ext cx="4038600" cy="367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800" b="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Is that your cell phone?  </a:t>
            </a:r>
          </a:p>
        </p:txBody>
      </p:sp>
      <p:sp>
        <p:nvSpPr>
          <p:cNvPr id="21" name="Google Shape;267;p35">
            <a:extLst>
              <a:ext uri="{FF2B5EF4-FFF2-40B4-BE49-F238E27FC236}">
                <a16:creationId xmlns:a16="http://schemas.microsoft.com/office/drawing/2014/main" id="{9F9D3362-FB90-4C38-94D9-D16EF9E51C5A}"/>
              </a:ext>
            </a:extLst>
          </p:cNvPr>
          <p:cNvSpPr txBox="1">
            <a:spLocks/>
          </p:cNvSpPr>
          <p:nvPr/>
        </p:nvSpPr>
        <p:spPr>
          <a:xfrm>
            <a:off x="1355376" y="4510316"/>
            <a:ext cx="4038600" cy="367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800" b="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Yes, it is.</a:t>
            </a:r>
          </a:p>
        </p:txBody>
      </p:sp>
    </p:spTree>
    <p:extLst>
      <p:ext uri="{BB962C8B-B14F-4D97-AF65-F5344CB8AC3E}">
        <p14:creationId xmlns:p14="http://schemas.microsoft.com/office/powerpoint/2010/main" val="3025681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0"/>
          <p:cNvSpPr/>
          <p:nvPr/>
        </p:nvSpPr>
        <p:spPr>
          <a:xfrm>
            <a:off x="0" y="438150"/>
            <a:ext cx="1195100" cy="11951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0"/>
          <p:cNvSpPr/>
          <p:nvPr/>
        </p:nvSpPr>
        <p:spPr>
          <a:xfrm rot="2006702">
            <a:off x="575351" y="3885266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0"/>
          <p:cNvSpPr/>
          <p:nvPr/>
        </p:nvSpPr>
        <p:spPr>
          <a:xfrm>
            <a:off x="447101" y="811301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" name="Google Shape;385;p30"/>
          <p:cNvGrpSpPr/>
          <p:nvPr/>
        </p:nvGrpSpPr>
        <p:grpSpPr>
          <a:xfrm>
            <a:off x="8193885" y="2333200"/>
            <a:ext cx="843483" cy="1025071"/>
            <a:chOff x="2537500" y="2379600"/>
            <a:chExt cx="272100" cy="330700"/>
          </a:xfrm>
        </p:grpSpPr>
        <p:sp>
          <p:nvSpPr>
            <p:cNvPr id="386" name="Google Shape;386;p30"/>
            <p:cNvSpPr/>
            <p:nvPr/>
          </p:nvSpPr>
          <p:spPr>
            <a:xfrm>
              <a:off x="2554775" y="2394175"/>
              <a:ext cx="223275" cy="260475"/>
            </a:xfrm>
            <a:custGeom>
              <a:avLst/>
              <a:gdLst/>
              <a:ahLst/>
              <a:cxnLst/>
              <a:rect l="l" t="t" r="r" b="b"/>
              <a:pathLst>
                <a:path w="8931" h="10419" extrusionOk="0">
                  <a:moveTo>
                    <a:pt x="2155" y="0"/>
                  </a:moveTo>
                  <a:lnTo>
                    <a:pt x="8335" y="0"/>
                  </a:lnTo>
                  <a:cubicBezTo>
                    <a:pt x="8394" y="0"/>
                    <a:pt x="8430" y="12"/>
                    <a:pt x="8525" y="24"/>
                  </a:cubicBezTo>
                  <a:cubicBezTo>
                    <a:pt x="8537" y="179"/>
                    <a:pt x="8537" y="322"/>
                    <a:pt x="8537" y="453"/>
                  </a:cubicBezTo>
                  <a:cubicBezTo>
                    <a:pt x="8537" y="870"/>
                    <a:pt x="8537" y="1298"/>
                    <a:pt x="8632" y="1703"/>
                  </a:cubicBezTo>
                  <a:cubicBezTo>
                    <a:pt x="8692" y="2025"/>
                    <a:pt x="8656" y="2358"/>
                    <a:pt x="8656" y="2703"/>
                  </a:cubicBezTo>
                  <a:cubicBezTo>
                    <a:pt x="8656" y="3048"/>
                    <a:pt x="8668" y="3394"/>
                    <a:pt x="8728" y="3727"/>
                  </a:cubicBezTo>
                  <a:cubicBezTo>
                    <a:pt x="8763" y="3894"/>
                    <a:pt x="8763" y="4072"/>
                    <a:pt x="8763" y="4251"/>
                  </a:cubicBezTo>
                  <a:cubicBezTo>
                    <a:pt x="8763" y="5180"/>
                    <a:pt x="8751" y="6096"/>
                    <a:pt x="8751" y="7025"/>
                  </a:cubicBezTo>
                  <a:cubicBezTo>
                    <a:pt x="8751" y="7180"/>
                    <a:pt x="8763" y="7335"/>
                    <a:pt x="8787" y="7501"/>
                  </a:cubicBezTo>
                  <a:cubicBezTo>
                    <a:pt x="8930" y="8109"/>
                    <a:pt x="8871" y="8728"/>
                    <a:pt x="8835" y="9347"/>
                  </a:cubicBezTo>
                  <a:cubicBezTo>
                    <a:pt x="8835" y="9359"/>
                    <a:pt x="8823" y="9359"/>
                    <a:pt x="8787" y="9383"/>
                  </a:cubicBezTo>
                  <a:lnTo>
                    <a:pt x="8573" y="9168"/>
                  </a:lnTo>
                  <a:cubicBezTo>
                    <a:pt x="8466" y="9061"/>
                    <a:pt x="8347" y="9049"/>
                    <a:pt x="8216" y="9085"/>
                  </a:cubicBezTo>
                  <a:cubicBezTo>
                    <a:pt x="8097" y="9133"/>
                    <a:pt x="7978" y="9180"/>
                    <a:pt x="7823" y="9240"/>
                  </a:cubicBezTo>
                  <a:cubicBezTo>
                    <a:pt x="7799" y="9133"/>
                    <a:pt x="7751" y="9049"/>
                    <a:pt x="7763" y="8990"/>
                  </a:cubicBezTo>
                  <a:cubicBezTo>
                    <a:pt x="7858" y="8632"/>
                    <a:pt x="7751" y="8299"/>
                    <a:pt x="7561" y="7978"/>
                  </a:cubicBezTo>
                  <a:cubicBezTo>
                    <a:pt x="7632" y="7870"/>
                    <a:pt x="7704" y="7751"/>
                    <a:pt x="7775" y="7632"/>
                  </a:cubicBezTo>
                  <a:cubicBezTo>
                    <a:pt x="8180" y="7001"/>
                    <a:pt x="8132" y="7216"/>
                    <a:pt x="8132" y="6466"/>
                  </a:cubicBezTo>
                  <a:lnTo>
                    <a:pt x="8132" y="6132"/>
                  </a:lnTo>
                  <a:cubicBezTo>
                    <a:pt x="8120" y="5477"/>
                    <a:pt x="7942" y="4882"/>
                    <a:pt x="7466" y="4406"/>
                  </a:cubicBezTo>
                  <a:cubicBezTo>
                    <a:pt x="7275" y="4191"/>
                    <a:pt x="7096" y="3965"/>
                    <a:pt x="6906" y="3751"/>
                  </a:cubicBezTo>
                  <a:cubicBezTo>
                    <a:pt x="6977" y="3715"/>
                    <a:pt x="7085" y="3703"/>
                    <a:pt x="7156" y="3644"/>
                  </a:cubicBezTo>
                  <a:cubicBezTo>
                    <a:pt x="7204" y="3608"/>
                    <a:pt x="7263" y="3525"/>
                    <a:pt x="7239" y="3465"/>
                  </a:cubicBezTo>
                  <a:cubicBezTo>
                    <a:pt x="7239" y="3406"/>
                    <a:pt x="7168" y="3346"/>
                    <a:pt x="7120" y="3310"/>
                  </a:cubicBezTo>
                  <a:cubicBezTo>
                    <a:pt x="7085" y="3287"/>
                    <a:pt x="7025" y="3287"/>
                    <a:pt x="6966" y="3287"/>
                  </a:cubicBezTo>
                  <a:cubicBezTo>
                    <a:pt x="6489" y="3287"/>
                    <a:pt x="6013" y="3215"/>
                    <a:pt x="5537" y="3287"/>
                  </a:cubicBezTo>
                  <a:cubicBezTo>
                    <a:pt x="4406" y="3453"/>
                    <a:pt x="3251" y="3358"/>
                    <a:pt x="2120" y="3370"/>
                  </a:cubicBezTo>
                  <a:cubicBezTo>
                    <a:pt x="1810" y="3370"/>
                    <a:pt x="1489" y="3358"/>
                    <a:pt x="1167" y="3370"/>
                  </a:cubicBezTo>
                  <a:cubicBezTo>
                    <a:pt x="929" y="3370"/>
                    <a:pt x="929" y="3394"/>
                    <a:pt x="739" y="3596"/>
                  </a:cubicBezTo>
                  <a:cubicBezTo>
                    <a:pt x="774" y="3727"/>
                    <a:pt x="870" y="3787"/>
                    <a:pt x="977" y="3810"/>
                  </a:cubicBezTo>
                  <a:cubicBezTo>
                    <a:pt x="1108" y="3834"/>
                    <a:pt x="1262" y="3834"/>
                    <a:pt x="1405" y="3834"/>
                  </a:cubicBezTo>
                  <a:cubicBezTo>
                    <a:pt x="2001" y="3834"/>
                    <a:pt x="2584" y="3822"/>
                    <a:pt x="3179" y="3822"/>
                  </a:cubicBezTo>
                  <a:cubicBezTo>
                    <a:pt x="3275" y="3822"/>
                    <a:pt x="3370" y="3834"/>
                    <a:pt x="3465" y="3834"/>
                  </a:cubicBezTo>
                  <a:cubicBezTo>
                    <a:pt x="3513" y="3965"/>
                    <a:pt x="3417" y="4013"/>
                    <a:pt x="3358" y="4072"/>
                  </a:cubicBezTo>
                  <a:cubicBezTo>
                    <a:pt x="3251" y="4180"/>
                    <a:pt x="3132" y="4251"/>
                    <a:pt x="3036" y="4358"/>
                  </a:cubicBezTo>
                  <a:cubicBezTo>
                    <a:pt x="2894" y="4477"/>
                    <a:pt x="2798" y="4596"/>
                    <a:pt x="2763" y="4787"/>
                  </a:cubicBezTo>
                  <a:cubicBezTo>
                    <a:pt x="2751" y="4858"/>
                    <a:pt x="2691" y="4942"/>
                    <a:pt x="2632" y="5013"/>
                  </a:cubicBezTo>
                  <a:lnTo>
                    <a:pt x="1370" y="5013"/>
                  </a:lnTo>
                  <a:cubicBezTo>
                    <a:pt x="1262" y="5013"/>
                    <a:pt x="1155" y="5001"/>
                    <a:pt x="1072" y="5013"/>
                  </a:cubicBezTo>
                  <a:cubicBezTo>
                    <a:pt x="989" y="5025"/>
                    <a:pt x="929" y="5061"/>
                    <a:pt x="870" y="5084"/>
                  </a:cubicBezTo>
                  <a:cubicBezTo>
                    <a:pt x="750" y="5156"/>
                    <a:pt x="750" y="5323"/>
                    <a:pt x="870" y="5418"/>
                  </a:cubicBezTo>
                  <a:cubicBezTo>
                    <a:pt x="977" y="5501"/>
                    <a:pt x="1108" y="5513"/>
                    <a:pt x="1251" y="5513"/>
                  </a:cubicBezTo>
                  <a:lnTo>
                    <a:pt x="2108" y="5513"/>
                  </a:lnTo>
                  <a:cubicBezTo>
                    <a:pt x="2203" y="5513"/>
                    <a:pt x="2274" y="5537"/>
                    <a:pt x="2358" y="5549"/>
                  </a:cubicBezTo>
                  <a:cubicBezTo>
                    <a:pt x="2334" y="5894"/>
                    <a:pt x="2298" y="6216"/>
                    <a:pt x="2286" y="6549"/>
                  </a:cubicBezTo>
                  <a:cubicBezTo>
                    <a:pt x="2120" y="6644"/>
                    <a:pt x="1965" y="6608"/>
                    <a:pt x="1810" y="6620"/>
                  </a:cubicBezTo>
                  <a:cubicBezTo>
                    <a:pt x="1620" y="6632"/>
                    <a:pt x="1405" y="6644"/>
                    <a:pt x="1215" y="6680"/>
                  </a:cubicBezTo>
                  <a:cubicBezTo>
                    <a:pt x="1108" y="6692"/>
                    <a:pt x="1036" y="6787"/>
                    <a:pt x="1084" y="6918"/>
                  </a:cubicBezTo>
                  <a:cubicBezTo>
                    <a:pt x="1501" y="7049"/>
                    <a:pt x="1929" y="6966"/>
                    <a:pt x="2346" y="7025"/>
                  </a:cubicBezTo>
                  <a:cubicBezTo>
                    <a:pt x="2441" y="7228"/>
                    <a:pt x="2501" y="7442"/>
                    <a:pt x="2596" y="7620"/>
                  </a:cubicBezTo>
                  <a:cubicBezTo>
                    <a:pt x="2703" y="7799"/>
                    <a:pt x="2894" y="7930"/>
                    <a:pt x="2977" y="8132"/>
                  </a:cubicBezTo>
                  <a:cubicBezTo>
                    <a:pt x="2941" y="8240"/>
                    <a:pt x="2870" y="8216"/>
                    <a:pt x="2798" y="8228"/>
                  </a:cubicBezTo>
                  <a:cubicBezTo>
                    <a:pt x="2465" y="8228"/>
                    <a:pt x="2120" y="8228"/>
                    <a:pt x="1798" y="8240"/>
                  </a:cubicBezTo>
                  <a:cubicBezTo>
                    <a:pt x="1667" y="8240"/>
                    <a:pt x="1512" y="8287"/>
                    <a:pt x="1381" y="8335"/>
                  </a:cubicBezTo>
                  <a:cubicBezTo>
                    <a:pt x="1334" y="8347"/>
                    <a:pt x="1286" y="8418"/>
                    <a:pt x="1286" y="8466"/>
                  </a:cubicBezTo>
                  <a:cubicBezTo>
                    <a:pt x="1286" y="8513"/>
                    <a:pt x="1334" y="8585"/>
                    <a:pt x="1381" y="8597"/>
                  </a:cubicBezTo>
                  <a:cubicBezTo>
                    <a:pt x="1489" y="8644"/>
                    <a:pt x="1608" y="8668"/>
                    <a:pt x="1703" y="8668"/>
                  </a:cubicBezTo>
                  <a:cubicBezTo>
                    <a:pt x="2179" y="8692"/>
                    <a:pt x="2655" y="8704"/>
                    <a:pt x="3132" y="8692"/>
                  </a:cubicBezTo>
                  <a:cubicBezTo>
                    <a:pt x="3417" y="8692"/>
                    <a:pt x="3667" y="8752"/>
                    <a:pt x="3929" y="8871"/>
                  </a:cubicBezTo>
                  <a:cubicBezTo>
                    <a:pt x="4025" y="8906"/>
                    <a:pt x="4132" y="8954"/>
                    <a:pt x="4239" y="9013"/>
                  </a:cubicBezTo>
                  <a:cubicBezTo>
                    <a:pt x="4703" y="9240"/>
                    <a:pt x="5180" y="9264"/>
                    <a:pt x="5668" y="9073"/>
                  </a:cubicBezTo>
                  <a:cubicBezTo>
                    <a:pt x="5775" y="9025"/>
                    <a:pt x="5894" y="9013"/>
                    <a:pt x="6013" y="9002"/>
                  </a:cubicBezTo>
                  <a:cubicBezTo>
                    <a:pt x="6108" y="9121"/>
                    <a:pt x="6215" y="9204"/>
                    <a:pt x="6311" y="9323"/>
                  </a:cubicBezTo>
                  <a:cubicBezTo>
                    <a:pt x="6442" y="9490"/>
                    <a:pt x="6620" y="9585"/>
                    <a:pt x="6846" y="9561"/>
                  </a:cubicBezTo>
                  <a:cubicBezTo>
                    <a:pt x="6906" y="9561"/>
                    <a:pt x="6966" y="9549"/>
                    <a:pt x="7001" y="9561"/>
                  </a:cubicBezTo>
                  <a:cubicBezTo>
                    <a:pt x="7085" y="9597"/>
                    <a:pt x="7144" y="9656"/>
                    <a:pt x="7180" y="9704"/>
                  </a:cubicBezTo>
                  <a:cubicBezTo>
                    <a:pt x="7049" y="9942"/>
                    <a:pt x="6930" y="10145"/>
                    <a:pt x="6799" y="10371"/>
                  </a:cubicBezTo>
                  <a:cubicBezTo>
                    <a:pt x="6168" y="10418"/>
                    <a:pt x="786" y="10383"/>
                    <a:pt x="417" y="10335"/>
                  </a:cubicBezTo>
                  <a:cubicBezTo>
                    <a:pt x="298" y="10085"/>
                    <a:pt x="250" y="9835"/>
                    <a:pt x="250" y="9549"/>
                  </a:cubicBezTo>
                  <a:cubicBezTo>
                    <a:pt x="250" y="9264"/>
                    <a:pt x="262" y="8966"/>
                    <a:pt x="155" y="8704"/>
                  </a:cubicBezTo>
                  <a:cubicBezTo>
                    <a:pt x="131" y="8597"/>
                    <a:pt x="131" y="8478"/>
                    <a:pt x="131" y="8359"/>
                  </a:cubicBezTo>
                  <a:lnTo>
                    <a:pt x="131" y="7585"/>
                  </a:lnTo>
                  <a:cubicBezTo>
                    <a:pt x="131" y="7466"/>
                    <a:pt x="131" y="7347"/>
                    <a:pt x="96" y="7239"/>
                  </a:cubicBezTo>
                  <a:cubicBezTo>
                    <a:pt x="0" y="6942"/>
                    <a:pt x="24" y="6644"/>
                    <a:pt x="24" y="6346"/>
                  </a:cubicBezTo>
                  <a:lnTo>
                    <a:pt x="24" y="2894"/>
                  </a:lnTo>
                  <a:cubicBezTo>
                    <a:pt x="24" y="2763"/>
                    <a:pt x="12" y="2620"/>
                    <a:pt x="72" y="2453"/>
                  </a:cubicBezTo>
                  <a:cubicBezTo>
                    <a:pt x="429" y="2596"/>
                    <a:pt x="810" y="2513"/>
                    <a:pt x="1167" y="2632"/>
                  </a:cubicBezTo>
                  <a:cubicBezTo>
                    <a:pt x="1346" y="2691"/>
                    <a:pt x="1572" y="2656"/>
                    <a:pt x="1762" y="2644"/>
                  </a:cubicBezTo>
                  <a:cubicBezTo>
                    <a:pt x="1941" y="2632"/>
                    <a:pt x="2048" y="2513"/>
                    <a:pt x="2084" y="2334"/>
                  </a:cubicBezTo>
                  <a:cubicBezTo>
                    <a:pt x="2096" y="2227"/>
                    <a:pt x="2096" y="2120"/>
                    <a:pt x="2096" y="2036"/>
                  </a:cubicBezTo>
                  <a:cubicBezTo>
                    <a:pt x="2096" y="1822"/>
                    <a:pt x="2096" y="1608"/>
                    <a:pt x="2155" y="1393"/>
                  </a:cubicBezTo>
                  <a:cubicBezTo>
                    <a:pt x="2203" y="1251"/>
                    <a:pt x="2179" y="1084"/>
                    <a:pt x="2179" y="917"/>
                  </a:cubicBezTo>
                  <a:cubicBezTo>
                    <a:pt x="2155" y="596"/>
                    <a:pt x="2155" y="322"/>
                    <a:pt x="2155" y="0"/>
                  </a:cubicBezTo>
                  <a:close/>
                  <a:moveTo>
                    <a:pt x="6549" y="1917"/>
                  </a:moveTo>
                  <a:lnTo>
                    <a:pt x="6549" y="1965"/>
                  </a:lnTo>
                  <a:cubicBezTo>
                    <a:pt x="6680" y="1953"/>
                    <a:pt x="6799" y="1965"/>
                    <a:pt x="6930" y="1929"/>
                  </a:cubicBezTo>
                  <a:cubicBezTo>
                    <a:pt x="7061" y="1917"/>
                    <a:pt x="7144" y="1810"/>
                    <a:pt x="7144" y="1691"/>
                  </a:cubicBezTo>
                  <a:cubicBezTo>
                    <a:pt x="7144" y="1596"/>
                    <a:pt x="7049" y="1489"/>
                    <a:pt x="6918" y="1477"/>
                  </a:cubicBezTo>
                  <a:cubicBezTo>
                    <a:pt x="6763" y="1453"/>
                    <a:pt x="6632" y="1453"/>
                    <a:pt x="6489" y="1453"/>
                  </a:cubicBezTo>
                  <a:cubicBezTo>
                    <a:pt x="5787" y="1453"/>
                    <a:pt x="5084" y="1453"/>
                    <a:pt x="4370" y="1477"/>
                  </a:cubicBezTo>
                  <a:cubicBezTo>
                    <a:pt x="4263" y="1477"/>
                    <a:pt x="4168" y="1453"/>
                    <a:pt x="4072" y="1489"/>
                  </a:cubicBezTo>
                  <a:cubicBezTo>
                    <a:pt x="3810" y="1608"/>
                    <a:pt x="3513" y="1596"/>
                    <a:pt x="3227" y="1608"/>
                  </a:cubicBezTo>
                  <a:cubicBezTo>
                    <a:pt x="3108" y="1608"/>
                    <a:pt x="2989" y="1620"/>
                    <a:pt x="2882" y="1655"/>
                  </a:cubicBezTo>
                  <a:cubicBezTo>
                    <a:pt x="2822" y="1667"/>
                    <a:pt x="2763" y="1751"/>
                    <a:pt x="2763" y="1798"/>
                  </a:cubicBezTo>
                  <a:cubicBezTo>
                    <a:pt x="2763" y="1858"/>
                    <a:pt x="2822" y="1917"/>
                    <a:pt x="2870" y="1965"/>
                  </a:cubicBezTo>
                  <a:cubicBezTo>
                    <a:pt x="2894" y="1989"/>
                    <a:pt x="2941" y="2013"/>
                    <a:pt x="2989" y="2013"/>
                  </a:cubicBezTo>
                  <a:cubicBezTo>
                    <a:pt x="3310" y="2036"/>
                    <a:pt x="3644" y="2084"/>
                    <a:pt x="3965" y="1989"/>
                  </a:cubicBezTo>
                  <a:cubicBezTo>
                    <a:pt x="4179" y="1929"/>
                    <a:pt x="4382" y="1905"/>
                    <a:pt x="4608" y="1905"/>
                  </a:cubicBezTo>
                  <a:cubicBezTo>
                    <a:pt x="5263" y="1917"/>
                    <a:pt x="5906" y="1917"/>
                    <a:pt x="6549" y="19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2565200" y="2408175"/>
              <a:ext cx="30375" cy="37225"/>
            </a:xfrm>
            <a:custGeom>
              <a:avLst/>
              <a:gdLst/>
              <a:ahLst/>
              <a:cxnLst/>
              <a:rect l="l" t="t" r="r" b="b"/>
              <a:pathLst>
                <a:path w="1215" h="1489" extrusionOk="0">
                  <a:moveTo>
                    <a:pt x="0" y="1250"/>
                  </a:moveTo>
                  <a:cubicBezTo>
                    <a:pt x="24" y="1191"/>
                    <a:pt x="24" y="1131"/>
                    <a:pt x="48" y="1095"/>
                  </a:cubicBezTo>
                  <a:cubicBezTo>
                    <a:pt x="274" y="810"/>
                    <a:pt x="976" y="119"/>
                    <a:pt x="1167" y="0"/>
                  </a:cubicBezTo>
                  <a:cubicBezTo>
                    <a:pt x="1203" y="179"/>
                    <a:pt x="1215" y="357"/>
                    <a:pt x="1167" y="512"/>
                  </a:cubicBezTo>
                  <a:cubicBezTo>
                    <a:pt x="1084" y="786"/>
                    <a:pt x="1036" y="1084"/>
                    <a:pt x="1036" y="1369"/>
                  </a:cubicBezTo>
                  <a:cubicBezTo>
                    <a:pt x="834" y="1488"/>
                    <a:pt x="679" y="1345"/>
                    <a:pt x="512" y="1334"/>
                  </a:cubicBezTo>
                  <a:cubicBezTo>
                    <a:pt x="333" y="1310"/>
                    <a:pt x="179" y="1357"/>
                    <a:pt x="0" y="1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0"/>
            <p:cNvSpPr/>
            <p:nvPr/>
          </p:nvSpPr>
          <p:spPr>
            <a:xfrm>
              <a:off x="2623525" y="2491725"/>
              <a:ext cx="121175" cy="116725"/>
            </a:xfrm>
            <a:custGeom>
              <a:avLst/>
              <a:gdLst/>
              <a:ahLst/>
              <a:cxnLst/>
              <a:rect l="l" t="t" r="r" b="b"/>
              <a:pathLst>
                <a:path w="4847" h="4669" extrusionOk="0">
                  <a:moveTo>
                    <a:pt x="2463" y="1"/>
                  </a:moveTo>
                  <a:cubicBezTo>
                    <a:pt x="2337" y="1"/>
                    <a:pt x="2211" y="9"/>
                    <a:pt x="2084" y="28"/>
                  </a:cubicBezTo>
                  <a:cubicBezTo>
                    <a:pt x="1608" y="99"/>
                    <a:pt x="1179" y="289"/>
                    <a:pt x="775" y="528"/>
                  </a:cubicBezTo>
                  <a:cubicBezTo>
                    <a:pt x="560" y="647"/>
                    <a:pt x="382" y="766"/>
                    <a:pt x="358" y="1040"/>
                  </a:cubicBezTo>
                  <a:cubicBezTo>
                    <a:pt x="346" y="1123"/>
                    <a:pt x="286" y="1218"/>
                    <a:pt x="239" y="1301"/>
                  </a:cubicBezTo>
                  <a:cubicBezTo>
                    <a:pt x="84" y="1575"/>
                    <a:pt x="1" y="1861"/>
                    <a:pt x="108" y="2171"/>
                  </a:cubicBezTo>
                  <a:cubicBezTo>
                    <a:pt x="120" y="2218"/>
                    <a:pt x="120" y="2254"/>
                    <a:pt x="120" y="2302"/>
                  </a:cubicBezTo>
                  <a:cubicBezTo>
                    <a:pt x="167" y="2575"/>
                    <a:pt x="239" y="2837"/>
                    <a:pt x="263" y="3099"/>
                  </a:cubicBezTo>
                  <a:cubicBezTo>
                    <a:pt x="298" y="3421"/>
                    <a:pt x="548" y="3599"/>
                    <a:pt x="727" y="3814"/>
                  </a:cubicBezTo>
                  <a:cubicBezTo>
                    <a:pt x="965" y="4147"/>
                    <a:pt x="1275" y="4397"/>
                    <a:pt x="1715" y="4445"/>
                  </a:cubicBezTo>
                  <a:cubicBezTo>
                    <a:pt x="1787" y="4457"/>
                    <a:pt x="1858" y="4469"/>
                    <a:pt x="1906" y="4516"/>
                  </a:cubicBezTo>
                  <a:cubicBezTo>
                    <a:pt x="2016" y="4626"/>
                    <a:pt x="2134" y="4669"/>
                    <a:pt x="2261" y="4669"/>
                  </a:cubicBezTo>
                  <a:cubicBezTo>
                    <a:pt x="2352" y="4669"/>
                    <a:pt x="2448" y="4646"/>
                    <a:pt x="2549" y="4611"/>
                  </a:cubicBezTo>
                  <a:cubicBezTo>
                    <a:pt x="2632" y="4576"/>
                    <a:pt x="2739" y="4552"/>
                    <a:pt x="2822" y="4516"/>
                  </a:cubicBezTo>
                  <a:cubicBezTo>
                    <a:pt x="3418" y="4409"/>
                    <a:pt x="3870" y="4052"/>
                    <a:pt x="4287" y="3659"/>
                  </a:cubicBezTo>
                  <a:cubicBezTo>
                    <a:pt x="4597" y="3349"/>
                    <a:pt x="4847" y="2956"/>
                    <a:pt x="4763" y="2433"/>
                  </a:cubicBezTo>
                  <a:cubicBezTo>
                    <a:pt x="4787" y="1813"/>
                    <a:pt x="4644" y="1242"/>
                    <a:pt x="4180" y="801"/>
                  </a:cubicBezTo>
                  <a:cubicBezTo>
                    <a:pt x="4168" y="790"/>
                    <a:pt x="4156" y="754"/>
                    <a:pt x="4132" y="730"/>
                  </a:cubicBezTo>
                  <a:cubicBezTo>
                    <a:pt x="4001" y="492"/>
                    <a:pt x="3799" y="337"/>
                    <a:pt x="3561" y="230"/>
                  </a:cubicBezTo>
                  <a:cubicBezTo>
                    <a:pt x="3205" y="79"/>
                    <a:pt x="2836" y="1"/>
                    <a:pt x="2463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0"/>
            <p:cNvSpPr/>
            <p:nvPr/>
          </p:nvSpPr>
          <p:spPr>
            <a:xfrm>
              <a:off x="2537500" y="2379600"/>
              <a:ext cx="272100" cy="330700"/>
            </a:xfrm>
            <a:custGeom>
              <a:avLst/>
              <a:gdLst/>
              <a:ahLst/>
              <a:cxnLst/>
              <a:rect l="l" t="t" r="r" b="b"/>
              <a:pathLst>
                <a:path w="10884" h="13228" extrusionOk="0">
                  <a:moveTo>
                    <a:pt x="10121" y="10966"/>
                  </a:moveTo>
                  <a:cubicBezTo>
                    <a:pt x="10312" y="11299"/>
                    <a:pt x="10514" y="11656"/>
                    <a:pt x="10728" y="12013"/>
                  </a:cubicBezTo>
                  <a:cubicBezTo>
                    <a:pt x="10812" y="12144"/>
                    <a:pt x="10847" y="12263"/>
                    <a:pt x="10871" y="12418"/>
                  </a:cubicBezTo>
                  <a:cubicBezTo>
                    <a:pt x="10883" y="12621"/>
                    <a:pt x="10812" y="12787"/>
                    <a:pt x="10633" y="12895"/>
                  </a:cubicBezTo>
                  <a:cubicBezTo>
                    <a:pt x="10335" y="13049"/>
                    <a:pt x="10014" y="13204"/>
                    <a:pt x="9657" y="13216"/>
                  </a:cubicBezTo>
                  <a:cubicBezTo>
                    <a:pt x="9359" y="13228"/>
                    <a:pt x="9157" y="13097"/>
                    <a:pt x="9002" y="12895"/>
                  </a:cubicBezTo>
                  <a:cubicBezTo>
                    <a:pt x="8692" y="12442"/>
                    <a:pt x="8335" y="12025"/>
                    <a:pt x="7966" y="11597"/>
                  </a:cubicBezTo>
                  <a:lnTo>
                    <a:pt x="7502" y="11597"/>
                  </a:lnTo>
                  <a:cubicBezTo>
                    <a:pt x="5382" y="11597"/>
                    <a:pt x="3263" y="11609"/>
                    <a:pt x="1144" y="11609"/>
                  </a:cubicBezTo>
                  <a:lnTo>
                    <a:pt x="715" y="11609"/>
                  </a:lnTo>
                  <a:cubicBezTo>
                    <a:pt x="489" y="11597"/>
                    <a:pt x="358" y="11478"/>
                    <a:pt x="358" y="11251"/>
                  </a:cubicBezTo>
                  <a:cubicBezTo>
                    <a:pt x="346" y="10990"/>
                    <a:pt x="251" y="10728"/>
                    <a:pt x="251" y="10489"/>
                  </a:cubicBezTo>
                  <a:cubicBezTo>
                    <a:pt x="263" y="9775"/>
                    <a:pt x="72" y="9061"/>
                    <a:pt x="132" y="8346"/>
                  </a:cubicBezTo>
                  <a:cubicBezTo>
                    <a:pt x="156" y="8156"/>
                    <a:pt x="120" y="7977"/>
                    <a:pt x="72" y="7799"/>
                  </a:cubicBezTo>
                  <a:cubicBezTo>
                    <a:pt x="37" y="7668"/>
                    <a:pt x="13" y="7513"/>
                    <a:pt x="13" y="7370"/>
                  </a:cubicBezTo>
                  <a:cubicBezTo>
                    <a:pt x="13" y="5846"/>
                    <a:pt x="13" y="4346"/>
                    <a:pt x="1" y="2834"/>
                  </a:cubicBezTo>
                  <a:cubicBezTo>
                    <a:pt x="1" y="2631"/>
                    <a:pt x="60" y="2500"/>
                    <a:pt x="227" y="2393"/>
                  </a:cubicBezTo>
                  <a:cubicBezTo>
                    <a:pt x="310" y="2334"/>
                    <a:pt x="418" y="2262"/>
                    <a:pt x="477" y="2179"/>
                  </a:cubicBezTo>
                  <a:cubicBezTo>
                    <a:pt x="715" y="1822"/>
                    <a:pt x="1025" y="1536"/>
                    <a:pt x="1346" y="1262"/>
                  </a:cubicBezTo>
                  <a:cubicBezTo>
                    <a:pt x="1668" y="988"/>
                    <a:pt x="1942" y="643"/>
                    <a:pt x="2239" y="333"/>
                  </a:cubicBezTo>
                  <a:cubicBezTo>
                    <a:pt x="2299" y="250"/>
                    <a:pt x="2334" y="167"/>
                    <a:pt x="2382" y="60"/>
                  </a:cubicBezTo>
                  <a:cubicBezTo>
                    <a:pt x="2477" y="48"/>
                    <a:pt x="2573" y="36"/>
                    <a:pt x="2680" y="36"/>
                  </a:cubicBezTo>
                  <a:lnTo>
                    <a:pt x="9121" y="36"/>
                  </a:lnTo>
                  <a:lnTo>
                    <a:pt x="9169" y="36"/>
                  </a:lnTo>
                  <a:cubicBezTo>
                    <a:pt x="9633" y="0"/>
                    <a:pt x="9859" y="286"/>
                    <a:pt x="9835" y="667"/>
                  </a:cubicBezTo>
                  <a:cubicBezTo>
                    <a:pt x="9823" y="929"/>
                    <a:pt x="9835" y="1191"/>
                    <a:pt x="9835" y="1441"/>
                  </a:cubicBezTo>
                  <a:cubicBezTo>
                    <a:pt x="9835" y="1679"/>
                    <a:pt x="9835" y="1941"/>
                    <a:pt x="9907" y="2179"/>
                  </a:cubicBezTo>
                  <a:cubicBezTo>
                    <a:pt x="9943" y="2298"/>
                    <a:pt x="9943" y="2429"/>
                    <a:pt x="9943" y="2560"/>
                  </a:cubicBezTo>
                  <a:lnTo>
                    <a:pt x="9943" y="3429"/>
                  </a:lnTo>
                  <a:cubicBezTo>
                    <a:pt x="9943" y="3679"/>
                    <a:pt x="9954" y="3941"/>
                    <a:pt x="10002" y="4203"/>
                  </a:cubicBezTo>
                  <a:cubicBezTo>
                    <a:pt x="10050" y="4393"/>
                    <a:pt x="10050" y="4596"/>
                    <a:pt x="10050" y="4798"/>
                  </a:cubicBezTo>
                  <a:cubicBezTo>
                    <a:pt x="10062" y="5691"/>
                    <a:pt x="10062" y="6584"/>
                    <a:pt x="10073" y="7477"/>
                  </a:cubicBezTo>
                  <a:cubicBezTo>
                    <a:pt x="10073" y="7715"/>
                    <a:pt x="10121" y="7965"/>
                    <a:pt x="10157" y="8203"/>
                  </a:cubicBezTo>
                  <a:cubicBezTo>
                    <a:pt x="10169" y="8334"/>
                    <a:pt x="10193" y="8453"/>
                    <a:pt x="10193" y="8584"/>
                  </a:cubicBezTo>
                  <a:lnTo>
                    <a:pt x="10193" y="10489"/>
                  </a:lnTo>
                  <a:cubicBezTo>
                    <a:pt x="10181" y="10609"/>
                    <a:pt x="10157" y="10775"/>
                    <a:pt x="10121" y="10966"/>
                  </a:cubicBezTo>
                  <a:close/>
                  <a:moveTo>
                    <a:pt x="2846" y="583"/>
                  </a:moveTo>
                  <a:lnTo>
                    <a:pt x="2846" y="1441"/>
                  </a:lnTo>
                  <a:cubicBezTo>
                    <a:pt x="2846" y="1607"/>
                    <a:pt x="2858" y="1774"/>
                    <a:pt x="2811" y="1917"/>
                  </a:cubicBezTo>
                  <a:cubicBezTo>
                    <a:pt x="2739" y="2131"/>
                    <a:pt x="2751" y="2346"/>
                    <a:pt x="2751" y="2560"/>
                  </a:cubicBezTo>
                  <a:cubicBezTo>
                    <a:pt x="2751" y="2667"/>
                    <a:pt x="2751" y="2774"/>
                    <a:pt x="2739" y="2858"/>
                  </a:cubicBezTo>
                  <a:cubicBezTo>
                    <a:pt x="2704" y="3036"/>
                    <a:pt x="2608" y="3155"/>
                    <a:pt x="2430" y="3167"/>
                  </a:cubicBezTo>
                  <a:cubicBezTo>
                    <a:pt x="2239" y="3191"/>
                    <a:pt x="2013" y="3215"/>
                    <a:pt x="1834" y="3155"/>
                  </a:cubicBezTo>
                  <a:cubicBezTo>
                    <a:pt x="1477" y="3036"/>
                    <a:pt x="1084" y="3143"/>
                    <a:pt x="727" y="2977"/>
                  </a:cubicBezTo>
                  <a:cubicBezTo>
                    <a:pt x="656" y="3143"/>
                    <a:pt x="691" y="3286"/>
                    <a:pt x="691" y="3429"/>
                  </a:cubicBezTo>
                  <a:lnTo>
                    <a:pt x="691" y="6882"/>
                  </a:lnTo>
                  <a:cubicBezTo>
                    <a:pt x="691" y="7180"/>
                    <a:pt x="668" y="7489"/>
                    <a:pt x="763" y="7775"/>
                  </a:cubicBezTo>
                  <a:cubicBezTo>
                    <a:pt x="787" y="7870"/>
                    <a:pt x="787" y="7989"/>
                    <a:pt x="787" y="8108"/>
                  </a:cubicBezTo>
                  <a:lnTo>
                    <a:pt x="787" y="8882"/>
                  </a:lnTo>
                  <a:cubicBezTo>
                    <a:pt x="787" y="9001"/>
                    <a:pt x="787" y="9120"/>
                    <a:pt x="822" y="9227"/>
                  </a:cubicBezTo>
                  <a:cubicBezTo>
                    <a:pt x="906" y="9513"/>
                    <a:pt x="906" y="9799"/>
                    <a:pt x="906" y="10073"/>
                  </a:cubicBezTo>
                  <a:cubicBezTo>
                    <a:pt x="906" y="10358"/>
                    <a:pt x="953" y="10609"/>
                    <a:pt x="1072" y="10870"/>
                  </a:cubicBezTo>
                  <a:cubicBezTo>
                    <a:pt x="1430" y="10930"/>
                    <a:pt x="6823" y="10942"/>
                    <a:pt x="7454" y="10894"/>
                  </a:cubicBezTo>
                  <a:cubicBezTo>
                    <a:pt x="7573" y="10668"/>
                    <a:pt x="7716" y="10466"/>
                    <a:pt x="7847" y="10228"/>
                  </a:cubicBezTo>
                  <a:cubicBezTo>
                    <a:pt x="7799" y="10180"/>
                    <a:pt x="7740" y="10120"/>
                    <a:pt x="7668" y="10097"/>
                  </a:cubicBezTo>
                  <a:cubicBezTo>
                    <a:pt x="7621" y="10073"/>
                    <a:pt x="7549" y="10073"/>
                    <a:pt x="7502" y="10097"/>
                  </a:cubicBezTo>
                  <a:cubicBezTo>
                    <a:pt x="7276" y="10108"/>
                    <a:pt x="7121" y="10013"/>
                    <a:pt x="6966" y="9858"/>
                  </a:cubicBezTo>
                  <a:cubicBezTo>
                    <a:pt x="6883" y="9751"/>
                    <a:pt x="6775" y="9644"/>
                    <a:pt x="6668" y="9525"/>
                  </a:cubicBezTo>
                  <a:cubicBezTo>
                    <a:pt x="6549" y="9561"/>
                    <a:pt x="6430" y="9573"/>
                    <a:pt x="6323" y="9596"/>
                  </a:cubicBezTo>
                  <a:cubicBezTo>
                    <a:pt x="5835" y="9799"/>
                    <a:pt x="5371" y="9763"/>
                    <a:pt x="4894" y="9537"/>
                  </a:cubicBezTo>
                  <a:cubicBezTo>
                    <a:pt x="4799" y="9501"/>
                    <a:pt x="4692" y="9454"/>
                    <a:pt x="4585" y="9394"/>
                  </a:cubicBezTo>
                  <a:cubicBezTo>
                    <a:pt x="4335" y="9275"/>
                    <a:pt x="4085" y="9204"/>
                    <a:pt x="3799" y="9215"/>
                  </a:cubicBezTo>
                  <a:cubicBezTo>
                    <a:pt x="3323" y="9227"/>
                    <a:pt x="2846" y="9215"/>
                    <a:pt x="2370" y="9204"/>
                  </a:cubicBezTo>
                  <a:cubicBezTo>
                    <a:pt x="2263" y="9204"/>
                    <a:pt x="2144" y="9168"/>
                    <a:pt x="2037" y="9120"/>
                  </a:cubicBezTo>
                  <a:cubicBezTo>
                    <a:pt x="2001" y="9108"/>
                    <a:pt x="1953" y="9037"/>
                    <a:pt x="1953" y="8989"/>
                  </a:cubicBezTo>
                  <a:cubicBezTo>
                    <a:pt x="1953" y="8942"/>
                    <a:pt x="2001" y="8870"/>
                    <a:pt x="2037" y="8858"/>
                  </a:cubicBezTo>
                  <a:cubicBezTo>
                    <a:pt x="2180" y="8811"/>
                    <a:pt x="2323" y="8787"/>
                    <a:pt x="2453" y="8763"/>
                  </a:cubicBezTo>
                  <a:cubicBezTo>
                    <a:pt x="2787" y="8751"/>
                    <a:pt x="3132" y="8751"/>
                    <a:pt x="3454" y="8751"/>
                  </a:cubicBezTo>
                  <a:cubicBezTo>
                    <a:pt x="3513" y="8751"/>
                    <a:pt x="3608" y="8763"/>
                    <a:pt x="3632" y="8668"/>
                  </a:cubicBezTo>
                  <a:cubicBezTo>
                    <a:pt x="3573" y="8442"/>
                    <a:pt x="3370" y="8323"/>
                    <a:pt x="3263" y="8144"/>
                  </a:cubicBezTo>
                  <a:cubicBezTo>
                    <a:pt x="3156" y="7965"/>
                    <a:pt x="3096" y="7751"/>
                    <a:pt x="3013" y="7549"/>
                  </a:cubicBezTo>
                  <a:cubicBezTo>
                    <a:pt x="2596" y="7489"/>
                    <a:pt x="2144" y="7572"/>
                    <a:pt x="1739" y="7441"/>
                  </a:cubicBezTo>
                  <a:cubicBezTo>
                    <a:pt x="1703" y="7310"/>
                    <a:pt x="1775" y="7215"/>
                    <a:pt x="1882" y="7203"/>
                  </a:cubicBezTo>
                  <a:cubicBezTo>
                    <a:pt x="2072" y="7180"/>
                    <a:pt x="2275" y="7156"/>
                    <a:pt x="2477" y="7144"/>
                  </a:cubicBezTo>
                  <a:cubicBezTo>
                    <a:pt x="2620" y="7132"/>
                    <a:pt x="2787" y="7180"/>
                    <a:pt x="2954" y="7072"/>
                  </a:cubicBezTo>
                  <a:cubicBezTo>
                    <a:pt x="2977" y="6763"/>
                    <a:pt x="2989" y="6429"/>
                    <a:pt x="3025" y="6072"/>
                  </a:cubicBezTo>
                  <a:cubicBezTo>
                    <a:pt x="2930" y="6060"/>
                    <a:pt x="2858" y="6048"/>
                    <a:pt x="2775" y="6048"/>
                  </a:cubicBezTo>
                  <a:lnTo>
                    <a:pt x="1906" y="6048"/>
                  </a:lnTo>
                  <a:cubicBezTo>
                    <a:pt x="1775" y="6048"/>
                    <a:pt x="1656" y="6025"/>
                    <a:pt x="1537" y="5941"/>
                  </a:cubicBezTo>
                  <a:cubicBezTo>
                    <a:pt x="1430" y="5846"/>
                    <a:pt x="1418" y="5691"/>
                    <a:pt x="1537" y="5608"/>
                  </a:cubicBezTo>
                  <a:cubicBezTo>
                    <a:pt x="1596" y="5572"/>
                    <a:pt x="1668" y="5536"/>
                    <a:pt x="1727" y="5536"/>
                  </a:cubicBezTo>
                  <a:cubicBezTo>
                    <a:pt x="1834" y="5525"/>
                    <a:pt x="1942" y="5536"/>
                    <a:pt x="2025" y="5536"/>
                  </a:cubicBezTo>
                  <a:lnTo>
                    <a:pt x="3287" y="5536"/>
                  </a:lnTo>
                  <a:cubicBezTo>
                    <a:pt x="3335" y="5453"/>
                    <a:pt x="3406" y="5394"/>
                    <a:pt x="3430" y="5310"/>
                  </a:cubicBezTo>
                  <a:cubicBezTo>
                    <a:pt x="3454" y="5120"/>
                    <a:pt x="3561" y="5001"/>
                    <a:pt x="3692" y="4882"/>
                  </a:cubicBezTo>
                  <a:cubicBezTo>
                    <a:pt x="3799" y="4774"/>
                    <a:pt x="3918" y="4703"/>
                    <a:pt x="4025" y="4596"/>
                  </a:cubicBezTo>
                  <a:cubicBezTo>
                    <a:pt x="4085" y="4536"/>
                    <a:pt x="4168" y="4501"/>
                    <a:pt x="4120" y="4358"/>
                  </a:cubicBezTo>
                  <a:cubicBezTo>
                    <a:pt x="4037" y="4358"/>
                    <a:pt x="3942" y="4346"/>
                    <a:pt x="3847" y="4346"/>
                  </a:cubicBezTo>
                  <a:cubicBezTo>
                    <a:pt x="3251" y="4346"/>
                    <a:pt x="2668" y="4358"/>
                    <a:pt x="2072" y="4358"/>
                  </a:cubicBezTo>
                  <a:cubicBezTo>
                    <a:pt x="1918" y="4358"/>
                    <a:pt x="1787" y="4358"/>
                    <a:pt x="1644" y="4334"/>
                  </a:cubicBezTo>
                  <a:cubicBezTo>
                    <a:pt x="1525" y="4322"/>
                    <a:pt x="1418" y="4262"/>
                    <a:pt x="1406" y="4120"/>
                  </a:cubicBezTo>
                  <a:cubicBezTo>
                    <a:pt x="1596" y="3917"/>
                    <a:pt x="1596" y="3917"/>
                    <a:pt x="1834" y="3905"/>
                  </a:cubicBezTo>
                  <a:lnTo>
                    <a:pt x="2787" y="3905"/>
                  </a:lnTo>
                  <a:cubicBezTo>
                    <a:pt x="3918" y="3881"/>
                    <a:pt x="5061" y="3977"/>
                    <a:pt x="6192" y="3810"/>
                  </a:cubicBezTo>
                  <a:cubicBezTo>
                    <a:pt x="6656" y="3739"/>
                    <a:pt x="7145" y="3810"/>
                    <a:pt x="7621" y="3810"/>
                  </a:cubicBezTo>
                  <a:cubicBezTo>
                    <a:pt x="7680" y="3810"/>
                    <a:pt x="7740" y="3810"/>
                    <a:pt x="7787" y="3846"/>
                  </a:cubicBezTo>
                  <a:cubicBezTo>
                    <a:pt x="7847" y="3870"/>
                    <a:pt x="7907" y="3941"/>
                    <a:pt x="7907" y="3989"/>
                  </a:cubicBezTo>
                  <a:cubicBezTo>
                    <a:pt x="7907" y="4048"/>
                    <a:pt x="7859" y="4120"/>
                    <a:pt x="7811" y="4167"/>
                  </a:cubicBezTo>
                  <a:cubicBezTo>
                    <a:pt x="7740" y="4215"/>
                    <a:pt x="7633" y="4239"/>
                    <a:pt x="7561" y="4274"/>
                  </a:cubicBezTo>
                  <a:cubicBezTo>
                    <a:pt x="7752" y="4501"/>
                    <a:pt x="7930" y="4739"/>
                    <a:pt x="8121" y="4929"/>
                  </a:cubicBezTo>
                  <a:cubicBezTo>
                    <a:pt x="8609" y="5405"/>
                    <a:pt x="8800" y="6001"/>
                    <a:pt x="8800" y="6656"/>
                  </a:cubicBezTo>
                  <a:lnTo>
                    <a:pt x="8800" y="7001"/>
                  </a:lnTo>
                  <a:cubicBezTo>
                    <a:pt x="8800" y="7739"/>
                    <a:pt x="8835" y="7537"/>
                    <a:pt x="8442" y="8156"/>
                  </a:cubicBezTo>
                  <a:cubicBezTo>
                    <a:pt x="8371" y="8275"/>
                    <a:pt x="8288" y="8394"/>
                    <a:pt x="8216" y="8501"/>
                  </a:cubicBezTo>
                  <a:cubicBezTo>
                    <a:pt x="8407" y="8823"/>
                    <a:pt x="8514" y="9144"/>
                    <a:pt x="8419" y="9513"/>
                  </a:cubicBezTo>
                  <a:cubicBezTo>
                    <a:pt x="8407" y="9573"/>
                    <a:pt x="8454" y="9656"/>
                    <a:pt x="8478" y="9763"/>
                  </a:cubicBezTo>
                  <a:cubicBezTo>
                    <a:pt x="8633" y="9704"/>
                    <a:pt x="8752" y="9656"/>
                    <a:pt x="8871" y="9620"/>
                  </a:cubicBezTo>
                  <a:cubicBezTo>
                    <a:pt x="9002" y="9573"/>
                    <a:pt x="9121" y="9585"/>
                    <a:pt x="9228" y="9692"/>
                  </a:cubicBezTo>
                  <a:lnTo>
                    <a:pt x="9454" y="9918"/>
                  </a:lnTo>
                  <a:cubicBezTo>
                    <a:pt x="9478" y="9882"/>
                    <a:pt x="9490" y="9882"/>
                    <a:pt x="9490" y="9870"/>
                  </a:cubicBezTo>
                  <a:cubicBezTo>
                    <a:pt x="9514" y="9263"/>
                    <a:pt x="9573" y="8632"/>
                    <a:pt x="9454" y="8025"/>
                  </a:cubicBezTo>
                  <a:cubicBezTo>
                    <a:pt x="9419" y="7870"/>
                    <a:pt x="9407" y="7715"/>
                    <a:pt x="9407" y="7549"/>
                  </a:cubicBezTo>
                  <a:cubicBezTo>
                    <a:pt x="9407" y="6620"/>
                    <a:pt x="9419" y="5703"/>
                    <a:pt x="9419" y="4774"/>
                  </a:cubicBezTo>
                  <a:cubicBezTo>
                    <a:pt x="9419" y="4596"/>
                    <a:pt x="9419" y="4441"/>
                    <a:pt x="9395" y="4262"/>
                  </a:cubicBezTo>
                  <a:cubicBezTo>
                    <a:pt x="9311" y="3917"/>
                    <a:pt x="9311" y="3572"/>
                    <a:pt x="9311" y="3227"/>
                  </a:cubicBezTo>
                  <a:cubicBezTo>
                    <a:pt x="9311" y="2905"/>
                    <a:pt x="9359" y="2560"/>
                    <a:pt x="9288" y="2238"/>
                  </a:cubicBezTo>
                  <a:cubicBezTo>
                    <a:pt x="9216" y="1822"/>
                    <a:pt x="9216" y="1405"/>
                    <a:pt x="9192" y="988"/>
                  </a:cubicBezTo>
                  <a:cubicBezTo>
                    <a:pt x="9192" y="845"/>
                    <a:pt x="9181" y="703"/>
                    <a:pt x="9181" y="548"/>
                  </a:cubicBezTo>
                  <a:cubicBezTo>
                    <a:pt x="9109" y="536"/>
                    <a:pt x="9050" y="524"/>
                    <a:pt x="8990" y="524"/>
                  </a:cubicBezTo>
                  <a:cubicBezTo>
                    <a:pt x="6966" y="583"/>
                    <a:pt x="4930" y="583"/>
                    <a:pt x="2846" y="583"/>
                  </a:cubicBezTo>
                  <a:close/>
                  <a:moveTo>
                    <a:pt x="8204" y="6918"/>
                  </a:moveTo>
                  <a:cubicBezTo>
                    <a:pt x="8228" y="6298"/>
                    <a:pt x="8085" y="5727"/>
                    <a:pt x="7621" y="5286"/>
                  </a:cubicBezTo>
                  <a:cubicBezTo>
                    <a:pt x="7609" y="5275"/>
                    <a:pt x="7597" y="5239"/>
                    <a:pt x="7573" y="5215"/>
                  </a:cubicBezTo>
                  <a:cubicBezTo>
                    <a:pt x="7442" y="4977"/>
                    <a:pt x="7240" y="4822"/>
                    <a:pt x="7002" y="4715"/>
                  </a:cubicBezTo>
                  <a:cubicBezTo>
                    <a:pt x="6525" y="4513"/>
                    <a:pt x="6025" y="4441"/>
                    <a:pt x="5525" y="4513"/>
                  </a:cubicBezTo>
                  <a:cubicBezTo>
                    <a:pt x="5049" y="4584"/>
                    <a:pt x="4620" y="4774"/>
                    <a:pt x="4216" y="5013"/>
                  </a:cubicBezTo>
                  <a:cubicBezTo>
                    <a:pt x="4001" y="5132"/>
                    <a:pt x="3823" y="5251"/>
                    <a:pt x="3799" y="5525"/>
                  </a:cubicBezTo>
                  <a:cubicBezTo>
                    <a:pt x="3787" y="5608"/>
                    <a:pt x="3727" y="5703"/>
                    <a:pt x="3680" y="5786"/>
                  </a:cubicBezTo>
                  <a:cubicBezTo>
                    <a:pt x="3525" y="6060"/>
                    <a:pt x="3442" y="6346"/>
                    <a:pt x="3549" y="6656"/>
                  </a:cubicBezTo>
                  <a:cubicBezTo>
                    <a:pt x="3561" y="6703"/>
                    <a:pt x="3561" y="6739"/>
                    <a:pt x="3561" y="6787"/>
                  </a:cubicBezTo>
                  <a:cubicBezTo>
                    <a:pt x="3608" y="7060"/>
                    <a:pt x="3680" y="7322"/>
                    <a:pt x="3704" y="7584"/>
                  </a:cubicBezTo>
                  <a:cubicBezTo>
                    <a:pt x="3739" y="7906"/>
                    <a:pt x="3989" y="8084"/>
                    <a:pt x="4168" y="8299"/>
                  </a:cubicBezTo>
                  <a:cubicBezTo>
                    <a:pt x="4406" y="8632"/>
                    <a:pt x="4716" y="8882"/>
                    <a:pt x="5156" y="8930"/>
                  </a:cubicBezTo>
                  <a:cubicBezTo>
                    <a:pt x="5228" y="8942"/>
                    <a:pt x="5299" y="8954"/>
                    <a:pt x="5347" y="9001"/>
                  </a:cubicBezTo>
                  <a:cubicBezTo>
                    <a:pt x="5537" y="9192"/>
                    <a:pt x="5752" y="9180"/>
                    <a:pt x="5990" y="9096"/>
                  </a:cubicBezTo>
                  <a:cubicBezTo>
                    <a:pt x="6073" y="9061"/>
                    <a:pt x="6180" y="9037"/>
                    <a:pt x="6263" y="9001"/>
                  </a:cubicBezTo>
                  <a:cubicBezTo>
                    <a:pt x="6859" y="8894"/>
                    <a:pt x="7311" y="8537"/>
                    <a:pt x="7728" y="8144"/>
                  </a:cubicBezTo>
                  <a:cubicBezTo>
                    <a:pt x="8038" y="7834"/>
                    <a:pt x="8288" y="7441"/>
                    <a:pt x="8204" y="6918"/>
                  </a:cubicBezTo>
                  <a:close/>
                  <a:moveTo>
                    <a:pt x="10288" y="12418"/>
                  </a:moveTo>
                  <a:cubicBezTo>
                    <a:pt x="10050" y="11656"/>
                    <a:pt x="9573" y="11085"/>
                    <a:pt x="9181" y="10466"/>
                  </a:cubicBezTo>
                  <a:cubicBezTo>
                    <a:pt x="9157" y="10406"/>
                    <a:pt x="9097" y="10347"/>
                    <a:pt x="9050" y="10299"/>
                  </a:cubicBezTo>
                  <a:cubicBezTo>
                    <a:pt x="9002" y="10251"/>
                    <a:pt x="8966" y="10239"/>
                    <a:pt x="8919" y="10204"/>
                  </a:cubicBezTo>
                  <a:cubicBezTo>
                    <a:pt x="8633" y="10251"/>
                    <a:pt x="8454" y="10466"/>
                    <a:pt x="8228" y="10585"/>
                  </a:cubicBezTo>
                  <a:cubicBezTo>
                    <a:pt x="8192" y="10609"/>
                    <a:pt x="8145" y="10716"/>
                    <a:pt x="8157" y="10775"/>
                  </a:cubicBezTo>
                  <a:cubicBezTo>
                    <a:pt x="8168" y="10859"/>
                    <a:pt x="8216" y="10966"/>
                    <a:pt x="8276" y="11037"/>
                  </a:cubicBezTo>
                  <a:cubicBezTo>
                    <a:pt x="8395" y="11216"/>
                    <a:pt x="8526" y="11382"/>
                    <a:pt x="8669" y="11549"/>
                  </a:cubicBezTo>
                  <a:cubicBezTo>
                    <a:pt x="8919" y="11871"/>
                    <a:pt x="9181" y="12204"/>
                    <a:pt x="9454" y="12514"/>
                  </a:cubicBezTo>
                  <a:cubicBezTo>
                    <a:pt x="9514" y="12585"/>
                    <a:pt x="9621" y="12621"/>
                    <a:pt x="9704" y="12680"/>
                  </a:cubicBezTo>
                  <a:cubicBezTo>
                    <a:pt x="9895" y="12597"/>
                    <a:pt x="10073" y="12502"/>
                    <a:pt x="10288" y="12418"/>
                  </a:cubicBezTo>
                  <a:close/>
                  <a:moveTo>
                    <a:pt x="1108" y="2393"/>
                  </a:moveTo>
                  <a:cubicBezTo>
                    <a:pt x="1287" y="2500"/>
                    <a:pt x="1453" y="2453"/>
                    <a:pt x="1620" y="2477"/>
                  </a:cubicBezTo>
                  <a:cubicBezTo>
                    <a:pt x="1787" y="2488"/>
                    <a:pt x="1942" y="2631"/>
                    <a:pt x="2144" y="2512"/>
                  </a:cubicBezTo>
                  <a:cubicBezTo>
                    <a:pt x="2156" y="2238"/>
                    <a:pt x="2203" y="1941"/>
                    <a:pt x="2275" y="1655"/>
                  </a:cubicBezTo>
                  <a:cubicBezTo>
                    <a:pt x="2323" y="1500"/>
                    <a:pt x="2323" y="1322"/>
                    <a:pt x="2275" y="1143"/>
                  </a:cubicBezTo>
                  <a:cubicBezTo>
                    <a:pt x="2084" y="1262"/>
                    <a:pt x="1406" y="1953"/>
                    <a:pt x="1156" y="2238"/>
                  </a:cubicBezTo>
                  <a:cubicBezTo>
                    <a:pt x="1132" y="2274"/>
                    <a:pt x="1120" y="2334"/>
                    <a:pt x="1108" y="2393"/>
                  </a:cubicBezTo>
                  <a:close/>
                  <a:moveTo>
                    <a:pt x="7978" y="9275"/>
                  </a:moveTo>
                  <a:cubicBezTo>
                    <a:pt x="7966" y="9120"/>
                    <a:pt x="7930" y="9001"/>
                    <a:pt x="7752" y="8942"/>
                  </a:cubicBezTo>
                  <a:cubicBezTo>
                    <a:pt x="7597" y="9061"/>
                    <a:pt x="7418" y="9204"/>
                    <a:pt x="7240" y="9323"/>
                  </a:cubicBezTo>
                  <a:cubicBezTo>
                    <a:pt x="7276" y="9477"/>
                    <a:pt x="7371" y="9573"/>
                    <a:pt x="7514" y="9573"/>
                  </a:cubicBezTo>
                  <a:cubicBezTo>
                    <a:pt x="7728" y="9585"/>
                    <a:pt x="7847" y="9406"/>
                    <a:pt x="7978" y="9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2623825" y="2430500"/>
              <a:ext cx="109575" cy="16075"/>
            </a:xfrm>
            <a:custGeom>
              <a:avLst/>
              <a:gdLst/>
              <a:ahLst/>
              <a:cxnLst/>
              <a:rect l="l" t="t" r="r" b="b"/>
              <a:pathLst>
                <a:path w="4383" h="643" extrusionOk="0">
                  <a:moveTo>
                    <a:pt x="3787" y="464"/>
                  </a:moveTo>
                  <a:lnTo>
                    <a:pt x="1846" y="464"/>
                  </a:lnTo>
                  <a:cubicBezTo>
                    <a:pt x="1644" y="464"/>
                    <a:pt x="1429" y="500"/>
                    <a:pt x="1203" y="560"/>
                  </a:cubicBezTo>
                  <a:cubicBezTo>
                    <a:pt x="894" y="643"/>
                    <a:pt x="548" y="595"/>
                    <a:pt x="227" y="572"/>
                  </a:cubicBezTo>
                  <a:cubicBezTo>
                    <a:pt x="179" y="572"/>
                    <a:pt x="132" y="560"/>
                    <a:pt x="108" y="524"/>
                  </a:cubicBezTo>
                  <a:cubicBezTo>
                    <a:pt x="60" y="476"/>
                    <a:pt x="1" y="417"/>
                    <a:pt x="1" y="357"/>
                  </a:cubicBezTo>
                  <a:cubicBezTo>
                    <a:pt x="1" y="298"/>
                    <a:pt x="72" y="226"/>
                    <a:pt x="120" y="214"/>
                  </a:cubicBezTo>
                  <a:cubicBezTo>
                    <a:pt x="227" y="179"/>
                    <a:pt x="346" y="167"/>
                    <a:pt x="465" y="167"/>
                  </a:cubicBezTo>
                  <a:cubicBezTo>
                    <a:pt x="739" y="155"/>
                    <a:pt x="1025" y="179"/>
                    <a:pt x="1310" y="48"/>
                  </a:cubicBezTo>
                  <a:cubicBezTo>
                    <a:pt x="1406" y="0"/>
                    <a:pt x="1501" y="36"/>
                    <a:pt x="1608" y="36"/>
                  </a:cubicBezTo>
                  <a:cubicBezTo>
                    <a:pt x="2310" y="36"/>
                    <a:pt x="3013" y="36"/>
                    <a:pt x="3727" y="12"/>
                  </a:cubicBezTo>
                  <a:cubicBezTo>
                    <a:pt x="3870" y="12"/>
                    <a:pt x="4001" y="12"/>
                    <a:pt x="4156" y="36"/>
                  </a:cubicBezTo>
                  <a:cubicBezTo>
                    <a:pt x="4287" y="48"/>
                    <a:pt x="4382" y="143"/>
                    <a:pt x="4382" y="262"/>
                  </a:cubicBezTo>
                  <a:cubicBezTo>
                    <a:pt x="4382" y="357"/>
                    <a:pt x="4299" y="476"/>
                    <a:pt x="4168" y="500"/>
                  </a:cubicBezTo>
                  <a:cubicBezTo>
                    <a:pt x="4037" y="512"/>
                    <a:pt x="3918" y="512"/>
                    <a:pt x="3787" y="5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2645550" y="2505800"/>
              <a:ext cx="71475" cy="75625"/>
            </a:xfrm>
            <a:custGeom>
              <a:avLst/>
              <a:gdLst/>
              <a:ahLst/>
              <a:cxnLst/>
              <a:rect l="l" t="t" r="r" b="b"/>
              <a:pathLst>
                <a:path w="2859" h="3025" extrusionOk="0">
                  <a:moveTo>
                    <a:pt x="1906" y="2191"/>
                  </a:moveTo>
                  <a:cubicBezTo>
                    <a:pt x="1346" y="2108"/>
                    <a:pt x="1025" y="2132"/>
                    <a:pt x="739" y="2215"/>
                  </a:cubicBezTo>
                  <a:cubicBezTo>
                    <a:pt x="656" y="2322"/>
                    <a:pt x="691" y="2465"/>
                    <a:pt x="668" y="2584"/>
                  </a:cubicBezTo>
                  <a:cubicBezTo>
                    <a:pt x="632" y="2810"/>
                    <a:pt x="537" y="2965"/>
                    <a:pt x="382" y="2977"/>
                  </a:cubicBezTo>
                  <a:cubicBezTo>
                    <a:pt x="239" y="2989"/>
                    <a:pt x="84" y="2822"/>
                    <a:pt x="36" y="2584"/>
                  </a:cubicBezTo>
                  <a:cubicBezTo>
                    <a:pt x="25" y="2513"/>
                    <a:pt x="1" y="2441"/>
                    <a:pt x="25" y="2382"/>
                  </a:cubicBezTo>
                  <a:cubicBezTo>
                    <a:pt x="179" y="1953"/>
                    <a:pt x="215" y="1489"/>
                    <a:pt x="429" y="1072"/>
                  </a:cubicBezTo>
                  <a:cubicBezTo>
                    <a:pt x="537" y="858"/>
                    <a:pt x="632" y="667"/>
                    <a:pt x="739" y="465"/>
                  </a:cubicBezTo>
                  <a:cubicBezTo>
                    <a:pt x="906" y="131"/>
                    <a:pt x="1263" y="0"/>
                    <a:pt x="1560" y="179"/>
                  </a:cubicBezTo>
                  <a:cubicBezTo>
                    <a:pt x="1882" y="381"/>
                    <a:pt x="2168" y="655"/>
                    <a:pt x="2227" y="1084"/>
                  </a:cubicBezTo>
                  <a:cubicBezTo>
                    <a:pt x="2227" y="1131"/>
                    <a:pt x="2227" y="1179"/>
                    <a:pt x="2263" y="1203"/>
                  </a:cubicBezTo>
                  <a:cubicBezTo>
                    <a:pt x="2394" y="1548"/>
                    <a:pt x="2537" y="1893"/>
                    <a:pt x="2692" y="2227"/>
                  </a:cubicBezTo>
                  <a:cubicBezTo>
                    <a:pt x="2715" y="2310"/>
                    <a:pt x="2763" y="2382"/>
                    <a:pt x="2799" y="2465"/>
                  </a:cubicBezTo>
                  <a:cubicBezTo>
                    <a:pt x="2858" y="2608"/>
                    <a:pt x="2823" y="2727"/>
                    <a:pt x="2751" y="2846"/>
                  </a:cubicBezTo>
                  <a:cubicBezTo>
                    <a:pt x="2644" y="3001"/>
                    <a:pt x="2418" y="3024"/>
                    <a:pt x="2299" y="2870"/>
                  </a:cubicBezTo>
                  <a:cubicBezTo>
                    <a:pt x="2215" y="2751"/>
                    <a:pt x="2144" y="2608"/>
                    <a:pt x="2061" y="2465"/>
                  </a:cubicBezTo>
                  <a:cubicBezTo>
                    <a:pt x="2001" y="2370"/>
                    <a:pt x="1941" y="2274"/>
                    <a:pt x="1906" y="2191"/>
                  </a:cubicBezTo>
                  <a:close/>
                  <a:moveTo>
                    <a:pt x="1251" y="822"/>
                  </a:moveTo>
                  <a:cubicBezTo>
                    <a:pt x="1132" y="1072"/>
                    <a:pt x="1060" y="1298"/>
                    <a:pt x="1037" y="1548"/>
                  </a:cubicBezTo>
                  <a:cubicBezTo>
                    <a:pt x="1251" y="1572"/>
                    <a:pt x="1441" y="1608"/>
                    <a:pt x="1632" y="1512"/>
                  </a:cubicBezTo>
                  <a:cubicBezTo>
                    <a:pt x="1584" y="1239"/>
                    <a:pt x="1632" y="953"/>
                    <a:pt x="1251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69CB293-C952-4647-A207-E61F990DCA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75" t="14444" r="8304" b="40847"/>
          <a:stretch/>
        </p:blipFill>
        <p:spPr>
          <a:xfrm>
            <a:off x="1248651" y="0"/>
            <a:ext cx="6817392" cy="5143500"/>
          </a:xfrm>
          <a:prstGeom prst="rect">
            <a:avLst/>
          </a:prstGeom>
        </p:spPr>
      </p:pic>
      <p:sp>
        <p:nvSpPr>
          <p:cNvPr id="13" name="Google Shape;267;p35">
            <a:extLst>
              <a:ext uri="{FF2B5EF4-FFF2-40B4-BE49-F238E27FC236}">
                <a16:creationId xmlns:a16="http://schemas.microsoft.com/office/drawing/2014/main" id="{D15D4ED5-94F1-49AF-B19B-9C2FA39294E1}"/>
              </a:ext>
            </a:extLst>
          </p:cNvPr>
          <p:cNvSpPr txBox="1">
            <a:spLocks/>
          </p:cNvSpPr>
          <p:nvPr/>
        </p:nvSpPr>
        <p:spPr>
          <a:xfrm>
            <a:off x="4724400" y="1594438"/>
            <a:ext cx="4038600" cy="367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800" b="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your pencil sharpener?</a:t>
            </a:r>
          </a:p>
        </p:txBody>
      </p:sp>
      <p:sp>
        <p:nvSpPr>
          <p:cNvPr id="14" name="Google Shape;267;p35">
            <a:extLst>
              <a:ext uri="{FF2B5EF4-FFF2-40B4-BE49-F238E27FC236}">
                <a16:creationId xmlns:a16="http://schemas.microsoft.com/office/drawing/2014/main" id="{677D0E34-A336-4711-9521-090008FA296A}"/>
              </a:ext>
            </a:extLst>
          </p:cNvPr>
          <p:cNvSpPr txBox="1">
            <a:spLocks/>
          </p:cNvSpPr>
          <p:nvPr/>
        </p:nvSpPr>
        <p:spPr>
          <a:xfrm>
            <a:off x="3008186" y="2813638"/>
            <a:ext cx="4038600" cy="367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800" b="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your stapler?</a:t>
            </a:r>
          </a:p>
        </p:txBody>
      </p:sp>
      <p:sp>
        <p:nvSpPr>
          <p:cNvPr id="15" name="Google Shape;267;p35">
            <a:extLst>
              <a:ext uri="{FF2B5EF4-FFF2-40B4-BE49-F238E27FC236}">
                <a16:creationId xmlns:a16="http://schemas.microsoft.com/office/drawing/2014/main" id="{5B9A0764-2E0B-4335-A265-4F3778023CF3}"/>
              </a:ext>
            </a:extLst>
          </p:cNvPr>
          <p:cNvSpPr txBox="1">
            <a:spLocks/>
          </p:cNvSpPr>
          <p:nvPr/>
        </p:nvSpPr>
        <p:spPr>
          <a:xfrm>
            <a:off x="3733800" y="4109038"/>
            <a:ext cx="4038600" cy="367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800" b="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Is that your glue?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5"/>
          <p:cNvSpPr/>
          <p:nvPr/>
        </p:nvSpPr>
        <p:spPr>
          <a:xfrm>
            <a:off x="4356012" y="181394"/>
            <a:ext cx="3676276" cy="3431439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5"/>
          <p:cNvSpPr/>
          <p:nvPr/>
        </p:nvSpPr>
        <p:spPr>
          <a:xfrm>
            <a:off x="293976" y="4254921"/>
            <a:ext cx="1551855" cy="117673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219;p34">
            <a:hlinkClick r:id="rId3" action="ppaction://hlinksldjump"/>
          </p:cNvPr>
          <p:cNvSpPr/>
          <p:nvPr/>
        </p:nvSpPr>
        <p:spPr>
          <a:xfrm>
            <a:off x="4480800" y="4400550"/>
            <a:ext cx="1996200" cy="616500"/>
          </a:xfrm>
          <a:prstGeom prst="roundRect">
            <a:avLst>
              <a:gd name="adj" fmla="val 50000"/>
            </a:avLst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>
            <a:outerShdw blurRad="57150" dist="38100" dir="7680000" algn="bl" rotWithShape="0">
              <a:srgbClr val="000000">
                <a:alpha val="5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00;p25"/>
          <p:cNvSpPr/>
          <p:nvPr/>
        </p:nvSpPr>
        <p:spPr>
          <a:xfrm>
            <a:off x="775016" y="4490943"/>
            <a:ext cx="1551855" cy="117673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00;p25"/>
          <p:cNvSpPr/>
          <p:nvPr/>
        </p:nvSpPr>
        <p:spPr>
          <a:xfrm>
            <a:off x="1550943" y="4765327"/>
            <a:ext cx="1551855" cy="117673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089D9E-12BC-4892-9A9C-DF4482A092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99" t="24803" r="26667" b="10380"/>
          <a:stretch/>
        </p:blipFill>
        <p:spPr>
          <a:xfrm>
            <a:off x="685800" y="-24264"/>
            <a:ext cx="7159697" cy="5167764"/>
          </a:xfrm>
          <a:prstGeom prst="rect">
            <a:avLst/>
          </a:prstGeom>
        </p:spPr>
      </p:pic>
      <p:sp>
        <p:nvSpPr>
          <p:cNvPr id="9" name="Google Shape;267;p35">
            <a:extLst>
              <a:ext uri="{FF2B5EF4-FFF2-40B4-BE49-F238E27FC236}">
                <a16:creationId xmlns:a16="http://schemas.microsoft.com/office/drawing/2014/main" id="{FD52E32F-B107-433C-9EC4-20CCCB5305D8}"/>
              </a:ext>
            </a:extLst>
          </p:cNvPr>
          <p:cNvSpPr txBox="1">
            <a:spLocks/>
          </p:cNvSpPr>
          <p:nvPr/>
        </p:nvSpPr>
        <p:spPr>
          <a:xfrm>
            <a:off x="4480623" y="1897113"/>
            <a:ext cx="3291777" cy="6276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>
              <a:lnSpc>
                <a:spcPct val="150000"/>
              </a:lnSpc>
            </a:pPr>
            <a:r>
              <a:rPr lang="en-US" sz="1400" dirty="0">
                <a:solidFill>
                  <a:srgbClr val="FF0000"/>
                </a:solidFill>
                <a:latin typeface="Century Gothic" pitchFamily="34" charset="0"/>
              </a:rPr>
              <a:t>This is my book.</a:t>
            </a:r>
          </a:p>
        </p:txBody>
      </p:sp>
      <p:sp>
        <p:nvSpPr>
          <p:cNvPr id="10" name="Google Shape;267;p35">
            <a:extLst>
              <a:ext uri="{FF2B5EF4-FFF2-40B4-BE49-F238E27FC236}">
                <a16:creationId xmlns:a16="http://schemas.microsoft.com/office/drawing/2014/main" id="{4D6602F3-F36B-481A-8256-0B298B91A88F}"/>
              </a:ext>
            </a:extLst>
          </p:cNvPr>
          <p:cNvSpPr txBox="1">
            <a:spLocks/>
          </p:cNvSpPr>
          <p:nvPr/>
        </p:nvSpPr>
        <p:spPr>
          <a:xfrm>
            <a:off x="4495800" y="2477500"/>
            <a:ext cx="3291777" cy="6276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>
              <a:lnSpc>
                <a:spcPct val="150000"/>
              </a:lnSpc>
            </a:pPr>
            <a:r>
              <a:rPr lang="en-US" sz="1400" dirty="0">
                <a:solidFill>
                  <a:srgbClr val="FF0000"/>
                </a:solidFill>
                <a:latin typeface="Century Gothic" pitchFamily="34" charset="0"/>
              </a:rPr>
              <a:t>This is your glue.</a:t>
            </a:r>
          </a:p>
        </p:txBody>
      </p:sp>
      <p:sp>
        <p:nvSpPr>
          <p:cNvPr id="11" name="Google Shape;267;p35">
            <a:extLst>
              <a:ext uri="{FF2B5EF4-FFF2-40B4-BE49-F238E27FC236}">
                <a16:creationId xmlns:a16="http://schemas.microsoft.com/office/drawing/2014/main" id="{6781A405-3869-420D-A8C0-E89AC3845C90}"/>
              </a:ext>
            </a:extLst>
          </p:cNvPr>
          <p:cNvSpPr txBox="1">
            <a:spLocks/>
          </p:cNvSpPr>
          <p:nvPr/>
        </p:nvSpPr>
        <p:spPr>
          <a:xfrm>
            <a:off x="4495800" y="3087100"/>
            <a:ext cx="3291777" cy="6276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>
              <a:lnSpc>
                <a:spcPct val="150000"/>
              </a:lnSpc>
            </a:pPr>
            <a:r>
              <a:rPr lang="en-US" sz="1400" dirty="0">
                <a:solidFill>
                  <a:srgbClr val="FF0000"/>
                </a:solidFill>
                <a:latin typeface="Century Gothic" pitchFamily="34" charset="0"/>
              </a:rPr>
              <a:t>This is her camera</a:t>
            </a:r>
          </a:p>
        </p:txBody>
      </p:sp>
      <p:sp>
        <p:nvSpPr>
          <p:cNvPr id="12" name="Google Shape;267;p35">
            <a:extLst>
              <a:ext uri="{FF2B5EF4-FFF2-40B4-BE49-F238E27FC236}">
                <a16:creationId xmlns:a16="http://schemas.microsoft.com/office/drawing/2014/main" id="{58F367CB-50CE-4519-BCEE-1DE9BEAE55B2}"/>
              </a:ext>
            </a:extLst>
          </p:cNvPr>
          <p:cNvSpPr txBox="1">
            <a:spLocks/>
          </p:cNvSpPr>
          <p:nvPr/>
        </p:nvSpPr>
        <p:spPr>
          <a:xfrm>
            <a:off x="4480623" y="3638550"/>
            <a:ext cx="3291777" cy="6276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>
              <a:lnSpc>
                <a:spcPct val="150000"/>
              </a:lnSpc>
            </a:pPr>
            <a:r>
              <a:rPr lang="en-US" sz="1400" dirty="0">
                <a:solidFill>
                  <a:srgbClr val="FF0000"/>
                </a:solidFill>
                <a:latin typeface="Century Gothic" pitchFamily="34" charset="0"/>
              </a:rPr>
              <a:t>This is his laptop.</a:t>
            </a:r>
          </a:p>
        </p:txBody>
      </p:sp>
      <p:sp>
        <p:nvSpPr>
          <p:cNvPr id="13" name="Google Shape;267;p35">
            <a:extLst>
              <a:ext uri="{FF2B5EF4-FFF2-40B4-BE49-F238E27FC236}">
                <a16:creationId xmlns:a16="http://schemas.microsoft.com/office/drawing/2014/main" id="{9C8ABE40-88A4-49AA-B771-AC1E0D1B2D77}"/>
              </a:ext>
            </a:extLst>
          </p:cNvPr>
          <p:cNvSpPr txBox="1">
            <a:spLocks/>
          </p:cNvSpPr>
          <p:nvPr/>
        </p:nvSpPr>
        <p:spPr>
          <a:xfrm>
            <a:off x="4488211" y="4230100"/>
            <a:ext cx="3291777" cy="6276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>
              <a:lnSpc>
                <a:spcPct val="150000"/>
              </a:lnSpc>
            </a:pPr>
            <a:r>
              <a:rPr lang="en-US" sz="1400" dirty="0">
                <a:solidFill>
                  <a:srgbClr val="FF0000"/>
                </a:solidFill>
                <a:latin typeface="Century Gothic" pitchFamily="34" charset="0"/>
              </a:rPr>
              <a:t>This is our MP3 player.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66279B-2EAD-4ECB-A135-CADC0687E523}"/>
              </a:ext>
            </a:extLst>
          </p:cNvPr>
          <p:cNvSpPr/>
          <p:nvPr/>
        </p:nvSpPr>
        <p:spPr>
          <a:xfrm>
            <a:off x="4267484" y="1010870"/>
            <a:ext cx="1599916" cy="34168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Adjective !</a:t>
            </a:r>
          </a:p>
        </p:txBody>
      </p:sp>
    </p:spTree>
    <p:extLst>
      <p:ext uri="{BB962C8B-B14F-4D97-AF65-F5344CB8AC3E}">
        <p14:creationId xmlns:p14="http://schemas.microsoft.com/office/powerpoint/2010/main" val="21478793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9"/>
          <p:cNvSpPr/>
          <p:nvPr/>
        </p:nvSpPr>
        <p:spPr>
          <a:xfrm rot="-129175">
            <a:off x="1789023" y="1167494"/>
            <a:ext cx="5957405" cy="2926472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9"/>
          <p:cNvSpPr/>
          <p:nvPr/>
        </p:nvSpPr>
        <p:spPr>
          <a:xfrm rot="466889">
            <a:off x="807770" y="438281"/>
            <a:ext cx="7942104" cy="4317428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8" name="Google Shape;358;p29"/>
          <p:cNvSpPr/>
          <p:nvPr/>
        </p:nvSpPr>
        <p:spPr>
          <a:xfrm>
            <a:off x="7443046" y="43515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9"/>
          <p:cNvSpPr/>
          <p:nvPr/>
        </p:nvSpPr>
        <p:spPr>
          <a:xfrm rot="2006702">
            <a:off x="8051026" y="3645241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2" name="Google Shape;362;p29"/>
          <p:cNvGrpSpPr/>
          <p:nvPr/>
        </p:nvGrpSpPr>
        <p:grpSpPr>
          <a:xfrm>
            <a:off x="131069" y="164262"/>
            <a:ext cx="1663844" cy="1216701"/>
            <a:chOff x="3348925" y="3556225"/>
            <a:chExt cx="776300" cy="567650"/>
          </a:xfrm>
        </p:grpSpPr>
        <p:sp>
          <p:nvSpPr>
            <p:cNvPr id="363" name="Google Shape;363;p29"/>
            <p:cNvSpPr/>
            <p:nvPr/>
          </p:nvSpPr>
          <p:spPr>
            <a:xfrm>
              <a:off x="3628125" y="3573200"/>
              <a:ext cx="481025" cy="443825"/>
            </a:xfrm>
            <a:custGeom>
              <a:avLst/>
              <a:gdLst/>
              <a:ahLst/>
              <a:cxnLst/>
              <a:rect l="l" t="t" r="r" b="b"/>
              <a:pathLst>
                <a:path w="19241" h="17753" extrusionOk="0">
                  <a:moveTo>
                    <a:pt x="19241" y="5274"/>
                  </a:moveTo>
                  <a:cubicBezTo>
                    <a:pt x="19157" y="6656"/>
                    <a:pt x="19050" y="8096"/>
                    <a:pt x="18955" y="9537"/>
                  </a:cubicBezTo>
                  <a:cubicBezTo>
                    <a:pt x="18919" y="10287"/>
                    <a:pt x="18931" y="11049"/>
                    <a:pt x="18884" y="11787"/>
                  </a:cubicBezTo>
                  <a:cubicBezTo>
                    <a:pt x="18800" y="13275"/>
                    <a:pt x="17610" y="14335"/>
                    <a:pt x="16098" y="14276"/>
                  </a:cubicBezTo>
                  <a:cubicBezTo>
                    <a:pt x="15990" y="14276"/>
                    <a:pt x="15907" y="14228"/>
                    <a:pt x="15800" y="14228"/>
                  </a:cubicBezTo>
                  <a:cubicBezTo>
                    <a:pt x="15371" y="14216"/>
                    <a:pt x="15264" y="14287"/>
                    <a:pt x="15240" y="14740"/>
                  </a:cubicBezTo>
                  <a:cubicBezTo>
                    <a:pt x="15193" y="15252"/>
                    <a:pt x="15181" y="15776"/>
                    <a:pt x="15145" y="16312"/>
                  </a:cubicBezTo>
                  <a:cubicBezTo>
                    <a:pt x="15145" y="16466"/>
                    <a:pt x="15145" y="16609"/>
                    <a:pt x="15121" y="16764"/>
                  </a:cubicBezTo>
                  <a:cubicBezTo>
                    <a:pt x="15074" y="17074"/>
                    <a:pt x="15121" y="17478"/>
                    <a:pt x="14764" y="17609"/>
                  </a:cubicBezTo>
                  <a:cubicBezTo>
                    <a:pt x="14371" y="17752"/>
                    <a:pt x="14014" y="17562"/>
                    <a:pt x="13764" y="17264"/>
                  </a:cubicBezTo>
                  <a:cubicBezTo>
                    <a:pt x="13097" y="16526"/>
                    <a:pt x="12419" y="15776"/>
                    <a:pt x="11811" y="14990"/>
                  </a:cubicBezTo>
                  <a:cubicBezTo>
                    <a:pt x="11526" y="14633"/>
                    <a:pt x="11228" y="14478"/>
                    <a:pt x="10799" y="14478"/>
                  </a:cubicBezTo>
                  <a:cubicBezTo>
                    <a:pt x="9668" y="14478"/>
                    <a:pt x="8549" y="14514"/>
                    <a:pt x="7442" y="14442"/>
                  </a:cubicBezTo>
                  <a:cubicBezTo>
                    <a:pt x="6394" y="14359"/>
                    <a:pt x="5358" y="14180"/>
                    <a:pt x="4334" y="14002"/>
                  </a:cubicBezTo>
                  <a:cubicBezTo>
                    <a:pt x="3810" y="13918"/>
                    <a:pt x="3763" y="13811"/>
                    <a:pt x="3763" y="13216"/>
                  </a:cubicBezTo>
                  <a:cubicBezTo>
                    <a:pt x="3763" y="12121"/>
                    <a:pt x="3679" y="11025"/>
                    <a:pt x="3394" y="9954"/>
                  </a:cubicBezTo>
                  <a:cubicBezTo>
                    <a:pt x="3179" y="9168"/>
                    <a:pt x="2727" y="8703"/>
                    <a:pt x="1905" y="8608"/>
                  </a:cubicBezTo>
                  <a:cubicBezTo>
                    <a:pt x="1489" y="8549"/>
                    <a:pt x="1072" y="8453"/>
                    <a:pt x="643" y="8430"/>
                  </a:cubicBezTo>
                  <a:cubicBezTo>
                    <a:pt x="286" y="8394"/>
                    <a:pt x="72" y="8227"/>
                    <a:pt x="60" y="7870"/>
                  </a:cubicBezTo>
                  <a:cubicBezTo>
                    <a:pt x="24" y="7251"/>
                    <a:pt x="0" y="6620"/>
                    <a:pt x="12" y="6001"/>
                  </a:cubicBezTo>
                  <a:cubicBezTo>
                    <a:pt x="48" y="5251"/>
                    <a:pt x="84" y="4501"/>
                    <a:pt x="191" y="3750"/>
                  </a:cubicBezTo>
                  <a:cubicBezTo>
                    <a:pt x="286" y="3143"/>
                    <a:pt x="441" y="2536"/>
                    <a:pt x="608" y="1941"/>
                  </a:cubicBezTo>
                  <a:cubicBezTo>
                    <a:pt x="881" y="881"/>
                    <a:pt x="1727" y="488"/>
                    <a:pt x="2643" y="286"/>
                  </a:cubicBezTo>
                  <a:cubicBezTo>
                    <a:pt x="3751" y="36"/>
                    <a:pt x="4870" y="0"/>
                    <a:pt x="6001" y="95"/>
                  </a:cubicBezTo>
                  <a:cubicBezTo>
                    <a:pt x="7870" y="226"/>
                    <a:pt x="9752" y="286"/>
                    <a:pt x="11609" y="417"/>
                  </a:cubicBezTo>
                  <a:cubicBezTo>
                    <a:pt x="13538" y="548"/>
                    <a:pt x="15490" y="750"/>
                    <a:pt x="17431" y="929"/>
                  </a:cubicBezTo>
                  <a:cubicBezTo>
                    <a:pt x="17622" y="941"/>
                    <a:pt x="17812" y="1012"/>
                    <a:pt x="18003" y="1060"/>
                  </a:cubicBezTo>
                  <a:cubicBezTo>
                    <a:pt x="18598" y="1203"/>
                    <a:pt x="18979" y="1584"/>
                    <a:pt x="19015" y="2203"/>
                  </a:cubicBezTo>
                  <a:cubicBezTo>
                    <a:pt x="19110" y="3203"/>
                    <a:pt x="19169" y="4203"/>
                    <a:pt x="19241" y="5274"/>
                  </a:cubicBezTo>
                  <a:close/>
                  <a:moveTo>
                    <a:pt x="9549" y="11585"/>
                  </a:moveTo>
                  <a:cubicBezTo>
                    <a:pt x="9609" y="11585"/>
                    <a:pt x="9763" y="11597"/>
                    <a:pt x="9894" y="11537"/>
                  </a:cubicBezTo>
                  <a:cubicBezTo>
                    <a:pt x="11025" y="11061"/>
                    <a:pt x="11907" y="10347"/>
                    <a:pt x="12228" y="9096"/>
                  </a:cubicBezTo>
                  <a:cubicBezTo>
                    <a:pt x="12395" y="8430"/>
                    <a:pt x="12264" y="8192"/>
                    <a:pt x="11609" y="8144"/>
                  </a:cubicBezTo>
                  <a:cubicBezTo>
                    <a:pt x="10442" y="8084"/>
                    <a:pt x="9263" y="8072"/>
                    <a:pt x="8097" y="8049"/>
                  </a:cubicBezTo>
                  <a:cubicBezTo>
                    <a:pt x="7573" y="8049"/>
                    <a:pt x="7239" y="8489"/>
                    <a:pt x="7287" y="9001"/>
                  </a:cubicBezTo>
                  <a:cubicBezTo>
                    <a:pt x="7311" y="9263"/>
                    <a:pt x="7382" y="9501"/>
                    <a:pt x="7406" y="9751"/>
                  </a:cubicBezTo>
                  <a:cubicBezTo>
                    <a:pt x="7549" y="11001"/>
                    <a:pt x="8573" y="11525"/>
                    <a:pt x="9549" y="11585"/>
                  </a:cubicBezTo>
                  <a:close/>
                  <a:moveTo>
                    <a:pt x="6799" y="6108"/>
                  </a:moveTo>
                  <a:lnTo>
                    <a:pt x="6799" y="6108"/>
                  </a:lnTo>
                  <a:lnTo>
                    <a:pt x="6799" y="5953"/>
                  </a:lnTo>
                  <a:cubicBezTo>
                    <a:pt x="6799" y="5620"/>
                    <a:pt x="6739" y="5346"/>
                    <a:pt x="6358" y="5298"/>
                  </a:cubicBezTo>
                  <a:cubicBezTo>
                    <a:pt x="6084" y="5274"/>
                    <a:pt x="5870" y="5513"/>
                    <a:pt x="5822" y="5894"/>
                  </a:cubicBezTo>
                  <a:cubicBezTo>
                    <a:pt x="5799" y="5965"/>
                    <a:pt x="5799" y="6048"/>
                    <a:pt x="5799" y="6120"/>
                  </a:cubicBezTo>
                  <a:cubicBezTo>
                    <a:pt x="5799" y="6608"/>
                    <a:pt x="6013" y="7013"/>
                    <a:pt x="6275" y="7025"/>
                  </a:cubicBezTo>
                  <a:cubicBezTo>
                    <a:pt x="6561" y="7060"/>
                    <a:pt x="6763" y="6703"/>
                    <a:pt x="6799" y="6167"/>
                  </a:cubicBezTo>
                  <a:close/>
                  <a:moveTo>
                    <a:pt x="14240" y="5536"/>
                  </a:moveTo>
                  <a:cubicBezTo>
                    <a:pt x="13383" y="5608"/>
                    <a:pt x="13121" y="6120"/>
                    <a:pt x="13526" y="6822"/>
                  </a:cubicBezTo>
                  <a:cubicBezTo>
                    <a:pt x="13597" y="6941"/>
                    <a:pt x="13752" y="7072"/>
                    <a:pt x="13859" y="7072"/>
                  </a:cubicBezTo>
                  <a:cubicBezTo>
                    <a:pt x="13954" y="7072"/>
                    <a:pt x="14121" y="6941"/>
                    <a:pt x="14181" y="6822"/>
                  </a:cubicBezTo>
                  <a:cubicBezTo>
                    <a:pt x="14359" y="6417"/>
                    <a:pt x="14371" y="6013"/>
                    <a:pt x="14240" y="5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3367375" y="3796725"/>
              <a:ext cx="342025" cy="307200"/>
            </a:xfrm>
            <a:custGeom>
              <a:avLst/>
              <a:gdLst/>
              <a:ahLst/>
              <a:cxnLst/>
              <a:rect l="l" t="t" r="r" b="b"/>
              <a:pathLst>
                <a:path w="13681" h="12288" extrusionOk="0">
                  <a:moveTo>
                    <a:pt x="2108" y="12288"/>
                  </a:moveTo>
                  <a:cubicBezTo>
                    <a:pt x="1798" y="11704"/>
                    <a:pt x="2048" y="11276"/>
                    <a:pt x="2096" y="10835"/>
                  </a:cubicBezTo>
                  <a:cubicBezTo>
                    <a:pt x="2108" y="10597"/>
                    <a:pt x="2239" y="10359"/>
                    <a:pt x="2286" y="10121"/>
                  </a:cubicBezTo>
                  <a:cubicBezTo>
                    <a:pt x="2405" y="9621"/>
                    <a:pt x="2298" y="9490"/>
                    <a:pt x="1798" y="9466"/>
                  </a:cubicBezTo>
                  <a:cubicBezTo>
                    <a:pt x="1524" y="9454"/>
                    <a:pt x="1251" y="9490"/>
                    <a:pt x="977" y="9466"/>
                  </a:cubicBezTo>
                  <a:cubicBezTo>
                    <a:pt x="453" y="9430"/>
                    <a:pt x="203" y="9216"/>
                    <a:pt x="96" y="8716"/>
                  </a:cubicBezTo>
                  <a:cubicBezTo>
                    <a:pt x="24" y="8371"/>
                    <a:pt x="0" y="8013"/>
                    <a:pt x="0" y="7668"/>
                  </a:cubicBezTo>
                  <a:cubicBezTo>
                    <a:pt x="12" y="6168"/>
                    <a:pt x="24" y="4680"/>
                    <a:pt x="72" y="3180"/>
                  </a:cubicBezTo>
                  <a:cubicBezTo>
                    <a:pt x="84" y="2799"/>
                    <a:pt x="155" y="2429"/>
                    <a:pt x="191" y="2060"/>
                  </a:cubicBezTo>
                  <a:cubicBezTo>
                    <a:pt x="322" y="810"/>
                    <a:pt x="1286" y="239"/>
                    <a:pt x="2167" y="108"/>
                  </a:cubicBezTo>
                  <a:cubicBezTo>
                    <a:pt x="2703" y="13"/>
                    <a:pt x="3263" y="1"/>
                    <a:pt x="3799" y="1"/>
                  </a:cubicBezTo>
                  <a:cubicBezTo>
                    <a:pt x="5680" y="13"/>
                    <a:pt x="7561" y="48"/>
                    <a:pt x="9430" y="96"/>
                  </a:cubicBezTo>
                  <a:cubicBezTo>
                    <a:pt x="10323" y="120"/>
                    <a:pt x="11228" y="179"/>
                    <a:pt x="12121" y="274"/>
                  </a:cubicBezTo>
                  <a:cubicBezTo>
                    <a:pt x="12788" y="334"/>
                    <a:pt x="13181" y="751"/>
                    <a:pt x="13347" y="1406"/>
                  </a:cubicBezTo>
                  <a:cubicBezTo>
                    <a:pt x="13681" y="2834"/>
                    <a:pt x="13681" y="4275"/>
                    <a:pt x="13597" y="5739"/>
                  </a:cubicBezTo>
                  <a:cubicBezTo>
                    <a:pt x="13538" y="6609"/>
                    <a:pt x="13466" y="7478"/>
                    <a:pt x="13395" y="8359"/>
                  </a:cubicBezTo>
                  <a:cubicBezTo>
                    <a:pt x="13312" y="9156"/>
                    <a:pt x="13062" y="9466"/>
                    <a:pt x="12264" y="9609"/>
                  </a:cubicBezTo>
                  <a:cubicBezTo>
                    <a:pt x="11502" y="9740"/>
                    <a:pt x="10728" y="9811"/>
                    <a:pt x="9954" y="9823"/>
                  </a:cubicBezTo>
                  <a:cubicBezTo>
                    <a:pt x="8585" y="9859"/>
                    <a:pt x="7216" y="9811"/>
                    <a:pt x="5834" y="9788"/>
                  </a:cubicBezTo>
                  <a:cubicBezTo>
                    <a:pt x="5477" y="9764"/>
                    <a:pt x="5287" y="9978"/>
                    <a:pt x="5072" y="10180"/>
                  </a:cubicBezTo>
                  <a:cubicBezTo>
                    <a:pt x="4227" y="11038"/>
                    <a:pt x="3179" y="11633"/>
                    <a:pt x="2108" y="12288"/>
                  </a:cubicBezTo>
                  <a:close/>
                  <a:moveTo>
                    <a:pt x="8752" y="5894"/>
                  </a:moveTo>
                  <a:cubicBezTo>
                    <a:pt x="8490" y="5858"/>
                    <a:pt x="8240" y="5811"/>
                    <a:pt x="8001" y="5799"/>
                  </a:cubicBezTo>
                  <a:cubicBezTo>
                    <a:pt x="7216" y="5751"/>
                    <a:pt x="6406" y="5739"/>
                    <a:pt x="5620" y="5680"/>
                  </a:cubicBezTo>
                  <a:cubicBezTo>
                    <a:pt x="5275" y="5656"/>
                    <a:pt x="5132" y="5870"/>
                    <a:pt x="5025" y="6132"/>
                  </a:cubicBezTo>
                  <a:cubicBezTo>
                    <a:pt x="4846" y="6597"/>
                    <a:pt x="5358" y="7978"/>
                    <a:pt x="6049" y="8204"/>
                  </a:cubicBezTo>
                  <a:cubicBezTo>
                    <a:pt x="7168" y="8573"/>
                    <a:pt x="8823" y="7442"/>
                    <a:pt x="8835" y="6275"/>
                  </a:cubicBezTo>
                  <a:cubicBezTo>
                    <a:pt x="8835" y="6168"/>
                    <a:pt x="8787" y="6049"/>
                    <a:pt x="8752" y="5894"/>
                  </a:cubicBezTo>
                  <a:close/>
                  <a:moveTo>
                    <a:pt x="3703" y="3132"/>
                  </a:moveTo>
                  <a:cubicBezTo>
                    <a:pt x="3358" y="3596"/>
                    <a:pt x="3287" y="4013"/>
                    <a:pt x="3406" y="4454"/>
                  </a:cubicBezTo>
                  <a:cubicBezTo>
                    <a:pt x="3429" y="4573"/>
                    <a:pt x="3596" y="4715"/>
                    <a:pt x="3703" y="4715"/>
                  </a:cubicBezTo>
                  <a:cubicBezTo>
                    <a:pt x="3810" y="4715"/>
                    <a:pt x="4001" y="4608"/>
                    <a:pt x="4025" y="4501"/>
                  </a:cubicBezTo>
                  <a:cubicBezTo>
                    <a:pt x="4144" y="4037"/>
                    <a:pt x="4144" y="3572"/>
                    <a:pt x="3703" y="3132"/>
                  </a:cubicBezTo>
                  <a:close/>
                  <a:moveTo>
                    <a:pt x="9835" y="3156"/>
                  </a:moveTo>
                  <a:cubicBezTo>
                    <a:pt x="9490" y="3537"/>
                    <a:pt x="9561" y="3906"/>
                    <a:pt x="9644" y="4263"/>
                  </a:cubicBezTo>
                  <a:cubicBezTo>
                    <a:pt x="9668" y="4382"/>
                    <a:pt x="9847" y="4561"/>
                    <a:pt x="9906" y="4549"/>
                  </a:cubicBezTo>
                  <a:cubicBezTo>
                    <a:pt x="10037" y="4501"/>
                    <a:pt x="10240" y="4382"/>
                    <a:pt x="10264" y="4263"/>
                  </a:cubicBezTo>
                  <a:cubicBezTo>
                    <a:pt x="10359" y="3858"/>
                    <a:pt x="10276" y="3477"/>
                    <a:pt x="9835" y="31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9"/>
            <p:cNvSpPr/>
            <p:nvPr/>
          </p:nvSpPr>
          <p:spPr>
            <a:xfrm>
              <a:off x="3809400" y="3775000"/>
              <a:ext cx="128600" cy="88125"/>
            </a:xfrm>
            <a:custGeom>
              <a:avLst/>
              <a:gdLst/>
              <a:ahLst/>
              <a:cxnLst/>
              <a:rect l="l" t="t" r="r" b="b"/>
              <a:pathLst>
                <a:path w="5144" h="3525" extrusionOk="0">
                  <a:moveTo>
                    <a:pt x="2298" y="3513"/>
                  </a:moveTo>
                  <a:cubicBezTo>
                    <a:pt x="1322" y="3453"/>
                    <a:pt x="298" y="2929"/>
                    <a:pt x="155" y="1691"/>
                  </a:cubicBezTo>
                  <a:cubicBezTo>
                    <a:pt x="131" y="1441"/>
                    <a:pt x="60" y="1203"/>
                    <a:pt x="36" y="953"/>
                  </a:cubicBezTo>
                  <a:cubicBezTo>
                    <a:pt x="0" y="429"/>
                    <a:pt x="334" y="0"/>
                    <a:pt x="846" y="0"/>
                  </a:cubicBezTo>
                  <a:cubicBezTo>
                    <a:pt x="2024" y="0"/>
                    <a:pt x="3179" y="24"/>
                    <a:pt x="4358" y="84"/>
                  </a:cubicBezTo>
                  <a:cubicBezTo>
                    <a:pt x="5013" y="120"/>
                    <a:pt x="5144" y="370"/>
                    <a:pt x="4977" y="1036"/>
                  </a:cubicBezTo>
                  <a:cubicBezTo>
                    <a:pt x="4667" y="2286"/>
                    <a:pt x="3774" y="3001"/>
                    <a:pt x="2643" y="3477"/>
                  </a:cubicBezTo>
                  <a:cubicBezTo>
                    <a:pt x="2524" y="3525"/>
                    <a:pt x="2358" y="3513"/>
                    <a:pt x="2298" y="3513"/>
                  </a:cubicBezTo>
                  <a:close/>
                  <a:moveTo>
                    <a:pt x="4429" y="870"/>
                  </a:moveTo>
                  <a:cubicBezTo>
                    <a:pt x="4203" y="798"/>
                    <a:pt x="4048" y="715"/>
                    <a:pt x="3882" y="691"/>
                  </a:cubicBezTo>
                  <a:cubicBezTo>
                    <a:pt x="3108" y="631"/>
                    <a:pt x="2334" y="584"/>
                    <a:pt x="1572" y="572"/>
                  </a:cubicBezTo>
                  <a:cubicBezTo>
                    <a:pt x="1346" y="572"/>
                    <a:pt x="1131" y="631"/>
                    <a:pt x="917" y="727"/>
                  </a:cubicBezTo>
                  <a:cubicBezTo>
                    <a:pt x="798" y="774"/>
                    <a:pt x="667" y="905"/>
                    <a:pt x="631" y="1024"/>
                  </a:cubicBezTo>
                  <a:cubicBezTo>
                    <a:pt x="357" y="2036"/>
                    <a:pt x="1429" y="3179"/>
                    <a:pt x="2441" y="2894"/>
                  </a:cubicBezTo>
                  <a:cubicBezTo>
                    <a:pt x="3405" y="2620"/>
                    <a:pt x="4179" y="2048"/>
                    <a:pt x="4429" y="8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9"/>
            <p:cNvSpPr/>
            <p:nvPr/>
          </p:nvSpPr>
          <p:spPr>
            <a:xfrm>
              <a:off x="3772775" y="3705350"/>
              <a:ext cx="25325" cy="44375"/>
            </a:xfrm>
            <a:custGeom>
              <a:avLst/>
              <a:gdLst/>
              <a:ahLst/>
              <a:cxnLst/>
              <a:rect l="l" t="t" r="r" b="b"/>
              <a:pathLst>
                <a:path w="1013" h="1775" extrusionOk="0">
                  <a:moveTo>
                    <a:pt x="1013" y="822"/>
                  </a:moveTo>
                  <a:lnTo>
                    <a:pt x="1013" y="893"/>
                  </a:lnTo>
                  <a:cubicBezTo>
                    <a:pt x="977" y="1429"/>
                    <a:pt x="775" y="1774"/>
                    <a:pt x="489" y="1751"/>
                  </a:cubicBezTo>
                  <a:cubicBezTo>
                    <a:pt x="215" y="1727"/>
                    <a:pt x="1" y="1334"/>
                    <a:pt x="13" y="846"/>
                  </a:cubicBezTo>
                  <a:cubicBezTo>
                    <a:pt x="13" y="774"/>
                    <a:pt x="13" y="691"/>
                    <a:pt x="36" y="620"/>
                  </a:cubicBezTo>
                  <a:cubicBezTo>
                    <a:pt x="84" y="239"/>
                    <a:pt x="298" y="0"/>
                    <a:pt x="572" y="24"/>
                  </a:cubicBezTo>
                  <a:cubicBezTo>
                    <a:pt x="953" y="72"/>
                    <a:pt x="1013" y="358"/>
                    <a:pt x="1013" y="679"/>
                  </a:cubicBezTo>
                  <a:lnTo>
                    <a:pt x="1013" y="8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9"/>
            <p:cNvSpPr/>
            <p:nvPr/>
          </p:nvSpPr>
          <p:spPr>
            <a:xfrm>
              <a:off x="3956125" y="3711600"/>
              <a:ext cx="31300" cy="38425"/>
            </a:xfrm>
            <a:custGeom>
              <a:avLst/>
              <a:gdLst/>
              <a:ahLst/>
              <a:cxnLst/>
              <a:rect l="l" t="t" r="r" b="b"/>
              <a:pathLst>
                <a:path w="1252" h="1537" extrusionOk="0">
                  <a:moveTo>
                    <a:pt x="1120" y="0"/>
                  </a:moveTo>
                  <a:cubicBezTo>
                    <a:pt x="1251" y="465"/>
                    <a:pt x="1239" y="881"/>
                    <a:pt x="1061" y="1286"/>
                  </a:cubicBezTo>
                  <a:cubicBezTo>
                    <a:pt x="1013" y="1405"/>
                    <a:pt x="858" y="1536"/>
                    <a:pt x="739" y="1536"/>
                  </a:cubicBezTo>
                  <a:cubicBezTo>
                    <a:pt x="620" y="1536"/>
                    <a:pt x="465" y="1405"/>
                    <a:pt x="406" y="1286"/>
                  </a:cubicBezTo>
                  <a:cubicBezTo>
                    <a:pt x="1" y="596"/>
                    <a:pt x="263" y="96"/>
                    <a:pt x="1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9"/>
            <p:cNvSpPr/>
            <p:nvPr/>
          </p:nvSpPr>
          <p:spPr>
            <a:xfrm>
              <a:off x="3488825" y="3938125"/>
              <a:ext cx="99425" cy="73525"/>
            </a:xfrm>
            <a:custGeom>
              <a:avLst/>
              <a:gdLst/>
              <a:ahLst/>
              <a:cxnLst/>
              <a:rect l="l" t="t" r="r" b="b"/>
              <a:pathLst>
                <a:path w="3977" h="2941" extrusionOk="0">
                  <a:moveTo>
                    <a:pt x="3894" y="238"/>
                  </a:moveTo>
                  <a:cubicBezTo>
                    <a:pt x="3917" y="393"/>
                    <a:pt x="3977" y="512"/>
                    <a:pt x="3977" y="631"/>
                  </a:cubicBezTo>
                  <a:cubicBezTo>
                    <a:pt x="3965" y="1810"/>
                    <a:pt x="2310" y="2941"/>
                    <a:pt x="1191" y="2560"/>
                  </a:cubicBezTo>
                  <a:cubicBezTo>
                    <a:pt x="512" y="2346"/>
                    <a:pt x="0" y="953"/>
                    <a:pt x="167" y="500"/>
                  </a:cubicBezTo>
                  <a:cubicBezTo>
                    <a:pt x="274" y="226"/>
                    <a:pt x="417" y="0"/>
                    <a:pt x="762" y="36"/>
                  </a:cubicBezTo>
                  <a:cubicBezTo>
                    <a:pt x="1548" y="83"/>
                    <a:pt x="2358" y="107"/>
                    <a:pt x="3143" y="155"/>
                  </a:cubicBezTo>
                  <a:cubicBezTo>
                    <a:pt x="3393" y="155"/>
                    <a:pt x="3632" y="202"/>
                    <a:pt x="3894" y="238"/>
                  </a:cubicBezTo>
                  <a:close/>
                  <a:moveTo>
                    <a:pt x="3310" y="822"/>
                  </a:moveTo>
                  <a:cubicBezTo>
                    <a:pt x="2441" y="524"/>
                    <a:pt x="1596" y="738"/>
                    <a:pt x="738" y="703"/>
                  </a:cubicBezTo>
                  <a:cubicBezTo>
                    <a:pt x="691" y="1274"/>
                    <a:pt x="810" y="1726"/>
                    <a:pt x="1286" y="1953"/>
                  </a:cubicBezTo>
                  <a:cubicBezTo>
                    <a:pt x="1774" y="2191"/>
                    <a:pt x="2250" y="1941"/>
                    <a:pt x="2715" y="1726"/>
                  </a:cubicBezTo>
                  <a:cubicBezTo>
                    <a:pt x="3060" y="1572"/>
                    <a:pt x="3298" y="1298"/>
                    <a:pt x="3310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9"/>
            <p:cNvSpPr/>
            <p:nvPr/>
          </p:nvSpPr>
          <p:spPr>
            <a:xfrm>
              <a:off x="3449525" y="3875000"/>
              <a:ext cx="21450" cy="39925"/>
            </a:xfrm>
            <a:custGeom>
              <a:avLst/>
              <a:gdLst/>
              <a:ahLst/>
              <a:cxnLst/>
              <a:rect l="l" t="t" r="r" b="b"/>
              <a:pathLst>
                <a:path w="858" h="1597" extrusionOk="0">
                  <a:moveTo>
                    <a:pt x="417" y="1"/>
                  </a:moveTo>
                  <a:cubicBezTo>
                    <a:pt x="858" y="441"/>
                    <a:pt x="858" y="906"/>
                    <a:pt x="739" y="1370"/>
                  </a:cubicBezTo>
                  <a:cubicBezTo>
                    <a:pt x="715" y="1477"/>
                    <a:pt x="524" y="1596"/>
                    <a:pt x="417" y="1596"/>
                  </a:cubicBezTo>
                  <a:cubicBezTo>
                    <a:pt x="310" y="1573"/>
                    <a:pt x="143" y="1442"/>
                    <a:pt x="120" y="1323"/>
                  </a:cubicBezTo>
                  <a:cubicBezTo>
                    <a:pt x="1" y="882"/>
                    <a:pt x="72" y="44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9"/>
            <p:cNvSpPr/>
            <p:nvPr/>
          </p:nvSpPr>
          <p:spPr>
            <a:xfrm>
              <a:off x="3604600" y="3875600"/>
              <a:ext cx="21750" cy="35150"/>
            </a:xfrm>
            <a:custGeom>
              <a:avLst/>
              <a:gdLst/>
              <a:ahLst/>
              <a:cxnLst/>
              <a:rect l="l" t="t" r="r" b="b"/>
              <a:pathLst>
                <a:path w="870" h="1406" extrusionOk="0">
                  <a:moveTo>
                    <a:pt x="346" y="1"/>
                  </a:moveTo>
                  <a:cubicBezTo>
                    <a:pt x="787" y="322"/>
                    <a:pt x="870" y="703"/>
                    <a:pt x="775" y="1108"/>
                  </a:cubicBezTo>
                  <a:cubicBezTo>
                    <a:pt x="751" y="1227"/>
                    <a:pt x="548" y="1358"/>
                    <a:pt x="417" y="1394"/>
                  </a:cubicBezTo>
                  <a:cubicBezTo>
                    <a:pt x="358" y="1406"/>
                    <a:pt x="179" y="1227"/>
                    <a:pt x="155" y="1108"/>
                  </a:cubicBezTo>
                  <a:cubicBezTo>
                    <a:pt x="72" y="763"/>
                    <a:pt x="1" y="38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9"/>
            <p:cNvSpPr/>
            <p:nvPr/>
          </p:nvSpPr>
          <p:spPr>
            <a:xfrm>
              <a:off x="3817725" y="3789275"/>
              <a:ext cx="102425" cy="65525"/>
            </a:xfrm>
            <a:custGeom>
              <a:avLst/>
              <a:gdLst/>
              <a:ahLst/>
              <a:cxnLst/>
              <a:rect l="l" t="t" r="r" b="b"/>
              <a:pathLst>
                <a:path w="4097" h="2621" extrusionOk="0">
                  <a:moveTo>
                    <a:pt x="4096" y="299"/>
                  </a:moveTo>
                  <a:cubicBezTo>
                    <a:pt x="3858" y="1477"/>
                    <a:pt x="3072" y="2049"/>
                    <a:pt x="2108" y="2323"/>
                  </a:cubicBezTo>
                  <a:cubicBezTo>
                    <a:pt x="1072" y="2620"/>
                    <a:pt x="1" y="1465"/>
                    <a:pt x="298" y="453"/>
                  </a:cubicBezTo>
                  <a:cubicBezTo>
                    <a:pt x="334" y="334"/>
                    <a:pt x="465" y="203"/>
                    <a:pt x="584" y="156"/>
                  </a:cubicBezTo>
                  <a:cubicBezTo>
                    <a:pt x="798" y="60"/>
                    <a:pt x="1013" y="1"/>
                    <a:pt x="1239" y="1"/>
                  </a:cubicBezTo>
                  <a:cubicBezTo>
                    <a:pt x="2013" y="25"/>
                    <a:pt x="2787" y="60"/>
                    <a:pt x="3549" y="120"/>
                  </a:cubicBezTo>
                  <a:cubicBezTo>
                    <a:pt x="3715" y="144"/>
                    <a:pt x="3870" y="227"/>
                    <a:pt x="4096" y="2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9"/>
            <p:cNvSpPr/>
            <p:nvPr/>
          </p:nvSpPr>
          <p:spPr>
            <a:xfrm>
              <a:off x="3505775" y="3951500"/>
              <a:ext cx="65825" cy="41400"/>
            </a:xfrm>
            <a:custGeom>
              <a:avLst/>
              <a:gdLst/>
              <a:ahLst/>
              <a:cxnLst/>
              <a:rect l="l" t="t" r="r" b="b"/>
              <a:pathLst>
                <a:path w="2633" h="1656" extrusionOk="0">
                  <a:moveTo>
                    <a:pt x="2632" y="287"/>
                  </a:moveTo>
                  <a:cubicBezTo>
                    <a:pt x="2620" y="763"/>
                    <a:pt x="2382" y="1037"/>
                    <a:pt x="2025" y="1191"/>
                  </a:cubicBezTo>
                  <a:cubicBezTo>
                    <a:pt x="1572" y="1406"/>
                    <a:pt x="1084" y="1656"/>
                    <a:pt x="596" y="1418"/>
                  </a:cubicBezTo>
                  <a:cubicBezTo>
                    <a:pt x="132" y="1191"/>
                    <a:pt x="1" y="739"/>
                    <a:pt x="37" y="168"/>
                  </a:cubicBezTo>
                  <a:cubicBezTo>
                    <a:pt x="918" y="203"/>
                    <a:pt x="1763" y="1"/>
                    <a:pt x="2632" y="2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3348925" y="3556225"/>
              <a:ext cx="776300" cy="567650"/>
            </a:xfrm>
            <a:custGeom>
              <a:avLst/>
              <a:gdLst/>
              <a:ahLst/>
              <a:cxnLst/>
              <a:rect l="l" t="t" r="r" b="b"/>
              <a:pathLst>
                <a:path w="31052" h="22706" extrusionOk="0">
                  <a:moveTo>
                    <a:pt x="30837" y="2477"/>
                  </a:moveTo>
                  <a:cubicBezTo>
                    <a:pt x="30695" y="1560"/>
                    <a:pt x="30159" y="1012"/>
                    <a:pt x="29313" y="905"/>
                  </a:cubicBezTo>
                  <a:cubicBezTo>
                    <a:pt x="27920" y="739"/>
                    <a:pt x="26432" y="596"/>
                    <a:pt x="24753" y="441"/>
                  </a:cubicBezTo>
                  <a:cubicBezTo>
                    <a:pt x="23956" y="381"/>
                    <a:pt x="23134" y="334"/>
                    <a:pt x="22348" y="310"/>
                  </a:cubicBezTo>
                  <a:cubicBezTo>
                    <a:pt x="22015" y="298"/>
                    <a:pt x="21705" y="274"/>
                    <a:pt x="21372" y="262"/>
                  </a:cubicBezTo>
                  <a:lnTo>
                    <a:pt x="19765" y="179"/>
                  </a:lnTo>
                  <a:cubicBezTo>
                    <a:pt x="18455" y="96"/>
                    <a:pt x="17086" y="24"/>
                    <a:pt x="15752" y="0"/>
                  </a:cubicBezTo>
                  <a:lnTo>
                    <a:pt x="15562" y="0"/>
                  </a:lnTo>
                  <a:cubicBezTo>
                    <a:pt x="14371" y="0"/>
                    <a:pt x="13359" y="215"/>
                    <a:pt x="12478" y="667"/>
                  </a:cubicBezTo>
                  <a:cubicBezTo>
                    <a:pt x="12002" y="905"/>
                    <a:pt x="11692" y="1227"/>
                    <a:pt x="11478" y="1679"/>
                  </a:cubicBezTo>
                  <a:cubicBezTo>
                    <a:pt x="11002" y="2727"/>
                    <a:pt x="10716" y="3846"/>
                    <a:pt x="10644" y="4977"/>
                  </a:cubicBezTo>
                  <a:cubicBezTo>
                    <a:pt x="10597" y="5703"/>
                    <a:pt x="10573" y="6454"/>
                    <a:pt x="10549" y="7168"/>
                  </a:cubicBezTo>
                  <a:lnTo>
                    <a:pt x="10513" y="8287"/>
                  </a:lnTo>
                  <a:cubicBezTo>
                    <a:pt x="10513" y="8430"/>
                    <a:pt x="10490" y="8573"/>
                    <a:pt x="10478" y="8728"/>
                  </a:cubicBezTo>
                  <a:cubicBezTo>
                    <a:pt x="10478" y="8775"/>
                    <a:pt x="10466" y="8823"/>
                    <a:pt x="10466" y="8871"/>
                  </a:cubicBezTo>
                  <a:cubicBezTo>
                    <a:pt x="10418" y="8882"/>
                    <a:pt x="10371" y="8882"/>
                    <a:pt x="10335" y="8894"/>
                  </a:cubicBezTo>
                  <a:cubicBezTo>
                    <a:pt x="10168" y="8930"/>
                    <a:pt x="10037" y="8954"/>
                    <a:pt x="9894" y="8966"/>
                  </a:cubicBezTo>
                  <a:cubicBezTo>
                    <a:pt x="9406" y="8990"/>
                    <a:pt x="8858" y="8990"/>
                    <a:pt x="8299" y="8990"/>
                  </a:cubicBezTo>
                  <a:cubicBezTo>
                    <a:pt x="7906" y="8990"/>
                    <a:pt x="7549" y="8990"/>
                    <a:pt x="7204" y="8966"/>
                  </a:cubicBezTo>
                  <a:cubicBezTo>
                    <a:pt x="6668" y="8954"/>
                    <a:pt x="6132" y="8930"/>
                    <a:pt x="5596" y="8906"/>
                  </a:cubicBezTo>
                  <a:cubicBezTo>
                    <a:pt x="4941" y="8882"/>
                    <a:pt x="4275" y="8847"/>
                    <a:pt x="3608" y="8835"/>
                  </a:cubicBezTo>
                  <a:lnTo>
                    <a:pt x="3560" y="8835"/>
                  </a:lnTo>
                  <a:cubicBezTo>
                    <a:pt x="1834" y="8835"/>
                    <a:pt x="476" y="9954"/>
                    <a:pt x="286" y="11561"/>
                  </a:cubicBezTo>
                  <a:cubicBezTo>
                    <a:pt x="48" y="13490"/>
                    <a:pt x="0" y="15574"/>
                    <a:pt x="143" y="17741"/>
                  </a:cubicBezTo>
                  <a:cubicBezTo>
                    <a:pt x="238" y="19419"/>
                    <a:pt x="679" y="19610"/>
                    <a:pt x="1953" y="19800"/>
                  </a:cubicBezTo>
                  <a:cubicBezTo>
                    <a:pt x="2072" y="19824"/>
                    <a:pt x="2227" y="19848"/>
                    <a:pt x="2262" y="19896"/>
                  </a:cubicBezTo>
                  <a:cubicBezTo>
                    <a:pt x="2298" y="19943"/>
                    <a:pt x="2286" y="20086"/>
                    <a:pt x="2262" y="20217"/>
                  </a:cubicBezTo>
                  <a:cubicBezTo>
                    <a:pt x="2251" y="20324"/>
                    <a:pt x="2227" y="20431"/>
                    <a:pt x="2203" y="20539"/>
                  </a:cubicBezTo>
                  <a:cubicBezTo>
                    <a:pt x="2179" y="20670"/>
                    <a:pt x="2143" y="20812"/>
                    <a:pt x="2131" y="20967"/>
                  </a:cubicBezTo>
                  <a:cubicBezTo>
                    <a:pt x="2084" y="21336"/>
                    <a:pt x="2048" y="21765"/>
                    <a:pt x="2060" y="22182"/>
                  </a:cubicBezTo>
                  <a:cubicBezTo>
                    <a:pt x="2072" y="22575"/>
                    <a:pt x="2286" y="22706"/>
                    <a:pt x="2477" y="22706"/>
                  </a:cubicBezTo>
                  <a:cubicBezTo>
                    <a:pt x="2584" y="22706"/>
                    <a:pt x="2715" y="22658"/>
                    <a:pt x="2834" y="22586"/>
                  </a:cubicBezTo>
                  <a:cubicBezTo>
                    <a:pt x="2965" y="22503"/>
                    <a:pt x="3096" y="22396"/>
                    <a:pt x="3239" y="22301"/>
                  </a:cubicBezTo>
                  <a:cubicBezTo>
                    <a:pt x="3322" y="22229"/>
                    <a:pt x="3417" y="22170"/>
                    <a:pt x="3513" y="22110"/>
                  </a:cubicBezTo>
                  <a:cubicBezTo>
                    <a:pt x="4453" y="21467"/>
                    <a:pt x="5227" y="20932"/>
                    <a:pt x="6049" y="20384"/>
                  </a:cubicBezTo>
                  <a:lnTo>
                    <a:pt x="6108" y="20336"/>
                  </a:lnTo>
                  <a:cubicBezTo>
                    <a:pt x="6275" y="20241"/>
                    <a:pt x="6418" y="20122"/>
                    <a:pt x="6584" y="20098"/>
                  </a:cubicBezTo>
                  <a:cubicBezTo>
                    <a:pt x="7084" y="20027"/>
                    <a:pt x="7608" y="20015"/>
                    <a:pt x="8061" y="20015"/>
                  </a:cubicBezTo>
                  <a:cubicBezTo>
                    <a:pt x="8632" y="20003"/>
                    <a:pt x="9216" y="20003"/>
                    <a:pt x="9811" y="20003"/>
                  </a:cubicBezTo>
                  <a:cubicBezTo>
                    <a:pt x="10859" y="19979"/>
                    <a:pt x="11942" y="19979"/>
                    <a:pt x="13002" y="19943"/>
                  </a:cubicBezTo>
                  <a:cubicBezTo>
                    <a:pt x="14097" y="19896"/>
                    <a:pt x="14693" y="19288"/>
                    <a:pt x="14764" y="18110"/>
                  </a:cubicBezTo>
                  <a:cubicBezTo>
                    <a:pt x="14812" y="17360"/>
                    <a:pt x="14883" y="16621"/>
                    <a:pt x="14966" y="15895"/>
                  </a:cubicBezTo>
                  <a:lnTo>
                    <a:pt x="14978" y="15728"/>
                  </a:lnTo>
                  <a:cubicBezTo>
                    <a:pt x="14990" y="15633"/>
                    <a:pt x="15026" y="15538"/>
                    <a:pt x="15050" y="15431"/>
                  </a:cubicBezTo>
                  <a:cubicBezTo>
                    <a:pt x="15050" y="15419"/>
                    <a:pt x="15062" y="15395"/>
                    <a:pt x="15062" y="15371"/>
                  </a:cubicBezTo>
                  <a:lnTo>
                    <a:pt x="15085" y="15371"/>
                  </a:lnTo>
                  <a:cubicBezTo>
                    <a:pt x="15097" y="15371"/>
                    <a:pt x="15121" y="15359"/>
                    <a:pt x="15121" y="15359"/>
                  </a:cubicBezTo>
                  <a:cubicBezTo>
                    <a:pt x="16109" y="15443"/>
                    <a:pt x="17086" y="15514"/>
                    <a:pt x="18062" y="15609"/>
                  </a:cubicBezTo>
                  <a:cubicBezTo>
                    <a:pt x="19265" y="15717"/>
                    <a:pt x="20467" y="15812"/>
                    <a:pt x="21693" y="15919"/>
                  </a:cubicBezTo>
                  <a:cubicBezTo>
                    <a:pt x="22134" y="15967"/>
                    <a:pt x="22432" y="16109"/>
                    <a:pt x="22682" y="16431"/>
                  </a:cubicBezTo>
                  <a:cubicBezTo>
                    <a:pt x="23158" y="17026"/>
                    <a:pt x="23658" y="17622"/>
                    <a:pt x="24146" y="18181"/>
                  </a:cubicBezTo>
                  <a:lnTo>
                    <a:pt x="24265" y="18336"/>
                  </a:lnTo>
                  <a:cubicBezTo>
                    <a:pt x="24682" y="18836"/>
                    <a:pt x="25289" y="19050"/>
                    <a:pt x="25765" y="19169"/>
                  </a:cubicBezTo>
                  <a:cubicBezTo>
                    <a:pt x="25920" y="19205"/>
                    <a:pt x="26039" y="19229"/>
                    <a:pt x="26123" y="19229"/>
                  </a:cubicBezTo>
                  <a:cubicBezTo>
                    <a:pt x="26551" y="19229"/>
                    <a:pt x="26694" y="18896"/>
                    <a:pt x="26765" y="18574"/>
                  </a:cubicBezTo>
                  <a:cubicBezTo>
                    <a:pt x="26837" y="18253"/>
                    <a:pt x="26873" y="17931"/>
                    <a:pt x="26896" y="17622"/>
                  </a:cubicBezTo>
                  <a:cubicBezTo>
                    <a:pt x="26908" y="17526"/>
                    <a:pt x="26908" y="17455"/>
                    <a:pt x="26932" y="17360"/>
                  </a:cubicBezTo>
                  <a:cubicBezTo>
                    <a:pt x="26968" y="16979"/>
                    <a:pt x="27004" y="16586"/>
                    <a:pt x="27027" y="16193"/>
                  </a:cubicBezTo>
                  <a:cubicBezTo>
                    <a:pt x="27051" y="16038"/>
                    <a:pt x="27063" y="15907"/>
                    <a:pt x="27075" y="15752"/>
                  </a:cubicBezTo>
                  <a:cubicBezTo>
                    <a:pt x="27087" y="15752"/>
                    <a:pt x="27123" y="15752"/>
                    <a:pt x="27135" y="15740"/>
                  </a:cubicBezTo>
                  <a:cubicBezTo>
                    <a:pt x="27230" y="15728"/>
                    <a:pt x="27301" y="15717"/>
                    <a:pt x="27373" y="15717"/>
                  </a:cubicBezTo>
                  <a:lnTo>
                    <a:pt x="27420" y="15717"/>
                  </a:lnTo>
                  <a:cubicBezTo>
                    <a:pt x="28325" y="15717"/>
                    <a:pt x="29063" y="15300"/>
                    <a:pt x="29683" y="14883"/>
                  </a:cubicBezTo>
                  <a:cubicBezTo>
                    <a:pt x="30349" y="14431"/>
                    <a:pt x="30683" y="13823"/>
                    <a:pt x="30718" y="13002"/>
                  </a:cubicBezTo>
                  <a:cubicBezTo>
                    <a:pt x="30730" y="12764"/>
                    <a:pt x="30730" y="12526"/>
                    <a:pt x="30730" y="12299"/>
                  </a:cubicBezTo>
                  <a:cubicBezTo>
                    <a:pt x="30730" y="12097"/>
                    <a:pt x="30730" y="11871"/>
                    <a:pt x="30754" y="11668"/>
                  </a:cubicBezTo>
                  <a:cubicBezTo>
                    <a:pt x="30778" y="10966"/>
                    <a:pt x="30814" y="10252"/>
                    <a:pt x="30826" y="9549"/>
                  </a:cubicBezTo>
                  <a:cubicBezTo>
                    <a:pt x="30885" y="7930"/>
                    <a:pt x="30956" y="6263"/>
                    <a:pt x="30992" y="4608"/>
                  </a:cubicBezTo>
                  <a:cubicBezTo>
                    <a:pt x="31052" y="3846"/>
                    <a:pt x="30945" y="3108"/>
                    <a:pt x="30837" y="2477"/>
                  </a:cubicBezTo>
                  <a:close/>
                  <a:moveTo>
                    <a:pt x="30171" y="7120"/>
                  </a:moveTo>
                  <a:cubicBezTo>
                    <a:pt x="30099" y="8132"/>
                    <a:pt x="30040" y="9180"/>
                    <a:pt x="29980" y="10216"/>
                  </a:cubicBezTo>
                  <a:cubicBezTo>
                    <a:pt x="29968" y="10597"/>
                    <a:pt x="29944" y="10966"/>
                    <a:pt x="29933" y="11323"/>
                  </a:cubicBezTo>
                  <a:cubicBezTo>
                    <a:pt x="29921" y="11692"/>
                    <a:pt x="29921" y="12085"/>
                    <a:pt x="29885" y="12454"/>
                  </a:cubicBezTo>
                  <a:cubicBezTo>
                    <a:pt x="29802" y="13812"/>
                    <a:pt x="28742" y="14800"/>
                    <a:pt x="27361" y="14800"/>
                  </a:cubicBezTo>
                  <a:lnTo>
                    <a:pt x="27254" y="14800"/>
                  </a:lnTo>
                  <a:cubicBezTo>
                    <a:pt x="27206" y="14800"/>
                    <a:pt x="27182" y="14788"/>
                    <a:pt x="27135" y="14788"/>
                  </a:cubicBezTo>
                  <a:cubicBezTo>
                    <a:pt x="27075" y="14776"/>
                    <a:pt x="27027" y="14776"/>
                    <a:pt x="26968" y="14752"/>
                  </a:cubicBezTo>
                  <a:lnTo>
                    <a:pt x="26873" y="14752"/>
                  </a:lnTo>
                  <a:cubicBezTo>
                    <a:pt x="26396" y="14752"/>
                    <a:pt x="26289" y="14966"/>
                    <a:pt x="26242" y="15395"/>
                  </a:cubicBezTo>
                  <a:cubicBezTo>
                    <a:pt x="26218" y="15764"/>
                    <a:pt x="26194" y="16145"/>
                    <a:pt x="26182" y="16502"/>
                  </a:cubicBezTo>
                  <a:cubicBezTo>
                    <a:pt x="26182" y="16657"/>
                    <a:pt x="26170" y="16812"/>
                    <a:pt x="26170" y="16979"/>
                  </a:cubicBezTo>
                  <a:lnTo>
                    <a:pt x="26170" y="17122"/>
                  </a:lnTo>
                  <a:cubicBezTo>
                    <a:pt x="26170" y="17229"/>
                    <a:pt x="26170" y="17312"/>
                    <a:pt x="26158" y="17407"/>
                  </a:cubicBezTo>
                  <a:cubicBezTo>
                    <a:pt x="26134" y="17467"/>
                    <a:pt x="26134" y="17538"/>
                    <a:pt x="26134" y="17598"/>
                  </a:cubicBezTo>
                  <a:cubicBezTo>
                    <a:pt x="26111" y="17884"/>
                    <a:pt x="26099" y="18062"/>
                    <a:pt x="25896" y="18134"/>
                  </a:cubicBezTo>
                  <a:cubicBezTo>
                    <a:pt x="25825" y="18169"/>
                    <a:pt x="25753" y="18181"/>
                    <a:pt x="25694" y="18181"/>
                  </a:cubicBezTo>
                  <a:cubicBezTo>
                    <a:pt x="25420" y="18181"/>
                    <a:pt x="25206" y="18003"/>
                    <a:pt x="25063" y="17836"/>
                  </a:cubicBezTo>
                  <a:lnTo>
                    <a:pt x="24837" y="17586"/>
                  </a:lnTo>
                  <a:cubicBezTo>
                    <a:pt x="24265" y="16931"/>
                    <a:pt x="23670" y="16264"/>
                    <a:pt x="23134" y="15574"/>
                  </a:cubicBezTo>
                  <a:cubicBezTo>
                    <a:pt x="22836" y="15193"/>
                    <a:pt x="22491" y="15014"/>
                    <a:pt x="22003" y="15014"/>
                  </a:cubicBezTo>
                  <a:lnTo>
                    <a:pt x="22003" y="15014"/>
                  </a:lnTo>
                  <a:lnTo>
                    <a:pt x="21265" y="15014"/>
                  </a:lnTo>
                  <a:lnTo>
                    <a:pt x="20431" y="15014"/>
                  </a:lnTo>
                  <a:cubicBezTo>
                    <a:pt x="19943" y="15014"/>
                    <a:pt x="19288" y="15014"/>
                    <a:pt x="18634" y="14955"/>
                  </a:cubicBezTo>
                  <a:cubicBezTo>
                    <a:pt x="17562" y="14871"/>
                    <a:pt x="16490" y="14681"/>
                    <a:pt x="15538" y="14514"/>
                  </a:cubicBezTo>
                  <a:cubicBezTo>
                    <a:pt x="15109" y="14443"/>
                    <a:pt x="15097" y="14431"/>
                    <a:pt x="15097" y="13883"/>
                  </a:cubicBezTo>
                  <a:cubicBezTo>
                    <a:pt x="15097" y="12597"/>
                    <a:pt x="14978" y="11538"/>
                    <a:pt x="14704" y="10573"/>
                  </a:cubicBezTo>
                  <a:cubicBezTo>
                    <a:pt x="14466" y="9692"/>
                    <a:pt x="13942" y="9216"/>
                    <a:pt x="13085" y="9097"/>
                  </a:cubicBezTo>
                  <a:cubicBezTo>
                    <a:pt x="12919" y="9085"/>
                    <a:pt x="12740" y="9061"/>
                    <a:pt x="12573" y="9025"/>
                  </a:cubicBezTo>
                  <a:cubicBezTo>
                    <a:pt x="12323" y="8978"/>
                    <a:pt x="12073" y="8942"/>
                    <a:pt x="11823" y="8918"/>
                  </a:cubicBezTo>
                  <a:cubicBezTo>
                    <a:pt x="11502" y="8894"/>
                    <a:pt x="11383" y="8775"/>
                    <a:pt x="11371" y="8501"/>
                  </a:cubicBezTo>
                  <a:lnTo>
                    <a:pt x="11359" y="8228"/>
                  </a:lnTo>
                  <a:cubicBezTo>
                    <a:pt x="11347" y="7704"/>
                    <a:pt x="11311" y="7168"/>
                    <a:pt x="11323" y="6644"/>
                  </a:cubicBezTo>
                  <a:cubicBezTo>
                    <a:pt x="11359" y="5739"/>
                    <a:pt x="11418" y="5049"/>
                    <a:pt x="11502" y="4418"/>
                  </a:cubicBezTo>
                  <a:cubicBezTo>
                    <a:pt x="11585" y="3906"/>
                    <a:pt x="11716" y="3417"/>
                    <a:pt x="11835" y="2929"/>
                  </a:cubicBezTo>
                  <a:cubicBezTo>
                    <a:pt x="11871" y="2822"/>
                    <a:pt x="11895" y="2715"/>
                    <a:pt x="11906" y="2608"/>
                  </a:cubicBezTo>
                  <a:cubicBezTo>
                    <a:pt x="12180" y="1584"/>
                    <a:pt x="13026" y="1262"/>
                    <a:pt x="13847" y="1084"/>
                  </a:cubicBezTo>
                  <a:cubicBezTo>
                    <a:pt x="14550" y="917"/>
                    <a:pt x="15276" y="846"/>
                    <a:pt x="16097" y="846"/>
                  </a:cubicBezTo>
                  <a:cubicBezTo>
                    <a:pt x="16431" y="846"/>
                    <a:pt x="16788" y="858"/>
                    <a:pt x="17169" y="881"/>
                  </a:cubicBezTo>
                  <a:cubicBezTo>
                    <a:pt x="18122" y="965"/>
                    <a:pt x="19098" y="1000"/>
                    <a:pt x="20038" y="1048"/>
                  </a:cubicBezTo>
                  <a:cubicBezTo>
                    <a:pt x="20943" y="1096"/>
                    <a:pt x="21860" y="1143"/>
                    <a:pt x="22789" y="1215"/>
                  </a:cubicBezTo>
                  <a:cubicBezTo>
                    <a:pt x="24313" y="1322"/>
                    <a:pt x="25861" y="1465"/>
                    <a:pt x="27361" y="1620"/>
                  </a:cubicBezTo>
                  <a:cubicBezTo>
                    <a:pt x="27778" y="1655"/>
                    <a:pt x="28194" y="1691"/>
                    <a:pt x="28611" y="1739"/>
                  </a:cubicBezTo>
                  <a:cubicBezTo>
                    <a:pt x="28742" y="1751"/>
                    <a:pt x="28873" y="1774"/>
                    <a:pt x="29016" y="1822"/>
                  </a:cubicBezTo>
                  <a:cubicBezTo>
                    <a:pt x="29075" y="1834"/>
                    <a:pt x="29111" y="1858"/>
                    <a:pt x="29171" y="1870"/>
                  </a:cubicBezTo>
                  <a:cubicBezTo>
                    <a:pt x="29742" y="2001"/>
                    <a:pt x="30040" y="2346"/>
                    <a:pt x="30075" y="2882"/>
                  </a:cubicBezTo>
                  <a:cubicBezTo>
                    <a:pt x="30135" y="3584"/>
                    <a:pt x="30183" y="4263"/>
                    <a:pt x="30230" y="4977"/>
                  </a:cubicBezTo>
                  <a:cubicBezTo>
                    <a:pt x="30242" y="5287"/>
                    <a:pt x="30278" y="5608"/>
                    <a:pt x="30290" y="5930"/>
                  </a:cubicBezTo>
                  <a:cubicBezTo>
                    <a:pt x="30230" y="6334"/>
                    <a:pt x="30206" y="6727"/>
                    <a:pt x="30171" y="7120"/>
                  </a:cubicBezTo>
                  <a:close/>
                  <a:moveTo>
                    <a:pt x="10692" y="19288"/>
                  </a:moveTo>
                  <a:cubicBezTo>
                    <a:pt x="10359" y="19288"/>
                    <a:pt x="10037" y="19300"/>
                    <a:pt x="9704" y="19300"/>
                  </a:cubicBezTo>
                  <a:cubicBezTo>
                    <a:pt x="8692" y="19300"/>
                    <a:pt x="7668" y="19265"/>
                    <a:pt x="6692" y="19253"/>
                  </a:cubicBezTo>
                  <a:lnTo>
                    <a:pt x="6572" y="19253"/>
                  </a:lnTo>
                  <a:cubicBezTo>
                    <a:pt x="6180" y="19253"/>
                    <a:pt x="5953" y="19479"/>
                    <a:pt x="5751" y="19681"/>
                  </a:cubicBezTo>
                  <a:lnTo>
                    <a:pt x="5715" y="19717"/>
                  </a:lnTo>
                  <a:cubicBezTo>
                    <a:pt x="4989" y="20443"/>
                    <a:pt x="4108" y="20979"/>
                    <a:pt x="3191" y="21551"/>
                  </a:cubicBezTo>
                  <a:cubicBezTo>
                    <a:pt x="3096" y="21610"/>
                    <a:pt x="3013" y="21646"/>
                    <a:pt x="2917" y="21705"/>
                  </a:cubicBezTo>
                  <a:cubicBezTo>
                    <a:pt x="2798" y="21396"/>
                    <a:pt x="2858" y="21146"/>
                    <a:pt x="2917" y="20860"/>
                  </a:cubicBezTo>
                  <a:cubicBezTo>
                    <a:pt x="2953" y="20741"/>
                    <a:pt x="2977" y="20622"/>
                    <a:pt x="3001" y="20491"/>
                  </a:cubicBezTo>
                  <a:cubicBezTo>
                    <a:pt x="3013" y="20360"/>
                    <a:pt x="3060" y="20217"/>
                    <a:pt x="3096" y="20086"/>
                  </a:cubicBezTo>
                  <a:cubicBezTo>
                    <a:pt x="3132" y="19979"/>
                    <a:pt x="3179" y="19896"/>
                    <a:pt x="3191" y="19789"/>
                  </a:cubicBezTo>
                  <a:cubicBezTo>
                    <a:pt x="3251" y="19550"/>
                    <a:pt x="3274" y="19312"/>
                    <a:pt x="3143" y="19146"/>
                  </a:cubicBezTo>
                  <a:cubicBezTo>
                    <a:pt x="3024" y="18991"/>
                    <a:pt x="2786" y="18955"/>
                    <a:pt x="2548" y="18943"/>
                  </a:cubicBezTo>
                  <a:lnTo>
                    <a:pt x="2381" y="18943"/>
                  </a:lnTo>
                  <a:lnTo>
                    <a:pt x="2179" y="18943"/>
                  </a:lnTo>
                  <a:lnTo>
                    <a:pt x="1965" y="18943"/>
                  </a:lnTo>
                  <a:lnTo>
                    <a:pt x="1727" y="18943"/>
                  </a:lnTo>
                  <a:cubicBezTo>
                    <a:pt x="1274" y="18907"/>
                    <a:pt x="1072" y="18729"/>
                    <a:pt x="988" y="18300"/>
                  </a:cubicBezTo>
                  <a:cubicBezTo>
                    <a:pt x="917" y="17943"/>
                    <a:pt x="881" y="17598"/>
                    <a:pt x="881" y="17288"/>
                  </a:cubicBezTo>
                  <a:cubicBezTo>
                    <a:pt x="893" y="15836"/>
                    <a:pt x="917" y="14312"/>
                    <a:pt x="953" y="12800"/>
                  </a:cubicBezTo>
                  <a:cubicBezTo>
                    <a:pt x="953" y="12573"/>
                    <a:pt x="1000" y="12335"/>
                    <a:pt x="1036" y="12097"/>
                  </a:cubicBezTo>
                  <a:cubicBezTo>
                    <a:pt x="1048" y="11966"/>
                    <a:pt x="1072" y="11823"/>
                    <a:pt x="1096" y="11692"/>
                  </a:cubicBezTo>
                  <a:cubicBezTo>
                    <a:pt x="1238" y="10264"/>
                    <a:pt x="2548" y="9942"/>
                    <a:pt x="2953" y="9859"/>
                  </a:cubicBezTo>
                  <a:cubicBezTo>
                    <a:pt x="3453" y="9775"/>
                    <a:pt x="3977" y="9775"/>
                    <a:pt x="4382" y="9775"/>
                  </a:cubicBezTo>
                  <a:lnTo>
                    <a:pt x="4572" y="9775"/>
                  </a:lnTo>
                  <a:cubicBezTo>
                    <a:pt x="6751" y="9787"/>
                    <a:pt x="8537" y="9823"/>
                    <a:pt x="10204" y="9859"/>
                  </a:cubicBezTo>
                  <a:cubicBezTo>
                    <a:pt x="11049" y="9883"/>
                    <a:pt x="11930" y="9942"/>
                    <a:pt x="12883" y="10037"/>
                  </a:cubicBezTo>
                  <a:cubicBezTo>
                    <a:pt x="13454" y="10097"/>
                    <a:pt x="13811" y="10430"/>
                    <a:pt x="13966" y="11073"/>
                  </a:cubicBezTo>
                  <a:cubicBezTo>
                    <a:pt x="14335" y="12585"/>
                    <a:pt x="14288" y="14074"/>
                    <a:pt x="14216" y="15359"/>
                  </a:cubicBezTo>
                  <a:cubicBezTo>
                    <a:pt x="14157" y="16145"/>
                    <a:pt x="14097" y="17002"/>
                    <a:pt x="14014" y="17955"/>
                  </a:cubicBezTo>
                  <a:cubicBezTo>
                    <a:pt x="13954" y="18705"/>
                    <a:pt x="13716" y="18955"/>
                    <a:pt x="13002" y="19074"/>
                  </a:cubicBezTo>
                  <a:cubicBezTo>
                    <a:pt x="12168" y="19193"/>
                    <a:pt x="11395" y="19265"/>
                    <a:pt x="10692" y="192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1BD4953-81F5-4CE9-A3AB-85EBC1FE06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41" t="11257" r="3933" b="52963"/>
          <a:stretch/>
        </p:blipFill>
        <p:spPr>
          <a:xfrm>
            <a:off x="1" y="12928"/>
            <a:ext cx="9305250" cy="5130572"/>
          </a:xfrm>
          <a:prstGeom prst="rect">
            <a:avLst/>
          </a:prstGeom>
        </p:spPr>
      </p:pic>
      <p:sp>
        <p:nvSpPr>
          <p:cNvPr id="19" name="Google Shape;267;p35">
            <a:extLst>
              <a:ext uri="{FF2B5EF4-FFF2-40B4-BE49-F238E27FC236}">
                <a16:creationId xmlns:a16="http://schemas.microsoft.com/office/drawing/2014/main" id="{732097AC-D689-4AAD-B7D8-CBE2868AE84B}"/>
              </a:ext>
            </a:extLst>
          </p:cNvPr>
          <p:cNvSpPr txBox="1">
            <a:spLocks/>
          </p:cNvSpPr>
          <p:nvPr/>
        </p:nvSpPr>
        <p:spPr>
          <a:xfrm>
            <a:off x="3115241" y="1197107"/>
            <a:ext cx="4038600" cy="367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800" b="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stereo</a:t>
            </a:r>
          </a:p>
        </p:txBody>
      </p:sp>
      <p:sp>
        <p:nvSpPr>
          <p:cNvPr id="20" name="Google Shape;267;p35">
            <a:extLst>
              <a:ext uri="{FF2B5EF4-FFF2-40B4-BE49-F238E27FC236}">
                <a16:creationId xmlns:a16="http://schemas.microsoft.com/office/drawing/2014/main" id="{5B9EE4E1-FC15-47B0-B0DD-0F8042FF5FF1}"/>
              </a:ext>
            </a:extLst>
          </p:cNvPr>
          <p:cNvSpPr txBox="1">
            <a:spLocks/>
          </p:cNvSpPr>
          <p:nvPr/>
        </p:nvSpPr>
        <p:spPr>
          <a:xfrm>
            <a:off x="2286000" y="1809750"/>
            <a:ext cx="4038600" cy="367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800" b="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isn’t</a:t>
            </a:r>
          </a:p>
        </p:txBody>
      </p:sp>
      <p:sp>
        <p:nvSpPr>
          <p:cNvPr id="21" name="Google Shape;267;p35">
            <a:extLst>
              <a:ext uri="{FF2B5EF4-FFF2-40B4-BE49-F238E27FC236}">
                <a16:creationId xmlns:a16="http://schemas.microsoft.com/office/drawing/2014/main" id="{8D74EAAE-4297-4E00-B93C-C9543B590C10}"/>
              </a:ext>
            </a:extLst>
          </p:cNvPr>
          <p:cNvSpPr txBox="1">
            <a:spLocks/>
          </p:cNvSpPr>
          <p:nvPr/>
        </p:nvSpPr>
        <p:spPr>
          <a:xfrm>
            <a:off x="2438400" y="2477120"/>
            <a:ext cx="4038600" cy="367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800" b="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dad’s</a:t>
            </a:r>
          </a:p>
        </p:txBody>
      </p:sp>
      <p:sp>
        <p:nvSpPr>
          <p:cNvPr id="22" name="Google Shape;267;p35">
            <a:extLst>
              <a:ext uri="{FF2B5EF4-FFF2-40B4-BE49-F238E27FC236}">
                <a16:creationId xmlns:a16="http://schemas.microsoft.com/office/drawing/2014/main" id="{A51593C3-813A-49A2-A820-3C14B3D2BE0C}"/>
              </a:ext>
            </a:extLst>
          </p:cNvPr>
          <p:cNvSpPr txBox="1">
            <a:spLocks/>
          </p:cNvSpPr>
          <p:nvPr/>
        </p:nvSpPr>
        <p:spPr>
          <a:xfrm>
            <a:off x="5925176" y="3575638"/>
            <a:ext cx="4038600" cy="367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800" b="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your </a:t>
            </a:r>
          </a:p>
        </p:txBody>
      </p:sp>
      <p:sp>
        <p:nvSpPr>
          <p:cNvPr id="23" name="Google Shape;267;p35">
            <a:extLst>
              <a:ext uri="{FF2B5EF4-FFF2-40B4-BE49-F238E27FC236}">
                <a16:creationId xmlns:a16="http://schemas.microsoft.com/office/drawing/2014/main" id="{650AEC98-45C7-4706-9A8F-96A1E6A4C353}"/>
              </a:ext>
            </a:extLst>
          </p:cNvPr>
          <p:cNvSpPr txBox="1">
            <a:spLocks/>
          </p:cNvSpPr>
          <p:nvPr/>
        </p:nvSpPr>
        <p:spPr>
          <a:xfrm>
            <a:off x="5882901" y="4185238"/>
            <a:ext cx="4038600" cy="367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800" b="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is</a:t>
            </a:r>
          </a:p>
        </p:txBody>
      </p:sp>
    </p:spTree>
    <p:extLst>
      <p:ext uri="{BB962C8B-B14F-4D97-AF65-F5344CB8AC3E}">
        <p14:creationId xmlns:p14="http://schemas.microsoft.com/office/powerpoint/2010/main" val="57028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9"/>
          <p:cNvSpPr/>
          <p:nvPr/>
        </p:nvSpPr>
        <p:spPr>
          <a:xfrm rot="-129175">
            <a:off x="1789023" y="1167494"/>
            <a:ext cx="5957405" cy="2926472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9"/>
          <p:cNvSpPr/>
          <p:nvPr/>
        </p:nvSpPr>
        <p:spPr>
          <a:xfrm rot="-129175">
            <a:off x="807770" y="438281"/>
            <a:ext cx="7942104" cy="4317428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8" name="Google Shape;358;p29"/>
          <p:cNvSpPr/>
          <p:nvPr/>
        </p:nvSpPr>
        <p:spPr>
          <a:xfrm>
            <a:off x="7443046" y="43515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9"/>
          <p:cNvSpPr/>
          <p:nvPr/>
        </p:nvSpPr>
        <p:spPr>
          <a:xfrm rot="2006702">
            <a:off x="8051026" y="3645241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2" name="Google Shape;362;p29"/>
          <p:cNvGrpSpPr/>
          <p:nvPr/>
        </p:nvGrpSpPr>
        <p:grpSpPr>
          <a:xfrm>
            <a:off x="131069" y="164262"/>
            <a:ext cx="1663844" cy="1216701"/>
            <a:chOff x="3348925" y="3556225"/>
            <a:chExt cx="776300" cy="567650"/>
          </a:xfrm>
        </p:grpSpPr>
        <p:sp>
          <p:nvSpPr>
            <p:cNvPr id="363" name="Google Shape;363;p29"/>
            <p:cNvSpPr/>
            <p:nvPr/>
          </p:nvSpPr>
          <p:spPr>
            <a:xfrm>
              <a:off x="3628125" y="3573200"/>
              <a:ext cx="481025" cy="443825"/>
            </a:xfrm>
            <a:custGeom>
              <a:avLst/>
              <a:gdLst/>
              <a:ahLst/>
              <a:cxnLst/>
              <a:rect l="l" t="t" r="r" b="b"/>
              <a:pathLst>
                <a:path w="19241" h="17753" extrusionOk="0">
                  <a:moveTo>
                    <a:pt x="19241" y="5274"/>
                  </a:moveTo>
                  <a:cubicBezTo>
                    <a:pt x="19157" y="6656"/>
                    <a:pt x="19050" y="8096"/>
                    <a:pt x="18955" y="9537"/>
                  </a:cubicBezTo>
                  <a:cubicBezTo>
                    <a:pt x="18919" y="10287"/>
                    <a:pt x="18931" y="11049"/>
                    <a:pt x="18884" y="11787"/>
                  </a:cubicBezTo>
                  <a:cubicBezTo>
                    <a:pt x="18800" y="13275"/>
                    <a:pt x="17610" y="14335"/>
                    <a:pt x="16098" y="14276"/>
                  </a:cubicBezTo>
                  <a:cubicBezTo>
                    <a:pt x="15990" y="14276"/>
                    <a:pt x="15907" y="14228"/>
                    <a:pt x="15800" y="14228"/>
                  </a:cubicBezTo>
                  <a:cubicBezTo>
                    <a:pt x="15371" y="14216"/>
                    <a:pt x="15264" y="14287"/>
                    <a:pt x="15240" y="14740"/>
                  </a:cubicBezTo>
                  <a:cubicBezTo>
                    <a:pt x="15193" y="15252"/>
                    <a:pt x="15181" y="15776"/>
                    <a:pt x="15145" y="16312"/>
                  </a:cubicBezTo>
                  <a:cubicBezTo>
                    <a:pt x="15145" y="16466"/>
                    <a:pt x="15145" y="16609"/>
                    <a:pt x="15121" y="16764"/>
                  </a:cubicBezTo>
                  <a:cubicBezTo>
                    <a:pt x="15074" y="17074"/>
                    <a:pt x="15121" y="17478"/>
                    <a:pt x="14764" y="17609"/>
                  </a:cubicBezTo>
                  <a:cubicBezTo>
                    <a:pt x="14371" y="17752"/>
                    <a:pt x="14014" y="17562"/>
                    <a:pt x="13764" y="17264"/>
                  </a:cubicBezTo>
                  <a:cubicBezTo>
                    <a:pt x="13097" y="16526"/>
                    <a:pt x="12419" y="15776"/>
                    <a:pt x="11811" y="14990"/>
                  </a:cubicBezTo>
                  <a:cubicBezTo>
                    <a:pt x="11526" y="14633"/>
                    <a:pt x="11228" y="14478"/>
                    <a:pt x="10799" y="14478"/>
                  </a:cubicBezTo>
                  <a:cubicBezTo>
                    <a:pt x="9668" y="14478"/>
                    <a:pt x="8549" y="14514"/>
                    <a:pt x="7442" y="14442"/>
                  </a:cubicBezTo>
                  <a:cubicBezTo>
                    <a:pt x="6394" y="14359"/>
                    <a:pt x="5358" y="14180"/>
                    <a:pt x="4334" y="14002"/>
                  </a:cubicBezTo>
                  <a:cubicBezTo>
                    <a:pt x="3810" y="13918"/>
                    <a:pt x="3763" y="13811"/>
                    <a:pt x="3763" y="13216"/>
                  </a:cubicBezTo>
                  <a:cubicBezTo>
                    <a:pt x="3763" y="12121"/>
                    <a:pt x="3679" y="11025"/>
                    <a:pt x="3394" y="9954"/>
                  </a:cubicBezTo>
                  <a:cubicBezTo>
                    <a:pt x="3179" y="9168"/>
                    <a:pt x="2727" y="8703"/>
                    <a:pt x="1905" y="8608"/>
                  </a:cubicBezTo>
                  <a:cubicBezTo>
                    <a:pt x="1489" y="8549"/>
                    <a:pt x="1072" y="8453"/>
                    <a:pt x="643" y="8430"/>
                  </a:cubicBezTo>
                  <a:cubicBezTo>
                    <a:pt x="286" y="8394"/>
                    <a:pt x="72" y="8227"/>
                    <a:pt x="60" y="7870"/>
                  </a:cubicBezTo>
                  <a:cubicBezTo>
                    <a:pt x="24" y="7251"/>
                    <a:pt x="0" y="6620"/>
                    <a:pt x="12" y="6001"/>
                  </a:cubicBezTo>
                  <a:cubicBezTo>
                    <a:pt x="48" y="5251"/>
                    <a:pt x="84" y="4501"/>
                    <a:pt x="191" y="3750"/>
                  </a:cubicBezTo>
                  <a:cubicBezTo>
                    <a:pt x="286" y="3143"/>
                    <a:pt x="441" y="2536"/>
                    <a:pt x="608" y="1941"/>
                  </a:cubicBezTo>
                  <a:cubicBezTo>
                    <a:pt x="881" y="881"/>
                    <a:pt x="1727" y="488"/>
                    <a:pt x="2643" y="286"/>
                  </a:cubicBezTo>
                  <a:cubicBezTo>
                    <a:pt x="3751" y="36"/>
                    <a:pt x="4870" y="0"/>
                    <a:pt x="6001" y="95"/>
                  </a:cubicBezTo>
                  <a:cubicBezTo>
                    <a:pt x="7870" y="226"/>
                    <a:pt x="9752" y="286"/>
                    <a:pt x="11609" y="417"/>
                  </a:cubicBezTo>
                  <a:cubicBezTo>
                    <a:pt x="13538" y="548"/>
                    <a:pt x="15490" y="750"/>
                    <a:pt x="17431" y="929"/>
                  </a:cubicBezTo>
                  <a:cubicBezTo>
                    <a:pt x="17622" y="941"/>
                    <a:pt x="17812" y="1012"/>
                    <a:pt x="18003" y="1060"/>
                  </a:cubicBezTo>
                  <a:cubicBezTo>
                    <a:pt x="18598" y="1203"/>
                    <a:pt x="18979" y="1584"/>
                    <a:pt x="19015" y="2203"/>
                  </a:cubicBezTo>
                  <a:cubicBezTo>
                    <a:pt x="19110" y="3203"/>
                    <a:pt x="19169" y="4203"/>
                    <a:pt x="19241" y="5274"/>
                  </a:cubicBezTo>
                  <a:close/>
                  <a:moveTo>
                    <a:pt x="9549" y="11585"/>
                  </a:moveTo>
                  <a:cubicBezTo>
                    <a:pt x="9609" y="11585"/>
                    <a:pt x="9763" y="11597"/>
                    <a:pt x="9894" y="11537"/>
                  </a:cubicBezTo>
                  <a:cubicBezTo>
                    <a:pt x="11025" y="11061"/>
                    <a:pt x="11907" y="10347"/>
                    <a:pt x="12228" y="9096"/>
                  </a:cubicBezTo>
                  <a:cubicBezTo>
                    <a:pt x="12395" y="8430"/>
                    <a:pt x="12264" y="8192"/>
                    <a:pt x="11609" y="8144"/>
                  </a:cubicBezTo>
                  <a:cubicBezTo>
                    <a:pt x="10442" y="8084"/>
                    <a:pt x="9263" y="8072"/>
                    <a:pt x="8097" y="8049"/>
                  </a:cubicBezTo>
                  <a:cubicBezTo>
                    <a:pt x="7573" y="8049"/>
                    <a:pt x="7239" y="8489"/>
                    <a:pt x="7287" y="9001"/>
                  </a:cubicBezTo>
                  <a:cubicBezTo>
                    <a:pt x="7311" y="9263"/>
                    <a:pt x="7382" y="9501"/>
                    <a:pt x="7406" y="9751"/>
                  </a:cubicBezTo>
                  <a:cubicBezTo>
                    <a:pt x="7549" y="11001"/>
                    <a:pt x="8573" y="11525"/>
                    <a:pt x="9549" y="11585"/>
                  </a:cubicBezTo>
                  <a:close/>
                  <a:moveTo>
                    <a:pt x="6799" y="6108"/>
                  </a:moveTo>
                  <a:lnTo>
                    <a:pt x="6799" y="6108"/>
                  </a:lnTo>
                  <a:lnTo>
                    <a:pt x="6799" y="5953"/>
                  </a:lnTo>
                  <a:cubicBezTo>
                    <a:pt x="6799" y="5620"/>
                    <a:pt x="6739" y="5346"/>
                    <a:pt x="6358" y="5298"/>
                  </a:cubicBezTo>
                  <a:cubicBezTo>
                    <a:pt x="6084" y="5274"/>
                    <a:pt x="5870" y="5513"/>
                    <a:pt x="5822" y="5894"/>
                  </a:cubicBezTo>
                  <a:cubicBezTo>
                    <a:pt x="5799" y="5965"/>
                    <a:pt x="5799" y="6048"/>
                    <a:pt x="5799" y="6120"/>
                  </a:cubicBezTo>
                  <a:cubicBezTo>
                    <a:pt x="5799" y="6608"/>
                    <a:pt x="6013" y="7013"/>
                    <a:pt x="6275" y="7025"/>
                  </a:cubicBezTo>
                  <a:cubicBezTo>
                    <a:pt x="6561" y="7060"/>
                    <a:pt x="6763" y="6703"/>
                    <a:pt x="6799" y="6167"/>
                  </a:cubicBezTo>
                  <a:close/>
                  <a:moveTo>
                    <a:pt x="14240" y="5536"/>
                  </a:moveTo>
                  <a:cubicBezTo>
                    <a:pt x="13383" y="5608"/>
                    <a:pt x="13121" y="6120"/>
                    <a:pt x="13526" y="6822"/>
                  </a:cubicBezTo>
                  <a:cubicBezTo>
                    <a:pt x="13597" y="6941"/>
                    <a:pt x="13752" y="7072"/>
                    <a:pt x="13859" y="7072"/>
                  </a:cubicBezTo>
                  <a:cubicBezTo>
                    <a:pt x="13954" y="7072"/>
                    <a:pt x="14121" y="6941"/>
                    <a:pt x="14181" y="6822"/>
                  </a:cubicBezTo>
                  <a:cubicBezTo>
                    <a:pt x="14359" y="6417"/>
                    <a:pt x="14371" y="6013"/>
                    <a:pt x="14240" y="5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3367375" y="3796725"/>
              <a:ext cx="342025" cy="307200"/>
            </a:xfrm>
            <a:custGeom>
              <a:avLst/>
              <a:gdLst/>
              <a:ahLst/>
              <a:cxnLst/>
              <a:rect l="l" t="t" r="r" b="b"/>
              <a:pathLst>
                <a:path w="13681" h="12288" extrusionOk="0">
                  <a:moveTo>
                    <a:pt x="2108" y="12288"/>
                  </a:moveTo>
                  <a:cubicBezTo>
                    <a:pt x="1798" y="11704"/>
                    <a:pt x="2048" y="11276"/>
                    <a:pt x="2096" y="10835"/>
                  </a:cubicBezTo>
                  <a:cubicBezTo>
                    <a:pt x="2108" y="10597"/>
                    <a:pt x="2239" y="10359"/>
                    <a:pt x="2286" y="10121"/>
                  </a:cubicBezTo>
                  <a:cubicBezTo>
                    <a:pt x="2405" y="9621"/>
                    <a:pt x="2298" y="9490"/>
                    <a:pt x="1798" y="9466"/>
                  </a:cubicBezTo>
                  <a:cubicBezTo>
                    <a:pt x="1524" y="9454"/>
                    <a:pt x="1251" y="9490"/>
                    <a:pt x="977" y="9466"/>
                  </a:cubicBezTo>
                  <a:cubicBezTo>
                    <a:pt x="453" y="9430"/>
                    <a:pt x="203" y="9216"/>
                    <a:pt x="96" y="8716"/>
                  </a:cubicBezTo>
                  <a:cubicBezTo>
                    <a:pt x="24" y="8371"/>
                    <a:pt x="0" y="8013"/>
                    <a:pt x="0" y="7668"/>
                  </a:cubicBezTo>
                  <a:cubicBezTo>
                    <a:pt x="12" y="6168"/>
                    <a:pt x="24" y="4680"/>
                    <a:pt x="72" y="3180"/>
                  </a:cubicBezTo>
                  <a:cubicBezTo>
                    <a:pt x="84" y="2799"/>
                    <a:pt x="155" y="2429"/>
                    <a:pt x="191" y="2060"/>
                  </a:cubicBezTo>
                  <a:cubicBezTo>
                    <a:pt x="322" y="810"/>
                    <a:pt x="1286" y="239"/>
                    <a:pt x="2167" y="108"/>
                  </a:cubicBezTo>
                  <a:cubicBezTo>
                    <a:pt x="2703" y="13"/>
                    <a:pt x="3263" y="1"/>
                    <a:pt x="3799" y="1"/>
                  </a:cubicBezTo>
                  <a:cubicBezTo>
                    <a:pt x="5680" y="13"/>
                    <a:pt x="7561" y="48"/>
                    <a:pt x="9430" y="96"/>
                  </a:cubicBezTo>
                  <a:cubicBezTo>
                    <a:pt x="10323" y="120"/>
                    <a:pt x="11228" y="179"/>
                    <a:pt x="12121" y="274"/>
                  </a:cubicBezTo>
                  <a:cubicBezTo>
                    <a:pt x="12788" y="334"/>
                    <a:pt x="13181" y="751"/>
                    <a:pt x="13347" y="1406"/>
                  </a:cubicBezTo>
                  <a:cubicBezTo>
                    <a:pt x="13681" y="2834"/>
                    <a:pt x="13681" y="4275"/>
                    <a:pt x="13597" y="5739"/>
                  </a:cubicBezTo>
                  <a:cubicBezTo>
                    <a:pt x="13538" y="6609"/>
                    <a:pt x="13466" y="7478"/>
                    <a:pt x="13395" y="8359"/>
                  </a:cubicBezTo>
                  <a:cubicBezTo>
                    <a:pt x="13312" y="9156"/>
                    <a:pt x="13062" y="9466"/>
                    <a:pt x="12264" y="9609"/>
                  </a:cubicBezTo>
                  <a:cubicBezTo>
                    <a:pt x="11502" y="9740"/>
                    <a:pt x="10728" y="9811"/>
                    <a:pt x="9954" y="9823"/>
                  </a:cubicBezTo>
                  <a:cubicBezTo>
                    <a:pt x="8585" y="9859"/>
                    <a:pt x="7216" y="9811"/>
                    <a:pt x="5834" y="9788"/>
                  </a:cubicBezTo>
                  <a:cubicBezTo>
                    <a:pt x="5477" y="9764"/>
                    <a:pt x="5287" y="9978"/>
                    <a:pt x="5072" y="10180"/>
                  </a:cubicBezTo>
                  <a:cubicBezTo>
                    <a:pt x="4227" y="11038"/>
                    <a:pt x="3179" y="11633"/>
                    <a:pt x="2108" y="12288"/>
                  </a:cubicBezTo>
                  <a:close/>
                  <a:moveTo>
                    <a:pt x="8752" y="5894"/>
                  </a:moveTo>
                  <a:cubicBezTo>
                    <a:pt x="8490" y="5858"/>
                    <a:pt x="8240" y="5811"/>
                    <a:pt x="8001" y="5799"/>
                  </a:cubicBezTo>
                  <a:cubicBezTo>
                    <a:pt x="7216" y="5751"/>
                    <a:pt x="6406" y="5739"/>
                    <a:pt x="5620" y="5680"/>
                  </a:cubicBezTo>
                  <a:cubicBezTo>
                    <a:pt x="5275" y="5656"/>
                    <a:pt x="5132" y="5870"/>
                    <a:pt x="5025" y="6132"/>
                  </a:cubicBezTo>
                  <a:cubicBezTo>
                    <a:pt x="4846" y="6597"/>
                    <a:pt x="5358" y="7978"/>
                    <a:pt x="6049" y="8204"/>
                  </a:cubicBezTo>
                  <a:cubicBezTo>
                    <a:pt x="7168" y="8573"/>
                    <a:pt x="8823" y="7442"/>
                    <a:pt x="8835" y="6275"/>
                  </a:cubicBezTo>
                  <a:cubicBezTo>
                    <a:pt x="8835" y="6168"/>
                    <a:pt x="8787" y="6049"/>
                    <a:pt x="8752" y="5894"/>
                  </a:cubicBezTo>
                  <a:close/>
                  <a:moveTo>
                    <a:pt x="3703" y="3132"/>
                  </a:moveTo>
                  <a:cubicBezTo>
                    <a:pt x="3358" y="3596"/>
                    <a:pt x="3287" y="4013"/>
                    <a:pt x="3406" y="4454"/>
                  </a:cubicBezTo>
                  <a:cubicBezTo>
                    <a:pt x="3429" y="4573"/>
                    <a:pt x="3596" y="4715"/>
                    <a:pt x="3703" y="4715"/>
                  </a:cubicBezTo>
                  <a:cubicBezTo>
                    <a:pt x="3810" y="4715"/>
                    <a:pt x="4001" y="4608"/>
                    <a:pt x="4025" y="4501"/>
                  </a:cubicBezTo>
                  <a:cubicBezTo>
                    <a:pt x="4144" y="4037"/>
                    <a:pt x="4144" y="3572"/>
                    <a:pt x="3703" y="3132"/>
                  </a:cubicBezTo>
                  <a:close/>
                  <a:moveTo>
                    <a:pt x="9835" y="3156"/>
                  </a:moveTo>
                  <a:cubicBezTo>
                    <a:pt x="9490" y="3537"/>
                    <a:pt x="9561" y="3906"/>
                    <a:pt x="9644" y="4263"/>
                  </a:cubicBezTo>
                  <a:cubicBezTo>
                    <a:pt x="9668" y="4382"/>
                    <a:pt x="9847" y="4561"/>
                    <a:pt x="9906" y="4549"/>
                  </a:cubicBezTo>
                  <a:cubicBezTo>
                    <a:pt x="10037" y="4501"/>
                    <a:pt x="10240" y="4382"/>
                    <a:pt x="10264" y="4263"/>
                  </a:cubicBezTo>
                  <a:cubicBezTo>
                    <a:pt x="10359" y="3858"/>
                    <a:pt x="10276" y="3477"/>
                    <a:pt x="9835" y="31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9"/>
            <p:cNvSpPr/>
            <p:nvPr/>
          </p:nvSpPr>
          <p:spPr>
            <a:xfrm>
              <a:off x="3809400" y="3775000"/>
              <a:ext cx="128600" cy="88125"/>
            </a:xfrm>
            <a:custGeom>
              <a:avLst/>
              <a:gdLst/>
              <a:ahLst/>
              <a:cxnLst/>
              <a:rect l="l" t="t" r="r" b="b"/>
              <a:pathLst>
                <a:path w="5144" h="3525" extrusionOk="0">
                  <a:moveTo>
                    <a:pt x="2298" y="3513"/>
                  </a:moveTo>
                  <a:cubicBezTo>
                    <a:pt x="1322" y="3453"/>
                    <a:pt x="298" y="2929"/>
                    <a:pt x="155" y="1691"/>
                  </a:cubicBezTo>
                  <a:cubicBezTo>
                    <a:pt x="131" y="1441"/>
                    <a:pt x="60" y="1203"/>
                    <a:pt x="36" y="953"/>
                  </a:cubicBezTo>
                  <a:cubicBezTo>
                    <a:pt x="0" y="429"/>
                    <a:pt x="334" y="0"/>
                    <a:pt x="846" y="0"/>
                  </a:cubicBezTo>
                  <a:cubicBezTo>
                    <a:pt x="2024" y="0"/>
                    <a:pt x="3179" y="24"/>
                    <a:pt x="4358" y="84"/>
                  </a:cubicBezTo>
                  <a:cubicBezTo>
                    <a:pt x="5013" y="120"/>
                    <a:pt x="5144" y="370"/>
                    <a:pt x="4977" y="1036"/>
                  </a:cubicBezTo>
                  <a:cubicBezTo>
                    <a:pt x="4667" y="2286"/>
                    <a:pt x="3774" y="3001"/>
                    <a:pt x="2643" y="3477"/>
                  </a:cubicBezTo>
                  <a:cubicBezTo>
                    <a:pt x="2524" y="3525"/>
                    <a:pt x="2358" y="3513"/>
                    <a:pt x="2298" y="3513"/>
                  </a:cubicBezTo>
                  <a:close/>
                  <a:moveTo>
                    <a:pt x="4429" y="870"/>
                  </a:moveTo>
                  <a:cubicBezTo>
                    <a:pt x="4203" y="798"/>
                    <a:pt x="4048" y="715"/>
                    <a:pt x="3882" y="691"/>
                  </a:cubicBezTo>
                  <a:cubicBezTo>
                    <a:pt x="3108" y="631"/>
                    <a:pt x="2334" y="584"/>
                    <a:pt x="1572" y="572"/>
                  </a:cubicBezTo>
                  <a:cubicBezTo>
                    <a:pt x="1346" y="572"/>
                    <a:pt x="1131" y="631"/>
                    <a:pt x="917" y="727"/>
                  </a:cubicBezTo>
                  <a:cubicBezTo>
                    <a:pt x="798" y="774"/>
                    <a:pt x="667" y="905"/>
                    <a:pt x="631" y="1024"/>
                  </a:cubicBezTo>
                  <a:cubicBezTo>
                    <a:pt x="357" y="2036"/>
                    <a:pt x="1429" y="3179"/>
                    <a:pt x="2441" y="2894"/>
                  </a:cubicBezTo>
                  <a:cubicBezTo>
                    <a:pt x="3405" y="2620"/>
                    <a:pt x="4179" y="2048"/>
                    <a:pt x="4429" y="8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9"/>
            <p:cNvSpPr/>
            <p:nvPr/>
          </p:nvSpPr>
          <p:spPr>
            <a:xfrm>
              <a:off x="3772775" y="3705350"/>
              <a:ext cx="25325" cy="44375"/>
            </a:xfrm>
            <a:custGeom>
              <a:avLst/>
              <a:gdLst/>
              <a:ahLst/>
              <a:cxnLst/>
              <a:rect l="l" t="t" r="r" b="b"/>
              <a:pathLst>
                <a:path w="1013" h="1775" extrusionOk="0">
                  <a:moveTo>
                    <a:pt x="1013" y="822"/>
                  </a:moveTo>
                  <a:lnTo>
                    <a:pt x="1013" y="893"/>
                  </a:lnTo>
                  <a:cubicBezTo>
                    <a:pt x="977" y="1429"/>
                    <a:pt x="775" y="1774"/>
                    <a:pt x="489" y="1751"/>
                  </a:cubicBezTo>
                  <a:cubicBezTo>
                    <a:pt x="215" y="1727"/>
                    <a:pt x="1" y="1334"/>
                    <a:pt x="13" y="846"/>
                  </a:cubicBezTo>
                  <a:cubicBezTo>
                    <a:pt x="13" y="774"/>
                    <a:pt x="13" y="691"/>
                    <a:pt x="36" y="620"/>
                  </a:cubicBezTo>
                  <a:cubicBezTo>
                    <a:pt x="84" y="239"/>
                    <a:pt x="298" y="0"/>
                    <a:pt x="572" y="24"/>
                  </a:cubicBezTo>
                  <a:cubicBezTo>
                    <a:pt x="953" y="72"/>
                    <a:pt x="1013" y="358"/>
                    <a:pt x="1013" y="679"/>
                  </a:cubicBezTo>
                  <a:lnTo>
                    <a:pt x="1013" y="8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9"/>
            <p:cNvSpPr/>
            <p:nvPr/>
          </p:nvSpPr>
          <p:spPr>
            <a:xfrm>
              <a:off x="3956125" y="3711600"/>
              <a:ext cx="31300" cy="38425"/>
            </a:xfrm>
            <a:custGeom>
              <a:avLst/>
              <a:gdLst/>
              <a:ahLst/>
              <a:cxnLst/>
              <a:rect l="l" t="t" r="r" b="b"/>
              <a:pathLst>
                <a:path w="1252" h="1537" extrusionOk="0">
                  <a:moveTo>
                    <a:pt x="1120" y="0"/>
                  </a:moveTo>
                  <a:cubicBezTo>
                    <a:pt x="1251" y="465"/>
                    <a:pt x="1239" y="881"/>
                    <a:pt x="1061" y="1286"/>
                  </a:cubicBezTo>
                  <a:cubicBezTo>
                    <a:pt x="1013" y="1405"/>
                    <a:pt x="858" y="1536"/>
                    <a:pt x="739" y="1536"/>
                  </a:cubicBezTo>
                  <a:cubicBezTo>
                    <a:pt x="620" y="1536"/>
                    <a:pt x="465" y="1405"/>
                    <a:pt x="406" y="1286"/>
                  </a:cubicBezTo>
                  <a:cubicBezTo>
                    <a:pt x="1" y="596"/>
                    <a:pt x="263" y="96"/>
                    <a:pt x="1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9"/>
            <p:cNvSpPr/>
            <p:nvPr/>
          </p:nvSpPr>
          <p:spPr>
            <a:xfrm>
              <a:off x="3488825" y="3938125"/>
              <a:ext cx="99425" cy="73525"/>
            </a:xfrm>
            <a:custGeom>
              <a:avLst/>
              <a:gdLst/>
              <a:ahLst/>
              <a:cxnLst/>
              <a:rect l="l" t="t" r="r" b="b"/>
              <a:pathLst>
                <a:path w="3977" h="2941" extrusionOk="0">
                  <a:moveTo>
                    <a:pt x="3894" y="238"/>
                  </a:moveTo>
                  <a:cubicBezTo>
                    <a:pt x="3917" y="393"/>
                    <a:pt x="3977" y="512"/>
                    <a:pt x="3977" y="631"/>
                  </a:cubicBezTo>
                  <a:cubicBezTo>
                    <a:pt x="3965" y="1810"/>
                    <a:pt x="2310" y="2941"/>
                    <a:pt x="1191" y="2560"/>
                  </a:cubicBezTo>
                  <a:cubicBezTo>
                    <a:pt x="512" y="2346"/>
                    <a:pt x="0" y="953"/>
                    <a:pt x="167" y="500"/>
                  </a:cubicBezTo>
                  <a:cubicBezTo>
                    <a:pt x="274" y="226"/>
                    <a:pt x="417" y="0"/>
                    <a:pt x="762" y="36"/>
                  </a:cubicBezTo>
                  <a:cubicBezTo>
                    <a:pt x="1548" y="83"/>
                    <a:pt x="2358" y="107"/>
                    <a:pt x="3143" y="155"/>
                  </a:cubicBezTo>
                  <a:cubicBezTo>
                    <a:pt x="3393" y="155"/>
                    <a:pt x="3632" y="202"/>
                    <a:pt x="3894" y="238"/>
                  </a:cubicBezTo>
                  <a:close/>
                  <a:moveTo>
                    <a:pt x="3310" y="822"/>
                  </a:moveTo>
                  <a:cubicBezTo>
                    <a:pt x="2441" y="524"/>
                    <a:pt x="1596" y="738"/>
                    <a:pt x="738" y="703"/>
                  </a:cubicBezTo>
                  <a:cubicBezTo>
                    <a:pt x="691" y="1274"/>
                    <a:pt x="810" y="1726"/>
                    <a:pt x="1286" y="1953"/>
                  </a:cubicBezTo>
                  <a:cubicBezTo>
                    <a:pt x="1774" y="2191"/>
                    <a:pt x="2250" y="1941"/>
                    <a:pt x="2715" y="1726"/>
                  </a:cubicBezTo>
                  <a:cubicBezTo>
                    <a:pt x="3060" y="1572"/>
                    <a:pt x="3298" y="1298"/>
                    <a:pt x="3310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9"/>
            <p:cNvSpPr/>
            <p:nvPr/>
          </p:nvSpPr>
          <p:spPr>
            <a:xfrm>
              <a:off x="3449525" y="3875000"/>
              <a:ext cx="21450" cy="39925"/>
            </a:xfrm>
            <a:custGeom>
              <a:avLst/>
              <a:gdLst/>
              <a:ahLst/>
              <a:cxnLst/>
              <a:rect l="l" t="t" r="r" b="b"/>
              <a:pathLst>
                <a:path w="858" h="1597" extrusionOk="0">
                  <a:moveTo>
                    <a:pt x="417" y="1"/>
                  </a:moveTo>
                  <a:cubicBezTo>
                    <a:pt x="858" y="441"/>
                    <a:pt x="858" y="906"/>
                    <a:pt x="739" y="1370"/>
                  </a:cubicBezTo>
                  <a:cubicBezTo>
                    <a:pt x="715" y="1477"/>
                    <a:pt x="524" y="1596"/>
                    <a:pt x="417" y="1596"/>
                  </a:cubicBezTo>
                  <a:cubicBezTo>
                    <a:pt x="310" y="1573"/>
                    <a:pt x="143" y="1442"/>
                    <a:pt x="120" y="1323"/>
                  </a:cubicBezTo>
                  <a:cubicBezTo>
                    <a:pt x="1" y="882"/>
                    <a:pt x="72" y="44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9"/>
            <p:cNvSpPr/>
            <p:nvPr/>
          </p:nvSpPr>
          <p:spPr>
            <a:xfrm>
              <a:off x="3604600" y="3875600"/>
              <a:ext cx="21750" cy="35150"/>
            </a:xfrm>
            <a:custGeom>
              <a:avLst/>
              <a:gdLst/>
              <a:ahLst/>
              <a:cxnLst/>
              <a:rect l="l" t="t" r="r" b="b"/>
              <a:pathLst>
                <a:path w="870" h="1406" extrusionOk="0">
                  <a:moveTo>
                    <a:pt x="346" y="1"/>
                  </a:moveTo>
                  <a:cubicBezTo>
                    <a:pt x="787" y="322"/>
                    <a:pt x="870" y="703"/>
                    <a:pt x="775" y="1108"/>
                  </a:cubicBezTo>
                  <a:cubicBezTo>
                    <a:pt x="751" y="1227"/>
                    <a:pt x="548" y="1358"/>
                    <a:pt x="417" y="1394"/>
                  </a:cubicBezTo>
                  <a:cubicBezTo>
                    <a:pt x="358" y="1406"/>
                    <a:pt x="179" y="1227"/>
                    <a:pt x="155" y="1108"/>
                  </a:cubicBezTo>
                  <a:cubicBezTo>
                    <a:pt x="72" y="763"/>
                    <a:pt x="1" y="38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9"/>
            <p:cNvSpPr/>
            <p:nvPr/>
          </p:nvSpPr>
          <p:spPr>
            <a:xfrm>
              <a:off x="3817725" y="3789275"/>
              <a:ext cx="102425" cy="65525"/>
            </a:xfrm>
            <a:custGeom>
              <a:avLst/>
              <a:gdLst/>
              <a:ahLst/>
              <a:cxnLst/>
              <a:rect l="l" t="t" r="r" b="b"/>
              <a:pathLst>
                <a:path w="4097" h="2621" extrusionOk="0">
                  <a:moveTo>
                    <a:pt x="4096" y="299"/>
                  </a:moveTo>
                  <a:cubicBezTo>
                    <a:pt x="3858" y="1477"/>
                    <a:pt x="3072" y="2049"/>
                    <a:pt x="2108" y="2323"/>
                  </a:cubicBezTo>
                  <a:cubicBezTo>
                    <a:pt x="1072" y="2620"/>
                    <a:pt x="1" y="1465"/>
                    <a:pt x="298" y="453"/>
                  </a:cubicBezTo>
                  <a:cubicBezTo>
                    <a:pt x="334" y="334"/>
                    <a:pt x="465" y="203"/>
                    <a:pt x="584" y="156"/>
                  </a:cubicBezTo>
                  <a:cubicBezTo>
                    <a:pt x="798" y="60"/>
                    <a:pt x="1013" y="1"/>
                    <a:pt x="1239" y="1"/>
                  </a:cubicBezTo>
                  <a:cubicBezTo>
                    <a:pt x="2013" y="25"/>
                    <a:pt x="2787" y="60"/>
                    <a:pt x="3549" y="120"/>
                  </a:cubicBezTo>
                  <a:cubicBezTo>
                    <a:pt x="3715" y="144"/>
                    <a:pt x="3870" y="227"/>
                    <a:pt x="4096" y="2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9"/>
            <p:cNvSpPr/>
            <p:nvPr/>
          </p:nvSpPr>
          <p:spPr>
            <a:xfrm>
              <a:off x="3505775" y="3951500"/>
              <a:ext cx="65825" cy="41400"/>
            </a:xfrm>
            <a:custGeom>
              <a:avLst/>
              <a:gdLst/>
              <a:ahLst/>
              <a:cxnLst/>
              <a:rect l="l" t="t" r="r" b="b"/>
              <a:pathLst>
                <a:path w="2633" h="1656" extrusionOk="0">
                  <a:moveTo>
                    <a:pt x="2632" y="287"/>
                  </a:moveTo>
                  <a:cubicBezTo>
                    <a:pt x="2620" y="763"/>
                    <a:pt x="2382" y="1037"/>
                    <a:pt x="2025" y="1191"/>
                  </a:cubicBezTo>
                  <a:cubicBezTo>
                    <a:pt x="1572" y="1406"/>
                    <a:pt x="1084" y="1656"/>
                    <a:pt x="596" y="1418"/>
                  </a:cubicBezTo>
                  <a:cubicBezTo>
                    <a:pt x="132" y="1191"/>
                    <a:pt x="1" y="739"/>
                    <a:pt x="37" y="168"/>
                  </a:cubicBezTo>
                  <a:cubicBezTo>
                    <a:pt x="918" y="203"/>
                    <a:pt x="1763" y="1"/>
                    <a:pt x="2632" y="2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3348925" y="3556225"/>
              <a:ext cx="776300" cy="567650"/>
            </a:xfrm>
            <a:custGeom>
              <a:avLst/>
              <a:gdLst/>
              <a:ahLst/>
              <a:cxnLst/>
              <a:rect l="l" t="t" r="r" b="b"/>
              <a:pathLst>
                <a:path w="31052" h="22706" extrusionOk="0">
                  <a:moveTo>
                    <a:pt x="30837" y="2477"/>
                  </a:moveTo>
                  <a:cubicBezTo>
                    <a:pt x="30695" y="1560"/>
                    <a:pt x="30159" y="1012"/>
                    <a:pt x="29313" y="905"/>
                  </a:cubicBezTo>
                  <a:cubicBezTo>
                    <a:pt x="27920" y="739"/>
                    <a:pt x="26432" y="596"/>
                    <a:pt x="24753" y="441"/>
                  </a:cubicBezTo>
                  <a:cubicBezTo>
                    <a:pt x="23956" y="381"/>
                    <a:pt x="23134" y="334"/>
                    <a:pt x="22348" y="310"/>
                  </a:cubicBezTo>
                  <a:cubicBezTo>
                    <a:pt x="22015" y="298"/>
                    <a:pt x="21705" y="274"/>
                    <a:pt x="21372" y="262"/>
                  </a:cubicBezTo>
                  <a:lnTo>
                    <a:pt x="19765" y="179"/>
                  </a:lnTo>
                  <a:cubicBezTo>
                    <a:pt x="18455" y="96"/>
                    <a:pt x="17086" y="24"/>
                    <a:pt x="15752" y="0"/>
                  </a:cubicBezTo>
                  <a:lnTo>
                    <a:pt x="15562" y="0"/>
                  </a:lnTo>
                  <a:cubicBezTo>
                    <a:pt x="14371" y="0"/>
                    <a:pt x="13359" y="215"/>
                    <a:pt x="12478" y="667"/>
                  </a:cubicBezTo>
                  <a:cubicBezTo>
                    <a:pt x="12002" y="905"/>
                    <a:pt x="11692" y="1227"/>
                    <a:pt x="11478" y="1679"/>
                  </a:cubicBezTo>
                  <a:cubicBezTo>
                    <a:pt x="11002" y="2727"/>
                    <a:pt x="10716" y="3846"/>
                    <a:pt x="10644" y="4977"/>
                  </a:cubicBezTo>
                  <a:cubicBezTo>
                    <a:pt x="10597" y="5703"/>
                    <a:pt x="10573" y="6454"/>
                    <a:pt x="10549" y="7168"/>
                  </a:cubicBezTo>
                  <a:lnTo>
                    <a:pt x="10513" y="8287"/>
                  </a:lnTo>
                  <a:cubicBezTo>
                    <a:pt x="10513" y="8430"/>
                    <a:pt x="10490" y="8573"/>
                    <a:pt x="10478" y="8728"/>
                  </a:cubicBezTo>
                  <a:cubicBezTo>
                    <a:pt x="10478" y="8775"/>
                    <a:pt x="10466" y="8823"/>
                    <a:pt x="10466" y="8871"/>
                  </a:cubicBezTo>
                  <a:cubicBezTo>
                    <a:pt x="10418" y="8882"/>
                    <a:pt x="10371" y="8882"/>
                    <a:pt x="10335" y="8894"/>
                  </a:cubicBezTo>
                  <a:cubicBezTo>
                    <a:pt x="10168" y="8930"/>
                    <a:pt x="10037" y="8954"/>
                    <a:pt x="9894" y="8966"/>
                  </a:cubicBezTo>
                  <a:cubicBezTo>
                    <a:pt x="9406" y="8990"/>
                    <a:pt x="8858" y="8990"/>
                    <a:pt x="8299" y="8990"/>
                  </a:cubicBezTo>
                  <a:cubicBezTo>
                    <a:pt x="7906" y="8990"/>
                    <a:pt x="7549" y="8990"/>
                    <a:pt x="7204" y="8966"/>
                  </a:cubicBezTo>
                  <a:cubicBezTo>
                    <a:pt x="6668" y="8954"/>
                    <a:pt x="6132" y="8930"/>
                    <a:pt x="5596" y="8906"/>
                  </a:cubicBezTo>
                  <a:cubicBezTo>
                    <a:pt x="4941" y="8882"/>
                    <a:pt x="4275" y="8847"/>
                    <a:pt x="3608" y="8835"/>
                  </a:cubicBezTo>
                  <a:lnTo>
                    <a:pt x="3560" y="8835"/>
                  </a:lnTo>
                  <a:cubicBezTo>
                    <a:pt x="1834" y="8835"/>
                    <a:pt x="476" y="9954"/>
                    <a:pt x="286" y="11561"/>
                  </a:cubicBezTo>
                  <a:cubicBezTo>
                    <a:pt x="48" y="13490"/>
                    <a:pt x="0" y="15574"/>
                    <a:pt x="143" y="17741"/>
                  </a:cubicBezTo>
                  <a:cubicBezTo>
                    <a:pt x="238" y="19419"/>
                    <a:pt x="679" y="19610"/>
                    <a:pt x="1953" y="19800"/>
                  </a:cubicBezTo>
                  <a:cubicBezTo>
                    <a:pt x="2072" y="19824"/>
                    <a:pt x="2227" y="19848"/>
                    <a:pt x="2262" y="19896"/>
                  </a:cubicBezTo>
                  <a:cubicBezTo>
                    <a:pt x="2298" y="19943"/>
                    <a:pt x="2286" y="20086"/>
                    <a:pt x="2262" y="20217"/>
                  </a:cubicBezTo>
                  <a:cubicBezTo>
                    <a:pt x="2251" y="20324"/>
                    <a:pt x="2227" y="20431"/>
                    <a:pt x="2203" y="20539"/>
                  </a:cubicBezTo>
                  <a:cubicBezTo>
                    <a:pt x="2179" y="20670"/>
                    <a:pt x="2143" y="20812"/>
                    <a:pt x="2131" y="20967"/>
                  </a:cubicBezTo>
                  <a:cubicBezTo>
                    <a:pt x="2084" y="21336"/>
                    <a:pt x="2048" y="21765"/>
                    <a:pt x="2060" y="22182"/>
                  </a:cubicBezTo>
                  <a:cubicBezTo>
                    <a:pt x="2072" y="22575"/>
                    <a:pt x="2286" y="22706"/>
                    <a:pt x="2477" y="22706"/>
                  </a:cubicBezTo>
                  <a:cubicBezTo>
                    <a:pt x="2584" y="22706"/>
                    <a:pt x="2715" y="22658"/>
                    <a:pt x="2834" y="22586"/>
                  </a:cubicBezTo>
                  <a:cubicBezTo>
                    <a:pt x="2965" y="22503"/>
                    <a:pt x="3096" y="22396"/>
                    <a:pt x="3239" y="22301"/>
                  </a:cubicBezTo>
                  <a:cubicBezTo>
                    <a:pt x="3322" y="22229"/>
                    <a:pt x="3417" y="22170"/>
                    <a:pt x="3513" y="22110"/>
                  </a:cubicBezTo>
                  <a:cubicBezTo>
                    <a:pt x="4453" y="21467"/>
                    <a:pt x="5227" y="20932"/>
                    <a:pt x="6049" y="20384"/>
                  </a:cubicBezTo>
                  <a:lnTo>
                    <a:pt x="6108" y="20336"/>
                  </a:lnTo>
                  <a:cubicBezTo>
                    <a:pt x="6275" y="20241"/>
                    <a:pt x="6418" y="20122"/>
                    <a:pt x="6584" y="20098"/>
                  </a:cubicBezTo>
                  <a:cubicBezTo>
                    <a:pt x="7084" y="20027"/>
                    <a:pt x="7608" y="20015"/>
                    <a:pt x="8061" y="20015"/>
                  </a:cubicBezTo>
                  <a:cubicBezTo>
                    <a:pt x="8632" y="20003"/>
                    <a:pt x="9216" y="20003"/>
                    <a:pt x="9811" y="20003"/>
                  </a:cubicBezTo>
                  <a:cubicBezTo>
                    <a:pt x="10859" y="19979"/>
                    <a:pt x="11942" y="19979"/>
                    <a:pt x="13002" y="19943"/>
                  </a:cubicBezTo>
                  <a:cubicBezTo>
                    <a:pt x="14097" y="19896"/>
                    <a:pt x="14693" y="19288"/>
                    <a:pt x="14764" y="18110"/>
                  </a:cubicBezTo>
                  <a:cubicBezTo>
                    <a:pt x="14812" y="17360"/>
                    <a:pt x="14883" y="16621"/>
                    <a:pt x="14966" y="15895"/>
                  </a:cubicBezTo>
                  <a:lnTo>
                    <a:pt x="14978" y="15728"/>
                  </a:lnTo>
                  <a:cubicBezTo>
                    <a:pt x="14990" y="15633"/>
                    <a:pt x="15026" y="15538"/>
                    <a:pt x="15050" y="15431"/>
                  </a:cubicBezTo>
                  <a:cubicBezTo>
                    <a:pt x="15050" y="15419"/>
                    <a:pt x="15062" y="15395"/>
                    <a:pt x="15062" y="15371"/>
                  </a:cubicBezTo>
                  <a:lnTo>
                    <a:pt x="15085" y="15371"/>
                  </a:lnTo>
                  <a:cubicBezTo>
                    <a:pt x="15097" y="15371"/>
                    <a:pt x="15121" y="15359"/>
                    <a:pt x="15121" y="15359"/>
                  </a:cubicBezTo>
                  <a:cubicBezTo>
                    <a:pt x="16109" y="15443"/>
                    <a:pt x="17086" y="15514"/>
                    <a:pt x="18062" y="15609"/>
                  </a:cubicBezTo>
                  <a:cubicBezTo>
                    <a:pt x="19265" y="15717"/>
                    <a:pt x="20467" y="15812"/>
                    <a:pt x="21693" y="15919"/>
                  </a:cubicBezTo>
                  <a:cubicBezTo>
                    <a:pt x="22134" y="15967"/>
                    <a:pt x="22432" y="16109"/>
                    <a:pt x="22682" y="16431"/>
                  </a:cubicBezTo>
                  <a:cubicBezTo>
                    <a:pt x="23158" y="17026"/>
                    <a:pt x="23658" y="17622"/>
                    <a:pt x="24146" y="18181"/>
                  </a:cubicBezTo>
                  <a:lnTo>
                    <a:pt x="24265" y="18336"/>
                  </a:lnTo>
                  <a:cubicBezTo>
                    <a:pt x="24682" y="18836"/>
                    <a:pt x="25289" y="19050"/>
                    <a:pt x="25765" y="19169"/>
                  </a:cubicBezTo>
                  <a:cubicBezTo>
                    <a:pt x="25920" y="19205"/>
                    <a:pt x="26039" y="19229"/>
                    <a:pt x="26123" y="19229"/>
                  </a:cubicBezTo>
                  <a:cubicBezTo>
                    <a:pt x="26551" y="19229"/>
                    <a:pt x="26694" y="18896"/>
                    <a:pt x="26765" y="18574"/>
                  </a:cubicBezTo>
                  <a:cubicBezTo>
                    <a:pt x="26837" y="18253"/>
                    <a:pt x="26873" y="17931"/>
                    <a:pt x="26896" y="17622"/>
                  </a:cubicBezTo>
                  <a:cubicBezTo>
                    <a:pt x="26908" y="17526"/>
                    <a:pt x="26908" y="17455"/>
                    <a:pt x="26932" y="17360"/>
                  </a:cubicBezTo>
                  <a:cubicBezTo>
                    <a:pt x="26968" y="16979"/>
                    <a:pt x="27004" y="16586"/>
                    <a:pt x="27027" y="16193"/>
                  </a:cubicBezTo>
                  <a:cubicBezTo>
                    <a:pt x="27051" y="16038"/>
                    <a:pt x="27063" y="15907"/>
                    <a:pt x="27075" y="15752"/>
                  </a:cubicBezTo>
                  <a:cubicBezTo>
                    <a:pt x="27087" y="15752"/>
                    <a:pt x="27123" y="15752"/>
                    <a:pt x="27135" y="15740"/>
                  </a:cubicBezTo>
                  <a:cubicBezTo>
                    <a:pt x="27230" y="15728"/>
                    <a:pt x="27301" y="15717"/>
                    <a:pt x="27373" y="15717"/>
                  </a:cubicBezTo>
                  <a:lnTo>
                    <a:pt x="27420" y="15717"/>
                  </a:lnTo>
                  <a:cubicBezTo>
                    <a:pt x="28325" y="15717"/>
                    <a:pt x="29063" y="15300"/>
                    <a:pt x="29683" y="14883"/>
                  </a:cubicBezTo>
                  <a:cubicBezTo>
                    <a:pt x="30349" y="14431"/>
                    <a:pt x="30683" y="13823"/>
                    <a:pt x="30718" y="13002"/>
                  </a:cubicBezTo>
                  <a:cubicBezTo>
                    <a:pt x="30730" y="12764"/>
                    <a:pt x="30730" y="12526"/>
                    <a:pt x="30730" y="12299"/>
                  </a:cubicBezTo>
                  <a:cubicBezTo>
                    <a:pt x="30730" y="12097"/>
                    <a:pt x="30730" y="11871"/>
                    <a:pt x="30754" y="11668"/>
                  </a:cubicBezTo>
                  <a:cubicBezTo>
                    <a:pt x="30778" y="10966"/>
                    <a:pt x="30814" y="10252"/>
                    <a:pt x="30826" y="9549"/>
                  </a:cubicBezTo>
                  <a:cubicBezTo>
                    <a:pt x="30885" y="7930"/>
                    <a:pt x="30956" y="6263"/>
                    <a:pt x="30992" y="4608"/>
                  </a:cubicBezTo>
                  <a:cubicBezTo>
                    <a:pt x="31052" y="3846"/>
                    <a:pt x="30945" y="3108"/>
                    <a:pt x="30837" y="2477"/>
                  </a:cubicBezTo>
                  <a:close/>
                  <a:moveTo>
                    <a:pt x="30171" y="7120"/>
                  </a:moveTo>
                  <a:cubicBezTo>
                    <a:pt x="30099" y="8132"/>
                    <a:pt x="30040" y="9180"/>
                    <a:pt x="29980" y="10216"/>
                  </a:cubicBezTo>
                  <a:cubicBezTo>
                    <a:pt x="29968" y="10597"/>
                    <a:pt x="29944" y="10966"/>
                    <a:pt x="29933" y="11323"/>
                  </a:cubicBezTo>
                  <a:cubicBezTo>
                    <a:pt x="29921" y="11692"/>
                    <a:pt x="29921" y="12085"/>
                    <a:pt x="29885" y="12454"/>
                  </a:cubicBezTo>
                  <a:cubicBezTo>
                    <a:pt x="29802" y="13812"/>
                    <a:pt x="28742" y="14800"/>
                    <a:pt x="27361" y="14800"/>
                  </a:cubicBezTo>
                  <a:lnTo>
                    <a:pt x="27254" y="14800"/>
                  </a:lnTo>
                  <a:cubicBezTo>
                    <a:pt x="27206" y="14800"/>
                    <a:pt x="27182" y="14788"/>
                    <a:pt x="27135" y="14788"/>
                  </a:cubicBezTo>
                  <a:cubicBezTo>
                    <a:pt x="27075" y="14776"/>
                    <a:pt x="27027" y="14776"/>
                    <a:pt x="26968" y="14752"/>
                  </a:cubicBezTo>
                  <a:lnTo>
                    <a:pt x="26873" y="14752"/>
                  </a:lnTo>
                  <a:cubicBezTo>
                    <a:pt x="26396" y="14752"/>
                    <a:pt x="26289" y="14966"/>
                    <a:pt x="26242" y="15395"/>
                  </a:cubicBezTo>
                  <a:cubicBezTo>
                    <a:pt x="26218" y="15764"/>
                    <a:pt x="26194" y="16145"/>
                    <a:pt x="26182" y="16502"/>
                  </a:cubicBezTo>
                  <a:cubicBezTo>
                    <a:pt x="26182" y="16657"/>
                    <a:pt x="26170" y="16812"/>
                    <a:pt x="26170" y="16979"/>
                  </a:cubicBezTo>
                  <a:lnTo>
                    <a:pt x="26170" y="17122"/>
                  </a:lnTo>
                  <a:cubicBezTo>
                    <a:pt x="26170" y="17229"/>
                    <a:pt x="26170" y="17312"/>
                    <a:pt x="26158" y="17407"/>
                  </a:cubicBezTo>
                  <a:cubicBezTo>
                    <a:pt x="26134" y="17467"/>
                    <a:pt x="26134" y="17538"/>
                    <a:pt x="26134" y="17598"/>
                  </a:cubicBezTo>
                  <a:cubicBezTo>
                    <a:pt x="26111" y="17884"/>
                    <a:pt x="26099" y="18062"/>
                    <a:pt x="25896" y="18134"/>
                  </a:cubicBezTo>
                  <a:cubicBezTo>
                    <a:pt x="25825" y="18169"/>
                    <a:pt x="25753" y="18181"/>
                    <a:pt x="25694" y="18181"/>
                  </a:cubicBezTo>
                  <a:cubicBezTo>
                    <a:pt x="25420" y="18181"/>
                    <a:pt x="25206" y="18003"/>
                    <a:pt x="25063" y="17836"/>
                  </a:cubicBezTo>
                  <a:lnTo>
                    <a:pt x="24837" y="17586"/>
                  </a:lnTo>
                  <a:cubicBezTo>
                    <a:pt x="24265" y="16931"/>
                    <a:pt x="23670" y="16264"/>
                    <a:pt x="23134" y="15574"/>
                  </a:cubicBezTo>
                  <a:cubicBezTo>
                    <a:pt x="22836" y="15193"/>
                    <a:pt x="22491" y="15014"/>
                    <a:pt x="22003" y="15014"/>
                  </a:cubicBezTo>
                  <a:lnTo>
                    <a:pt x="22003" y="15014"/>
                  </a:lnTo>
                  <a:lnTo>
                    <a:pt x="21265" y="15014"/>
                  </a:lnTo>
                  <a:lnTo>
                    <a:pt x="20431" y="15014"/>
                  </a:lnTo>
                  <a:cubicBezTo>
                    <a:pt x="19943" y="15014"/>
                    <a:pt x="19288" y="15014"/>
                    <a:pt x="18634" y="14955"/>
                  </a:cubicBezTo>
                  <a:cubicBezTo>
                    <a:pt x="17562" y="14871"/>
                    <a:pt x="16490" y="14681"/>
                    <a:pt x="15538" y="14514"/>
                  </a:cubicBezTo>
                  <a:cubicBezTo>
                    <a:pt x="15109" y="14443"/>
                    <a:pt x="15097" y="14431"/>
                    <a:pt x="15097" y="13883"/>
                  </a:cubicBezTo>
                  <a:cubicBezTo>
                    <a:pt x="15097" y="12597"/>
                    <a:pt x="14978" y="11538"/>
                    <a:pt x="14704" y="10573"/>
                  </a:cubicBezTo>
                  <a:cubicBezTo>
                    <a:pt x="14466" y="9692"/>
                    <a:pt x="13942" y="9216"/>
                    <a:pt x="13085" y="9097"/>
                  </a:cubicBezTo>
                  <a:cubicBezTo>
                    <a:pt x="12919" y="9085"/>
                    <a:pt x="12740" y="9061"/>
                    <a:pt x="12573" y="9025"/>
                  </a:cubicBezTo>
                  <a:cubicBezTo>
                    <a:pt x="12323" y="8978"/>
                    <a:pt x="12073" y="8942"/>
                    <a:pt x="11823" y="8918"/>
                  </a:cubicBezTo>
                  <a:cubicBezTo>
                    <a:pt x="11502" y="8894"/>
                    <a:pt x="11383" y="8775"/>
                    <a:pt x="11371" y="8501"/>
                  </a:cubicBezTo>
                  <a:lnTo>
                    <a:pt x="11359" y="8228"/>
                  </a:lnTo>
                  <a:cubicBezTo>
                    <a:pt x="11347" y="7704"/>
                    <a:pt x="11311" y="7168"/>
                    <a:pt x="11323" y="6644"/>
                  </a:cubicBezTo>
                  <a:cubicBezTo>
                    <a:pt x="11359" y="5739"/>
                    <a:pt x="11418" y="5049"/>
                    <a:pt x="11502" y="4418"/>
                  </a:cubicBezTo>
                  <a:cubicBezTo>
                    <a:pt x="11585" y="3906"/>
                    <a:pt x="11716" y="3417"/>
                    <a:pt x="11835" y="2929"/>
                  </a:cubicBezTo>
                  <a:cubicBezTo>
                    <a:pt x="11871" y="2822"/>
                    <a:pt x="11895" y="2715"/>
                    <a:pt x="11906" y="2608"/>
                  </a:cubicBezTo>
                  <a:cubicBezTo>
                    <a:pt x="12180" y="1584"/>
                    <a:pt x="13026" y="1262"/>
                    <a:pt x="13847" y="1084"/>
                  </a:cubicBezTo>
                  <a:cubicBezTo>
                    <a:pt x="14550" y="917"/>
                    <a:pt x="15276" y="846"/>
                    <a:pt x="16097" y="846"/>
                  </a:cubicBezTo>
                  <a:cubicBezTo>
                    <a:pt x="16431" y="846"/>
                    <a:pt x="16788" y="858"/>
                    <a:pt x="17169" y="881"/>
                  </a:cubicBezTo>
                  <a:cubicBezTo>
                    <a:pt x="18122" y="965"/>
                    <a:pt x="19098" y="1000"/>
                    <a:pt x="20038" y="1048"/>
                  </a:cubicBezTo>
                  <a:cubicBezTo>
                    <a:pt x="20943" y="1096"/>
                    <a:pt x="21860" y="1143"/>
                    <a:pt x="22789" y="1215"/>
                  </a:cubicBezTo>
                  <a:cubicBezTo>
                    <a:pt x="24313" y="1322"/>
                    <a:pt x="25861" y="1465"/>
                    <a:pt x="27361" y="1620"/>
                  </a:cubicBezTo>
                  <a:cubicBezTo>
                    <a:pt x="27778" y="1655"/>
                    <a:pt x="28194" y="1691"/>
                    <a:pt x="28611" y="1739"/>
                  </a:cubicBezTo>
                  <a:cubicBezTo>
                    <a:pt x="28742" y="1751"/>
                    <a:pt x="28873" y="1774"/>
                    <a:pt x="29016" y="1822"/>
                  </a:cubicBezTo>
                  <a:cubicBezTo>
                    <a:pt x="29075" y="1834"/>
                    <a:pt x="29111" y="1858"/>
                    <a:pt x="29171" y="1870"/>
                  </a:cubicBezTo>
                  <a:cubicBezTo>
                    <a:pt x="29742" y="2001"/>
                    <a:pt x="30040" y="2346"/>
                    <a:pt x="30075" y="2882"/>
                  </a:cubicBezTo>
                  <a:cubicBezTo>
                    <a:pt x="30135" y="3584"/>
                    <a:pt x="30183" y="4263"/>
                    <a:pt x="30230" y="4977"/>
                  </a:cubicBezTo>
                  <a:cubicBezTo>
                    <a:pt x="30242" y="5287"/>
                    <a:pt x="30278" y="5608"/>
                    <a:pt x="30290" y="5930"/>
                  </a:cubicBezTo>
                  <a:cubicBezTo>
                    <a:pt x="30230" y="6334"/>
                    <a:pt x="30206" y="6727"/>
                    <a:pt x="30171" y="7120"/>
                  </a:cubicBezTo>
                  <a:close/>
                  <a:moveTo>
                    <a:pt x="10692" y="19288"/>
                  </a:moveTo>
                  <a:cubicBezTo>
                    <a:pt x="10359" y="19288"/>
                    <a:pt x="10037" y="19300"/>
                    <a:pt x="9704" y="19300"/>
                  </a:cubicBezTo>
                  <a:cubicBezTo>
                    <a:pt x="8692" y="19300"/>
                    <a:pt x="7668" y="19265"/>
                    <a:pt x="6692" y="19253"/>
                  </a:cubicBezTo>
                  <a:lnTo>
                    <a:pt x="6572" y="19253"/>
                  </a:lnTo>
                  <a:cubicBezTo>
                    <a:pt x="6180" y="19253"/>
                    <a:pt x="5953" y="19479"/>
                    <a:pt x="5751" y="19681"/>
                  </a:cubicBezTo>
                  <a:lnTo>
                    <a:pt x="5715" y="19717"/>
                  </a:lnTo>
                  <a:cubicBezTo>
                    <a:pt x="4989" y="20443"/>
                    <a:pt x="4108" y="20979"/>
                    <a:pt x="3191" y="21551"/>
                  </a:cubicBezTo>
                  <a:cubicBezTo>
                    <a:pt x="3096" y="21610"/>
                    <a:pt x="3013" y="21646"/>
                    <a:pt x="2917" y="21705"/>
                  </a:cubicBezTo>
                  <a:cubicBezTo>
                    <a:pt x="2798" y="21396"/>
                    <a:pt x="2858" y="21146"/>
                    <a:pt x="2917" y="20860"/>
                  </a:cubicBezTo>
                  <a:cubicBezTo>
                    <a:pt x="2953" y="20741"/>
                    <a:pt x="2977" y="20622"/>
                    <a:pt x="3001" y="20491"/>
                  </a:cubicBezTo>
                  <a:cubicBezTo>
                    <a:pt x="3013" y="20360"/>
                    <a:pt x="3060" y="20217"/>
                    <a:pt x="3096" y="20086"/>
                  </a:cubicBezTo>
                  <a:cubicBezTo>
                    <a:pt x="3132" y="19979"/>
                    <a:pt x="3179" y="19896"/>
                    <a:pt x="3191" y="19789"/>
                  </a:cubicBezTo>
                  <a:cubicBezTo>
                    <a:pt x="3251" y="19550"/>
                    <a:pt x="3274" y="19312"/>
                    <a:pt x="3143" y="19146"/>
                  </a:cubicBezTo>
                  <a:cubicBezTo>
                    <a:pt x="3024" y="18991"/>
                    <a:pt x="2786" y="18955"/>
                    <a:pt x="2548" y="18943"/>
                  </a:cubicBezTo>
                  <a:lnTo>
                    <a:pt x="2381" y="18943"/>
                  </a:lnTo>
                  <a:lnTo>
                    <a:pt x="2179" y="18943"/>
                  </a:lnTo>
                  <a:lnTo>
                    <a:pt x="1965" y="18943"/>
                  </a:lnTo>
                  <a:lnTo>
                    <a:pt x="1727" y="18943"/>
                  </a:lnTo>
                  <a:cubicBezTo>
                    <a:pt x="1274" y="18907"/>
                    <a:pt x="1072" y="18729"/>
                    <a:pt x="988" y="18300"/>
                  </a:cubicBezTo>
                  <a:cubicBezTo>
                    <a:pt x="917" y="17943"/>
                    <a:pt x="881" y="17598"/>
                    <a:pt x="881" y="17288"/>
                  </a:cubicBezTo>
                  <a:cubicBezTo>
                    <a:pt x="893" y="15836"/>
                    <a:pt x="917" y="14312"/>
                    <a:pt x="953" y="12800"/>
                  </a:cubicBezTo>
                  <a:cubicBezTo>
                    <a:pt x="953" y="12573"/>
                    <a:pt x="1000" y="12335"/>
                    <a:pt x="1036" y="12097"/>
                  </a:cubicBezTo>
                  <a:cubicBezTo>
                    <a:pt x="1048" y="11966"/>
                    <a:pt x="1072" y="11823"/>
                    <a:pt x="1096" y="11692"/>
                  </a:cubicBezTo>
                  <a:cubicBezTo>
                    <a:pt x="1238" y="10264"/>
                    <a:pt x="2548" y="9942"/>
                    <a:pt x="2953" y="9859"/>
                  </a:cubicBezTo>
                  <a:cubicBezTo>
                    <a:pt x="3453" y="9775"/>
                    <a:pt x="3977" y="9775"/>
                    <a:pt x="4382" y="9775"/>
                  </a:cubicBezTo>
                  <a:lnTo>
                    <a:pt x="4572" y="9775"/>
                  </a:lnTo>
                  <a:cubicBezTo>
                    <a:pt x="6751" y="9787"/>
                    <a:pt x="8537" y="9823"/>
                    <a:pt x="10204" y="9859"/>
                  </a:cubicBezTo>
                  <a:cubicBezTo>
                    <a:pt x="11049" y="9883"/>
                    <a:pt x="11930" y="9942"/>
                    <a:pt x="12883" y="10037"/>
                  </a:cubicBezTo>
                  <a:cubicBezTo>
                    <a:pt x="13454" y="10097"/>
                    <a:pt x="13811" y="10430"/>
                    <a:pt x="13966" y="11073"/>
                  </a:cubicBezTo>
                  <a:cubicBezTo>
                    <a:pt x="14335" y="12585"/>
                    <a:pt x="14288" y="14074"/>
                    <a:pt x="14216" y="15359"/>
                  </a:cubicBezTo>
                  <a:cubicBezTo>
                    <a:pt x="14157" y="16145"/>
                    <a:pt x="14097" y="17002"/>
                    <a:pt x="14014" y="17955"/>
                  </a:cubicBezTo>
                  <a:cubicBezTo>
                    <a:pt x="13954" y="18705"/>
                    <a:pt x="13716" y="18955"/>
                    <a:pt x="13002" y="19074"/>
                  </a:cubicBezTo>
                  <a:cubicBezTo>
                    <a:pt x="12168" y="19193"/>
                    <a:pt x="11395" y="19265"/>
                    <a:pt x="10692" y="192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3B2F7BC-F23C-44C0-AAF4-FA61A5BD4F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39" t="44444" r="2523" b="18520"/>
          <a:stretch/>
        </p:blipFill>
        <p:spPr>
          <a:xfrm rot="10800000">
            <a:off x="-2" y="12981"/>
            <a:ext cx="9144001" cy="5130518"/>
          </a:xfrm>
          <a:prstGeom prst="rect">
            <a:avLst/>
          </a:prstGeom>
        </p:spPr>
      </p:pic>
      <p:sp>
        <p:nvSpPr>
          <p:cNvPr id="19" name="Google Shape;267;p35">
            <a:extLst>
              <a:ext uri="{FF2B5EF4-FFF2-40B4-BE49-F238E27FC236}">
                <a16:creationId xmlns:a16="http://schemas.microsoft.com/office/drawing/2014/main" id="{224138E1-C2A3-4C7E-957B-35530F08F4D2}"/>
              </a:ext>
            </a:extLst>
          </p:cNvPr>
          <p:cNvSpPr txBox="1">
            <a:spLocks/>
          </p:cNvSpPr>
          <p:nvPr/>
        </p:nvSpPr>
        <p:spPr>
          <a:xfrm>
            <a:off x="1309263" y="2495550"/>
            <a:ext cx="4038600" cy="367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800" b="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camera</a:t>
            </a:r>
          </a:p>
        </p:txBody>
      </p:sp>
      <p:sp>
        <p:nvSpPr>
          <p:cNvPr id="20" name="Google Shape;267;p35">
            <a:extLst>
              <a:ext uri="{FF2B5EF4-FFF2-40B4-BE49-F238E27FC236}">
                <a16:creationId xmlns:a16="http://schemas.microsoft.com/office/drawing/2014/main" id="{F4E5492C-6FD3-475A-8559-6C5060B5473F}"/>
              </a:ext>
            </a:extLst>
          </p:cNvPr>
          <p:cNvSpPr txBox="1">
            <a:spLocks/>
          </p:cNvSpPr>
          <p:nvPr/>
        </p:nvSpPr>
        <p:spPr>
          <a:xfrm>
            <a:off x="1295400" y="3610137"/>
            <a:ext cx="4038600" cy="367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800" b="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stapler</a:t>
            </a:r>
          </a:p>
        </p:txBody>
      </p:sp>
      <p:sp>
        <p:nvSpPr>
          <p:cNvPr id="21" name="Google Shape;267;p35">
            <a:extLst>
              <a:ext uri="{FF2B5EF4-FFF2-40B4-BE49-F238E27FC236}">
                <a16:creationId xmlns:a16="http://schemas.microsoft.com/office/drawing/2014/main" id="{235F372C-AEE5-4D74-A318-FEEC5230A09A}"/>
              </a:ext>
            </a:extLst>
          </p:cNvPr>
          <p:cNvSpPr txBox="1">
            <a:spLocks/>
          </p:cNvSpPr>
          <p:nvPr/>
        </p:nvSpPr>
        <p:spPr>
          <a:xfrm>
            <a:off x="1295400" y="4742321"/>
            <a:ext cx="4038600" cy="367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800" b="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laptop</a:t>
            </a:r>
          </a:p>
        </p:txBody>
      </p:sp>
      <p:sp>
        <p:nvSpPr>
          <p:cNvPr id="22" name="Google Shape;267;p35">
            <a:extLst>
              <a:ext uri="{FF2B5EF4-FFF2-40B4-BE49-F238E27FC236}">
                <a16:creationId xmlns:a16="http://schemas.microsoft.com/office/drawing/2014/main" id="{FCD75716-7294-43AE-A806-82EDE21351EC}"/>
              </a:ext>
            </a:extLst>
          </p:cNvPr>
          <p:cNvSpPr txBox="1">
            <a:spLocks/>
          </p:cNvSpPr>
          <p:nvPr/>
        </p:nvSpPr>
        <p:spPr>
          <a:xfrm>
            <a:off x="8286249" y="2446874"/>
            <a:ext cx="409440" cy="367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2400" b="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2</a:t>
            </a:r>
          </a:p>
        </p:txBody>
      </p:sp>
      <p:sp>
        <p:nvSpPr>
          <p:cNvPr id="23" name="Google Shape;267;p35">
            <a:extLst>
              <a:ext uri="{FF2B5EF4-FFF2-40B4-BE49-F238E27FC236}">
                <a16:creationId xmlns:a16="http://schemas.microsoft.com/office/drawing/2014/main" id="{3D777012-9229-44BB-83CD-D66A89429338}"/>
              </a:ext>
            </a:extLst>
          </p:cNvPr>
          <p:cNvSpPr txBox="1">
            <a:spLocks/>
          </p:cNvSpPr>
          <p:nvPr/>
        </p:nvSpPr>
        <p:spPr>
          <a:xfrm>
            <a:off x="5867400" y="4718638"/>
            <a:ext cx="409440" cy="367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2400" b="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3</a:t>
            </a:r>
          </a:p>
        </p:txBody>
      </p:sp>
      <p:sp>
        <p:nvSpPr>
          <p:cNvPr id="24" name="Google Shape;267;p35">
            <a:extLst>
              <a:ext uri="{FF2B5EF4-FFF2-40B4-BE49-F238E27FC236}">
                <a16:creationId xmlns:a16="http://schemas.microsoft.com/office/drawing/2014/main" id="{58DEC8B2-7C28-4EF1-B77C-5E250F68C3E4}"/>
              </a:ext>
            </a:extLst>
          </p:cNvPr>
          <p:cNvSpPr txBox="1">
            <a:spLocks/>
          </p:cNvSpPr>
          <p:nvPr/>
        </p:nvSpPr>
        <p:spPr>
          <a:xfrm>
            <a:off x="5872622" y="2419350"/>
            <a:ext cx="409440" cy="367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2400" b="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748228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9"/>
          <p:cNvSpPr/>
          <p:nvPr/>
        </p:nvSpPr>
        <p:spPr>
          <a:xfrm rot="-129175">
            <a:off x="1789023" y="1167494"/>
            <a:ext cx="5957405" cy="2926472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9"/>
          <p:cNvSpPr/>
          <p:nvPr/>
        </p:nvSpPr>
        <p:spPr>
          <a:xfrm rot="637917">
            <a:off x="807770" y="438281"/>
            <a:ext cx="7942104" cy="4317428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8" name="Google Shape;358;p29"/>
          <p:cNvSpPr/>
          <p:nvPr/>
        </p:nvSpPr>
        <p:spPr>
          <a:xfrm>
            <a:off x="7443046" y="43515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9"/>
          <p:cNvSpPr/>
          <p:nvPr/>
        </p:nvSpPr>
        <p:spPr>
          <a:xfrm rot="2006702">
            <a:off x="8051026" y="3645241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2" name="Google Shape;362;p29"/>
          <p:cNvGrpSpPr/>
          <p:nvPr/>
        </p:nvGrpSpPr>
        <p:grpSpPr>
          <a:xfrm>
            <a:off x="131069" y="164262"/>
            <a:ext cx="1663844" cy="1216701"/>
            <a:chOff x="3348925" y="3556225"/>
            <a:chExt cx="776300" cy="567650"/>
          </a:xfrm>
        </p:grpSpPr>
        <p:sp>
          <p:nvSpPr>
            <p:cNvPr id="363" name="Google Shape;363;p29"/>
            <p:cNvSpPr/>
            <p:nvPr/>
          </p:nvSpPr>
          <p:spPr>
            <a:xfrm>
              <a:off x="3628125" y="3573200"/>
              <a:ext cx="481025" cy="443825"/>
            </a:xfrm>
            <a:custGeom>
              <a:avLst/>
              <a:gdLst/>
              <a:ahLst/>
              <a:cxnLst/>
              <a:rect l="l" t="t" r="r" b="b"/>
              <a:pathLst>
                <a:path w="19241" h="17753" extrusionOk="0">
                  <a:moveTo>
                    <a:pt x="19241" y="5274"/>
                  </a:moveTo>
                  <a:cubicBezTo>
                    <a:pt x="19157" y="6656"/>
                    <a:pt x="19050" y="8096"/>
                    <a:pt x="18955" y="9537"/>
                  </a:cubicBezTo>
                  <a:cubicBezTo>
                    <a:pt x="18919" y="10287"/>
                    <a:pt x="18931" y="11049"/>
                    <a:pt x="18884" y="11787"/>
                  </a:cubicBezTo>
                  <a:cubicBezTo>
                    <a:pt x="18800" y="13275"/>
                    <a:pt x="17610" y="14335"/>
                    <a:pt x="16098" y="14276"/>
                  </a:cubicBezTo>
                  <a:cubicBezTo>
                    <a:pt x="15990" y="14276"/>
                    <a:pt x="15907" y="14228"/>
                    <a:pt x="15800" y="14228"/>
                  </a:cubicBezTo>
                  <a:cubicBezTo>
                    <a:pt x="15371" y="14216"/>
                    <a:pt x="15264" y="14287"/>
                    <a:pt x="15240" y="14740"/>
                  </a:cubicBezTo>
                  <a:cubicBezTo>
                    <a:pt x="15193" y="15252"/>
                    <a:pt x="15181" y="15776"/>
                    <a:pt x="15145" y="16312"/>
                  </a:cubicBezTo>
                  <a:cubicBezTo>
                    <a:pt x="15145" y="16466"/>
                    <a:pt x="15145" y="16609"/>
                    <a:pt x="15121" y="16764"/>
                  </a:cubicBezTo>
                  <a:cubicBezTo>
                    <a:pt x="15074" y="17074"/>
                    <a:pt x="15121" y="17478"/>
                    <a:pt x="14764" y="17609"/>
                  </a:cubicBezTo>
                  <a:cubicBezTo>
                    <a:pt x="14371" y="17752"/>
                    <a:pt x="14014" y="17562"/>
                    <a:pt x="13764" y="17264"/>
                  </a:cubicBezTo>
                  <a:cubicBezTo>
                    <a:pt x="13097" y="16526"/>
                    <a:pt x="12419" y="15776"/>
                    <a:pt x="11811" y="14990"/>
                  </a:cubicBezTo>
                  <a:cubicBezTo>
                    <a:pt x="11526" y="14633"/>
                    <a:pt x="11228" y="14478"/>
                    <a:pt x="10799" y="14478"/>
                  </a:cubicBezTo>
                  <a:cubicBezTo>
                    <a:pt x="9668" y="14478"/>
                    <a:pt x="8549" y="14514"/>
                    <a:pt x="7442" y="14442"/>
                  </a:cubicBezTo>
                  <a:cubicBezTo>
                    <a:pt x="6394" y="14359"/>
                    <a:pt x="5358" y="14180"/>
                    <a:pt x="4334" y="14002"/>
                  </a:cubicBezTo>
                  <a:cubicBezTo>
                    <a:pt x="3810" y="13918"/>
                    <a:pt x="3763" y="13811"/>
                    <a:pt x="3763" y="13216"/>
                  </a:cubicBezTo>
                  <a:cubicBezTo>
                    <a:pt x="3763" y="12121"/>
                    <a:pt x="3679" y="11025"/>
                    <a:pt x="3394" y="9954"/>
                  </a:cubicBezTo>
                  <a:cubicBezTo>
                    <a:pt x="3179" y="9168"/>
                    <a:pt x="2727" y="8703"/>
                    <a:pt x="1905" y="8608"/>
                  </a:cubicBezTo>
                  <a:cubicBezTo>
                    <a:pt x="1489" y="8549"/>
                    <a:pt x="1072" y="8453"/>
                    <a:pt x="643" y="8430"/>
                  </a:cubicBezTo>
                  <a:cubicBezTo>
                    <a:pt x="286" y="8394"/>
                    <a:pt x="72" y="8227"/>
                    <a:pt x="60" y="7870"/>
                  </a:cubicBezTo>
                  <a:cubicBezTo>
                    <a:pt x="24" y="7251"/>
                    <a:pt x="0" y="6620"/>
                    <a:pt x="12" y="6001"/>
                  </a:cubicBezTo>
                  <a:cubicBezTo>
                    <a:pt x="48" y="5251"/>
                    <a:pt x="84" y="4501"/>
                    <a:pt x="191" y="3750"/>
                  </a:cubicBezTo>
                  <a:cubicBezTo>
                    <a:pt x="286" y="3143"/>
                    <a:pt x="441" y="2536"/>
                    <a:pt x="608" y="1941"/>
                  </a:cubicBezTo>
                  <a:cubicBezTo>
                    <a:pt x="881" y="881"/>
                    <a:pt x="1727" y="488"/>
                    <a:pt x="2643" y="286"/>
                  </a:cubicBezTo>
                  <a:cubicBezTo>
                    <a:pt x="3751" y="36"/>
                    <a:pt x="4870" y="0"/>
                    <a:pt x="6001" y="95"/>
                  </a:cubicBezTo>
                  <a:cubicBezTo>
                    <a:pt x="7870" y="226"/>
                    <a:pt x="9752" y="286"/>
                    <a:pt x="11609" y="417"/>
                  </a:cubicBezTo>
                  <a:cubicBezTo>
                    <a:pt x="13538" y="548"/>
                    <a:pt x="15490" y="750"/>
                    <a:pt x="17431" y="929"/>
                  </a:cubicBezTo>
                  <a:cubicBezTo>
                    <a:pt x="17622" y="941"/>
                    <a:pt x="17812" y="1012"/>
                    <a:pt x="18003" y="1060"/>
                  </a:cubicBezTo>
                  <a:cubicBezTo>
                    <a:pt x="18598" y="1203"/>
                    <a:pt x="18979" y="1584"/>
                    <a:pt x="19015" y="2203"/>
                  </a:cubicBezTo>
                  <a:cubicBezTo>
                    <a:pt x="19110" y="3203"/>
                    <a:pt x="19169" y="4203"/>
                    <a:pt x="19241" y="5274"/>
                  </a:cubicBezTo>
                  <a:close/>
                  <a:moveTo>
                    <a:pt x="9549" y="11585"/>
                  </a:moveTo>
                  <a:cubicBezTo>
                    <a:pt x="9609" y="11585"/>
                    <a:pt x="9763" y="11597"/>
                    <a:pt x="9894" y="11537"/>
                  </a:cubicBezTo>
                  <a:cubicBezTo>
                    <a:pt x="11025" y="11061"/>
                    <a:pt x="11907" y="10347"/>
                    <a:pt x="12228" y="9096"/>
                  </a:cubicBezTo>
                  <a:cubicBezTo>
                    <a:pt x="12395" y="8430"/>
                    <a:pt x="12264" y="8192"/>
                    <a:pt x="11609" y="8144"/>
                  </a:cubicBezTo>
                  <a:cubicBezTo>
                    <a:pt x="10442" y="8084"/>
                    <a:pt x="9263" y="8072"/>
                    <a:pt x="8097" y="8049"/>
                  </a:cubicBezTo>
                  <a:cubicBezTo>
                    <a:pt x="7573" y="8049"/>
                    <a:pt x="7239" y="8489"/>
                    <a:pt x="7287" y="9001"/>
                  </a:cubicBezTo>
                  <a:cubicBezTo>
                    <a:pt x="7311" y="9263"/>
                    <a:pt x="7382" y="9501"/>
                    <a:pt x="7406" y="9751"/>
                  </a:cubicBezTo>
                  <a:cubicBezTo>
                    <a:pt x="7549" y="11001"/>
                    <a:pt x="8573" y="11525"/>
                    <a:pt x="9549" y="11585"/>
                  </a:cubicBezTo>
                  <a:close/>
                  <a:moveTo>
                    <a:pt x="6799" y="6108"/>
                  </a:moveTo>
                  <a:lnTo>
                    <a:pt x="6799" y="6108"/>
                  </a:lnTo>
                  <a:lnTo>
                    <a:pt x="6799" y="5953"/>
                  </a:lnTo>
                  <a:cubicBezTo>
                    <a:pt x="6799" y="5620"/>
                    <a:pt x="6739" y="5346"/>
                    <a:pt x="6358" y="5298"/>
                  </a:cubicBezTo>
                  <a:cubicBezTo>
                    <a:pt x="6084" y="5274"/>
                    <a:pt x="5870" y="5513"/>
                    <a:pt x="5822" y="5894"/>
                  </a:cubicBezTo>
                  <a:cubicBezTo>
                    <a:pt x="5799" y="5965"/>
                    <a:pt x="5799" y="6048"/>
                    <a:pt x="5799" y="6120"/>
                  </a:cubicBezTo>
                  <a:cubicBezTo>
                    <a:pt x="5799" y="6608"/>
                    <a:pt x="6013" y="7013"/>
                    <a:pt x="6275" y="7025"/>
                  </a:cubicBezTo>
                  <a:cubicBezTo>
                    <a:pt x="6561" y="7060"/>
                    <a:pt x="6763" y="6703"/>
                    <a:pt x="6799" y="6167"/>
                  </a:cubicBezTo>
                  <a:close/>
                  <a:moveTo>
                    <a:pt x="14240" y="5536"/>
                  </a:moveTo>
                  <a:cubicBezTo>
                    <a:pt x="13383" y="5608"/>
                    <a:pt x="13121" y="6120"/>
                    <a:pt x="13526" y="6822"/>
                  </a:cubicBezTo>
                  <a:cubicBezTo>
                    <a:pt x="13597" y="6941"/>
                    <a:pt x="13752" y="7072"/>
                    <a:pt x="13859" y="7072"/>
                  </a:cubicBezTo>
                  <a:cubicBezTo>
                    <a:pt x="13954" y="7072"/>
                    <a:pt x="14121" y="6941"/>
                    <a:pt x="14181" y="6822"/>
                  </a:cubicBezTo>
                  <a:cubicBezTo>
                    <a:pt x="14359" y="6417"/>
                    <a:pt x="14371" y="6013"/>
                    <a:pt x="14240" y="5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3367375" y="3796725"/>
              <a:ext cx="342025" cy="307200"/>
            </a:xfrm>
            <a:custGeom>
              <a:avLst/>
              <a:gdLst/>
              <a:ahLst/>
              <a:cxnLst/>
              <a:rect l="l" t="t" r="r" b="b"/>
              <a:pathLst>
                <a:path w="13681" h="12288" extrusionOk="0">
                  <a:moveTo>
                    <a:pt x="2108" y="12288"/>
                  </a:moveTo>
                  <a:cubicBezTo>
                    <a:pt x="1798" y="11704"/>
                    <a:pt x="2048" y="11276"/>
                    <a:pt x="2096" y="10835"/>
                  </a:cubicBezTo>
                  <a:cubicBezTo>
                    <a:pt x="2108" y="10597"/>
                    <a:pt x="2239" y="10359"/>
                    <a:pt x="2286" y="10121"/>
                  </a:cubicBezTo>
                  <a:cubicBezTo>
                    <a:pt x="2405" y="9621"/>
                    <a:pt x="2298" y="9490"/>
                    <a:pt x="1798" y="9466"/>
                  </a:cubicBezTo>
                  <a:cubicBezTo>
                    <a:pt x="1524" y="9454"/>
                    <a:pt x="1251" y="9490"/>
                    <a:pt x="977" y="9466"/>
                  </a:cubicBezTo>
                  <a:cubicBezTo>
                    <a:pt x="453" y="9430"/>
                    <a:pt x="203" y="9216"/>
                    <a:pt x="96" y="8716"/>
                  </a:cubicBezTo>
                  <a:cubicBezTo>
                    <a:pt x="24" y="8371"/>
                    <a:pt x="0" y="8013"/>
                    <a:pt x="0" y="7668"/>
                  </a:cubicBezTo>
                  <a:cubicBezTo>
                    <a:pt x="12" y="6168"/>
                    <a:pt x="24" y="4680"/>
                    <a:pt x="72" y="3180"/>
                  </a:cubicBezTo>
                  <a:cubicBezTo>
                    <a:pt x="84" y="2799"/>
                    <a:pt x="155" y="2429"/>
                    <a:pt x="191" y="2060"/>
                  </a:cubicBezTo>
                  <a:cubicBezTo>
                    <a:pt x="322" y="810"/>
                    <a:pt x="1286" y="239"/>
                    <a:pt x="2167" y="108"/>
                  </a:cubicBezTo>
                  <a:cubicBezTo>
                    <a:pt x="2703" y="13"/>
                    <a:pt x="3263" y="1"/>
                    <a:pt x="3799" y="1"/>
                  </a:cubicBezTo>
                  <a:cubicBezTo>
                    <a:pt x="5680" y="13"/>
                    <a:pt x="7561" y="48"/>
                    <a:pt x="9430" y="96"/>
                  </a:cubicBezTo>
                  <a:cubicBezTo>
                    <a:pt x="10323" y="120"/>
                    <a:pt x="11228" y="179"/>
                    <a:pt x="12121" y="274"/>
                  </a:cubicBezTo>
                  <a:cubicBezTo>
                    <a:pt x="12788" y="334"/>
                    <a:pt x="13181" y="751"/>
                    <a:pt x="13347" y="1406"/>
                  </a:cubicBezTo>
                  <a:cubicBezTo>
                    <a:pt x="13681" y="2834"/>
                    <a:pt x="13681" y="4275"/>
                    <a:pt x="13597" y="5739"/>
                  </a:cubicBezTo>
                  <a:cubicBezTo>
                    <a:pt x="13538" y="6609"/>
                    <a:pt x="13466" y="7478"/>
                    <a:pt x="13395" y="8359"/>
                  </a:cubicBezTo>
                  <a:cubicBezTo>
                    <a:pt x="13312" y="9156"/>
                    <a:pt x="13062" y="9466"/>
                    <a:pt x="12264" y="9609"/>
                  </a:cubicBezTo>
                  <a:cubicBezTo>
                    <a:pt x="11502" y="9740"/>
                    <a:pt x="10728" y="9811"/>
                    <a:pt x="9954" y="9823"/>
                  </a:cubicBezTo>
                  <a:cubicBezTo>
                    <a:pt x="8585" y="9859"/>
                    <a:pt x="7216" y="9811"/>
                    <a:pt x="5834" y="9788"/>
                  </a:cubicBezTo>
                  <a:cubicBezTo>
                    <a:pt x="5477" y="9764"/>
                    <a:pt x="5287" y="9978"/>
                    <a:pt x="5072" y="10180"/>
                  </a:cubicBezTo>
                  <a:cubicBezTo>
                    <a:pt x="4227" y="11038"/>
                    <a:pt x="3179" y="11633"/>
                    <a:pt x="2108" y="12288"/>
                  </a:cubicBezTo>
                  <a:close/>
                  <a:moveTo>
                    <a:pt x="8752" y="5894"/>
                  </a:moveTo>
                  <a:cubicBezTo>
                    <a:pt x="8490" y="5858"/>
                    <a:pt x="8240" y="5811"/>
                    <a:pt x="8001" y="5799"/>
                  </a:cubicBezTo>
                  <a:cubicBezTo>
                    <a:pt x="7216" y="5751"/>
                    <a:pt x="6406" y="5739"/>
                    <a:pt x="5620" y="5680"/>
                  </a:cubicBezTo>
                  <a:cubicBezTo>
                    <a:pt x="5275" y="5656"/>
                    <a:pt x="5132" y="5870"/>
                    <a:pt x="5025" y="6132"/>
                  </a:cubicBezTo>
                  <a:cubicBezTo>
                    <a:pt x="4846" y="6597"/>
                    <a:pt x="5358" y="7978"/>
                    <a:pt x="6049" y="8204"/>
                  </a:cubicBezTo>
                  <a:cubicBezTo>
                    <a:pt x="7168" y="8573"/>
                    <a:pt x="8823" y="7442"/>
                    <a:pt x="8835" y="6275"/>
                  </a:cubicBezTo>
                  <a:cubicBezTo>
                    <a:pt x="8835" y="6168"/>
                    <a:pt x="8787" y="6049"/>
                    <a:pt x="8752" y="5894"/>
                  </a:cubicBezTo>
                  <a:close/>
                  <a:moveTo>
                    <a:pt x="3703" y="3132"/>
                  </a:moveTo>
                  <a:cubicBezTo>
                    <a:pt x="3358" y="3596"/>
                    <a:pt x="3287" y="4013"/>
                    <a:pt x="3406" y="4454"/>
                  </a:cubicBezTo>
                  <a:cubicBezTo>
                    <a:pt x="3429" y="4573"/>
                    <a:pt x="3596" y="4715"/>
                    <a:pt x="3703" y="4715"/>
                  </a:cubicBezTo>
                  <a:cubicBezTo>
                    <a:pt x="3810" y="4715"/>
                    <a:pt x="4001" y="4608"/>
                    <a:pt x="4025" y="4501"/>
                  </a:cubicBezTo>
                  <a:cubicBezTo>
                    <a:pt x="4144" y="4037"/>
                    <a:pt x="4144" y="3572"/>
                    <a:pt x="3703" y="3132"/>
                  </a:cubicBezTo>
                  <a:close/>
                  <a:moveTo>
                    <a:pt x="9835" y="3156"/>
                  </a:moveTo>
                  <a:cubicBezTo>
                    <a:pt x="9490" y="3537"/>
                    <a:pt x="9561" y="3906"/>
                    <a:pt x="9644" y="4263"/>
                  </a:cubicBezTo>
                  <a:cubicBezTo>
                    <a:pt x="9668" y="4382"/>
                    <a:pt x="9847" y="4561"/>
                    <a:pt x="9906" y="4549"/>
                  </a:cubicBezTo>
                  <a:cubicBezTo>
                    <a:pt x="10037" y="4501"/>
                    <a:pt x="10240" y="4382"/>
                    <a:pt x="10264" y="4263"/>
                  </a:cubicBezTo>
                  <a:cubicBezTo>
                    <a:pt x="10359" y="3858"/>
                    <a:pt x="10276" y="3477"/>
                    <a:pt x="9835" y="31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9"/>
            <p:cNvSpPr/>
            <p:nvPr/>
          </p:nvSpPr>
          <p:spPr>
            <a:xfrm>
              <a:off x="3809400" y="3775000"/>
              <a:ext cx="128600" cy="88125"/>
            </a:xfrm>
            <a:custGeom>
              <a:avLst/>
              <a:gdLst/>
              <a:ahLst/>
              <a:cxnLst/>
              <a:rect l="l" t="t" r="r" b="b"/>
              <a:pathLst>
                <a:path w="5144" h="3525" extrusionOk="0">
                  <a:moveTo>
                    <a:pt x="2298" y="3513"/>
                  </a:moveTo>
                  <a:cubicBezTo>
                    <a:pt x="1322" y="3453"/>
                    <a:pt x="298" y="2929"/>
                    <a:pt x="155" y="1691"/>
                  </a:cubicBezTo>
                  <a:cubicBezTo>
                    <a:pt x="131" y="1441"/>
                    <a:pt x="60" y="1203"/>
                    <a:pt x="36" y="953"/>
                  </a:cubicBezTo>
                  <a:cubicBezTo>
                    <a:pt x="0" y="429"/>
                    <a:pt x="334" y="0"/>
                    <a:pt x="846" y="0"/>
                  </a:cubicBezTo>
                  <a:cubicBezTo>
                    <a:pt x="2024" y="0"/>
                    <a:pt x="3179" y="24"/>
                    <a:pt x="4358" y="84"/>
                  </a:cubicBezTo>
                  <a:cubicBezTo>
                    <a:pt x="5013" y="120"/>
                    <a:pt x="5144" y="370"/>
                    <a:pt x="4977" y="1036"/>
                  </a:cubicBezTo>
                  <a:cubicBezTo>
                    <a:pt x="4667" y="2286"/>
                    <a:pt x="3774" y="3001"/>
                    <a:pt x="2643" y="3477"/>
                  </a:cubicBezTo>
                  <a:cubicBezTo>
                    <a:pt x="2524" y="3525"/>
                    <a:pt x="2358" y="3513"/>
                    <a:pt x="2298" y="3513"/>
                  </a:cubicBezTo>
                  <a:close/>
                  <a:moveTo>
                    <a:pt x="4429" y="870"/>
                  </a:moveTo>
                  <a:cubicBezTo>
                    <a:pt x="4203" y="798"/>
                    <a:pt x="4048" y="715"/>
                    <a:pt x="3882" y="691"/>
                  </a:cubicBezTo>
                  <a:cubicBezTo>
                    <a:pt x="3108" y="631"/>
                    <a:pt x="2334" y="584"/>
                    <a:pt x="1572" y="572"/>
                  </a:cubicBezTo>
                  <a:cubicBezTo>
                    <a:pt x="1346" y="572"/>
                    <a:pt x="1131" y="631"/>
                    <a:pt x="917" y="727"/>
                  </a:cubicBezTo>
                  <a:cubicBezTo>
                    <a:pt x="798" y="774"/>
                    <a:pt x="667" y="905"/>
                    <a:pt x="631" y="1024"/>
                  </a:cubicBezTo>
                  <a:cubicBezTo>
                    <a:pt x="357" y="2036"/>
                    <a:pt x="1429" y="3179"/>
                    <a:pt x="2441" y="2894"/>
                  </a:cubicBezTo>
                  <a:cubicBezTo>
                    <a:pt x="3405" y="2620"/>
                    <a:pt x="4179" y="2048"/>
                    <a:pt x="4429" y="8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9"/>
            <p:cNvSpPr/>
            <p:nvPr/>
          </p:nvSpPr>
          <p:spPr>
            <a:xfrm>
              <a:off x="3772775" y="3705350"/>
              <a:ext cx="25325" cy="44375"/>
            </a:xfrm>
            <a:custGeom>
              <a:avLst/>
              <a:gdLst/>
              <a:ahLst/>
              <a:cxnLst/>
              <a:rect l="l" t="t" r="r" b="b"/>
              <a:pathLst>
                <a:path w="1013" h="1775" extrusionOk="0">
                  <a:moveTo>
                    <a:pt x="1013" y="822"/>
                  </a:moveTo>
                  <a:lnTo>
                    <a:pt x="1013" y="893"/>
                  </a:lnTo>
                  <a:cubicBezTo>
                    <a:pt x="977" y="1429"/>
                    <a:pt x="775" y="1774"/>
                    <a:pt x="489" y="1751"/>
                  </a:cubicBezTo>
                  <a:cubicBezTo>
                    <a:pt x="215" y="1727"/>
                    <a:pt x="1" y="1334"/>
                    <a:pt x="13" y="846"/>
                  </a:cubicBezTo>
                  <a:cubicBezTo>
                    <a:pt x="13" y="774"/>
                    <a:pt x="13" y="691"/>
                    <a:pt x="36" y="620"/>
                  </a:cubicBezTo>
                  <a:cubicBezTo>
                    <a:pt x="84" y="239"/>
                    <a:pt x="298" y="0"/>
                    <a:pt x="572" y="24"/>
                  </a:cubicBezTo>
                  <a:cubicBezTo>
                    <a:pt x="953" y="72"/>
                    <a:pt x="1013" y="358"/>
                    <a:pt x="1013" y="679"/>
                  </a:cubicBezTo>
                  <a:lnTo>
                    <a:pt x="1013" y="8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9"/>
            <p:cNvSpPr/>
            <p:nvPr/>
          </p:nvSpPr>
          <p:spPr>
            <a:xfrm>
              <a:off x="3956125" y="3711600"/>
              <a:ext cx="31300" cy="38425"/>
            </a:xfrm>
            <a:custGeom>
              <a:avLst/>
              <a:gdLst/>
              <a:ahLst/>
              <a:cxnLst/>
              <a:rect l="l" t="t" r="r" b="b"/>
              <a:pathLst>
                <a:path w="1252" h="1537" extrusionOk="0">
                  <a:moveTo>
                    <a:pt x="1120" y="0"/>
                  </a:moveTo>
                  <a:cubicBezTo>
                    <a:pt x="1251" y="465"/>
                    <a:pt x="1239" y="881"/>
                    <a:pt x="1061" y="1286"/>
                  </a:cubicBezTo>
                  <a:cubicBezTo>
                    <a:pt x="1013" y="1405"/>
                    <a:pt x="858" y="1536"/>
                    <a:pt x="739" y="1536"/>
                  </a:cubicBezTo>
                  <a:cubicBezTo>
                    <a:pt x="620" y="1536"/>
                    <a:pt x="465" y="1405"/>
                    <a:pt x="406" y="1286"/>
                  </a:cubicBezTo>
                  <a:cubicBezTo>
                    <a:pt x="1" y="596"/>
                    <a:pt x="263" y="96"/>
                    <a:pt x="1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9"/>
            <p:cNvSpPr/>
            <p:nvPr/>
          </p:nvSpPr>
          <p:spPr>
            <a:xfrm>
              <a:off x="3488825" y="3938125"/>
              <a:ext cx="99425" cy="73525"/>
            </a:xfrm>
            <a:custGeom>
              <a:avLst/>
              <a:gdLst/>
              <a:ahLst/>
              <a:cxnLst/>
              <a:rect l="l" t="t" r="r" b="b"/>
              <a:pathLst>
                <a:path w="3977" h="2941" extrusionOk="0">
                  <a:moveTo>
                    <a:pt x="3894" y="238"/>
                  </a:moveTo>
                  <a:cubicBezTo>
                    <a:pt x="3917" y="393"/>
                    <a:pt x="3977" y="512"/>
                    <a:pt x="3977" y="631"/>
                  </a:cubicBezTo>
                  <a:cubicBezTo>
                    <a:pt x="3965" y="1810"/>
                    <a:pt x="2310" y="2941"/>
                    <a:pt x="1191" y="2560"/>
                  </a:cubicBezTo>
                  <a:cubicBezTo>
                    <a:pt x="512" y="2346"/>
                    <a:pt x="0" y="953"/>
                    <a:pt x="167" y="500"/>
                  </a:cubicBezTo>
                  <a:cubicBezTo>
                    <a:pt x="274" y="226"/>
                    <a:pt x="417" y="0"/>
                    <a:pt x="762" y="36"/>
                  </a:cubicBezTo>
                  <a:cubicBezTo>
                    <a:pt x="1548" y="83"/>
                    <a:pt x="2358" y="107"/>
                    <a:pt x="3143" y="155"/>
                  </a:cubicBezTo>
                  <a:cubicBezTo>
                    <a:pt x="3393" y="155"/>
                    <a:pt x="3632" y="202"/>
                    <a:pt x="3894" y="238"/>
                  </a:cubicBezTo>
                  <a:close/>
                  <a:moveTo>
                    <a:pt x="3310" y="822"/>
                  </a:moveTo>
                  <a:cubicBezTo>
                    <a:pt x="2441" y="524"/>
                    <a:pt x="1596" y="738"/>
                    <a:pt x="738" y="703"/>
                  </a:cubicBezTo>
                  <a:cubicBezTo>
                    <a:pt x="691" y="1274"/>
                    <a:pt x="810" y="1726"/>
                    <a:pt x="1286" y="1953"/>
                  </a:cubicBezTo>
                  <a:cubicBezTo>
                    <a:pt x="1774" y="2191"/>
                    <a:pt x="2250" y="1941"/>
                    <a:pt x="2715" y="1726"/>
                  </a:cubicBezTo>
                  <a:cubicBezTo>
                    <a:pt x="3060" y="1572"/>
                    <a:pt x="3298" y="1298"/>
                    <a:pt x="3310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9"/>
            <p:cNvSpPr/>
            <p:nvPr/>
          </p:nvSpPr>
          <p:spPr>
            <a:xfrm>
              <a:off x="3449525" y="3875000"/>
              <a:ext cx="21450" cy="39925"/>
            </a:xfrm>
            <a:custGeom>
              <a:avLst/>
              <a:gdLst/>
              <a:ahLst/>
              <a:cxnLst/>
              <a:rect l="l" t="t" r="r" b="b"/>
              <a:pathLst>
                <a:path w="858" h="1597" extrusionOk="0">
                  <a:moveTo>
                    <a:pt x="417" y="1"/>
                  </a:moveTo>
                  <a:cubicBezTo>
                    <a:pt x="858" y="441"/>
                    <a:pt x="858" y="906"/>
                    <a:pt x="739" y="1370"/>
                  </a:cubicBezTo>
                  <a:cubicBezTo>
                    <a:pt x="715" y="1477"/>
                    <a:pt x="524" y="1596"/>
                    <a:pt x="417" y="1596"/>
                  </a:cubicBezTo>
                  <a:cubicBezTo>
                    <a:pt x="310" y="1573"/>
                    <a:pt x="143" y="1442"/>
                    <a:pt x="120" y="1323"/>
                  </a:cubicBezTo>
                  <a:cubicBezTo>
                    <a:pt x="1" y="882"/>
                    <a:pt x="72" y="44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9"/>
            <p:cNvSpPr/>
            <p:nvPr/>
          </p:nvSpPr>
          <p:spPr>
            <a:xfrm>
              <a:off x="3604600" y="3875600"/>
              <a:ext cx="21750" cy="35150"/>
            </a:xfrm>
            <a:custGeom>
              <a:avLst/>
              <a:gdLst/>
              <a:ahLst/>
              <a:cxnLst/>
              <a:rect l="l" t="t" r="r" b="b"/>
              <a:pathLst>
                <a:path w="870" h="1406" extrusionOk="0">
                  <a:moveTo>
                    <a:pt x="346" y="1"/>
                  </a:moveTo>
                  <a:cubicBezTo>
                    <a:pt x="787" y="322"/>
                    <a:pt x="870" y="703"/>
                    <a:pt x="775" y="1108"/>
                  </a:cubicBezTo>
                  <a:cubicBezTo>
                    <a:pt x="751" y="1227"/>
                    <a:pt x="548" y="1358"/>
                    <a:pt x="417" y="1394"/>
                  </a:cubicBezTo>
                  <a:cubicBezTo>
                    <a:pt x="358" y="1406"/>
                    <a:pt x="179" y="1227"/>
                    <a:pt x="155" y="1108"/>
                  </a:cubicBezTo>
                  <a:cubicBezTo>
                    <a:pt x="72" y="763"/>
                    <a:pt x="1" y="38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9"/>
            <p:cNvSpPr/>
            <p:nvPr/>
          </p:nvSpPr>
          <p:spPr>
            <a:xfrm>
              <a:off x="3817725" y="3789275"/>
              <a:ext cx="102425" cy="65525"/>
            </a:xfrm>
            <a:custGeom>
              <a:avLst/>
              <a:gdLst/>
              <a:ahLst/>
              <a:cxnLst/>
              <a:rect l="l" t="t" r="r" b="b"/>
              <a:pathLst>
                <a:path w="4097" h="2621" extrusionOk="0">
                  <a:moveTo>
                    <a:pt x="4096" y="299"/>
                  </a:moveTo>
                  <a:cubicBezTo>
                    <a:pt x="3858" y="1477"/>
                    <a:pt x="3072" y="2049"/>
                    <a:pt x="2108" y="2323"/>
                  </a:cubicBezTo>
                  <a:cubicBezTo>
                    <a:pt x="1072" y="2620"/>
                    <a:pt x="1" y="1465"/>
                    <a:pt x="298" y="453"/>
                  </a:cubicBezTo>
                  <a:cubicBezTo>
                    <a:pt x="334" y="334"/>
                    <a:pt x="465" y="203"/>
                    <a:pt x="584" y="156"/>
                  </a:cubicBezTo>
                  <a:cubicBezTo>
                    <a:pt x="798" y="60"/>
                    <a:pt x="1013" y="1"/>
                    <a:pt x="1239" y="1"/>
                  </a:cubicBezTo>
                  <a:cubicBezTo>
                    <a:pt x="2013" y="25"/>
                    <a:pt x="2787" y="60"/>
                    <a:pt x="3549" y="120"/>
                  </a:cubicBezTo>
                  <a:cubicBezTo>
                    <a:pt x="3715" y="144"/>
                    <a:pt x="3870" y="227"/>
                    <a:pt x="4096" y="2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9"/>
            <p:cNvSpPr/>
            <p:nvPr/>
          </p:nvSpPr>
          <p:spPr>
            <a:xfrm>
              <a:off x="3505775" y="3951500"/>
              <a:ext cx="65825" cy="41400"/>
            </a:xfrm>
            <a:custGeom>
              <a:avLst/>
              <a:gdLst/>
              <a:ahLst/>
              <a:cxnLst/>
              <a:rect l="l" t="t" r="r" b="b"/>
              <a:pathLst>
                <a:path w="2633" h="1656" extrusionOk="0">
                  <a:moveTo>
                    <a:pt x="2632" y="287"/>
                  </a:moveTo>
                  <a:cubicBezTo>
                    <a:pt x="2620" y="763"/>
                    <a:pt x="2382" y="1037"/>
                    <a:pt x="2025" y="1191"/>
                  </a:cubicBezTo>
                  <a:cubicBezTo>
                    <a:pt x="1572" y="1406"/>
                    <a:pt x="1084" y="1656"/>
                    <a:pt x="596" y="1418"/>
                  </a:cubicBezTo>
                  <a:cubicBezTo>
                    <a:pt x="132" y="1191"/>
                    <a:pt x="1" y="739"/>
                    <a:pt x="37" y="168"/>
                  </a:cubicBezTo>
                  <a:cubicBezTo>
                    <a:pt x="918" y="203"/>
                    <a:pt x="1763" y="1"/>
                    <a:pt x="2632" y="2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3348925" y="3556225"/>
              <a:ext cx="776300" cy="567650"/>
            </a:xfrm>
            <a:custGeom>
              <a:avLst/>
              <a:gdLst/>
              <a:ahLst/>
              <a:cxnLst/>
              <a:rect l="l" t="t" r="r" b="b"/>
              <a:pathLst>
                <a:path w="31052" h="22706" extrusionOk="0">
                  <a:moveTo>
                    <a:pt x="30837" y="2477"/>
                  </a:moveTo>
                  <a:cubicBezTo>
                    <a:pt x="30695" y="1560"/>
                    <a:pt x="30159" y="1012"/>
                    <a:pt x="29313" y="905"/>
                  </a:cubicBezTo>
                  <a:cubicBezTo>
                    <a:pt x="27920" y="739"/>
                    <a:pt x="26432" y="596"/>
                    <a:pt x="24753" y="441"/>
                  </a:cubicBezTo>
                  <a:cubicBezTo>
                    <a:pt x="23956" y="381"/>
                    <a:pt x="23134" y="334"/>
                    <a:pt x="22348" y="310"/>
                  </a:cubicBezTo>
                  <a:cubicBezTo>
                    <a:pt x="22015" y="298"/>
                    <a:pt x="21705" y="274"/>
                    <a:pt x="21372" y="262"/>
                  </a:cubicBezTo>
                  <a:lnTo>
                    <a:pt x="19765" y="179"/>
                  </a:lnTo>
                  <a:cubicBezTo>
                    <a:pt x="18455" y="96"/>
                    <a:pt x="17086" y="24"/>
                    <a:pt x="15752" y="0"/>
                  </a:cubicBezTo>
                  <a:lnTo>
                    <a:pt x="15562" y="0"/>
                  </a:lnTo>
                  <a:cubicBezTo>
                    <a:pt x="14371" y="0"/>
                    <a:pt x="13359" y="215"/>
                    <a:pt x="12478" y="667"/>
                  </a:cubicBezTo>
                  <a:cubicBezTo>
                    <a:pt x="12002" y="905"/>
                    <a:pt x="11692" y="1227"/>
                    <a:pt x="11478" y="1679"/>
                  </a:cubicBezTo>
                  <a:cubicBezTo>
                    <a:pt x="11002" y="2727"/>
                    <a:pt x="10716" y="3846"/>
                    <a:pt x="10644" y="4977"/>
                  </a:cubicBezTo>
                  <a:cubicBezTo>
                    <a:pt x="10597" y="5703"/>
                    <a:pt x="10573" y="6454"/>
                    <a:pt x="10549" y="7168"/>
                  </a:cubicBezTo>
                  <a:lnTo>
                    <a:pt x="10513" y="8287"/>
                  </a:lnTo>
                  <a:cubicBezTo>
                    <a:pt x="10513" y="8430"/>
                    <a:pt x="10490" y="8573"/>
                    <a:pt x="10478" y="8728"/>
                  </a:cubicBezTo>
                  <a:cubicBezTo>
                    <a:pt x="10478" y="8775"/>
                    <a:pt x="10466" y="8823"/>
                    <a:pt x="10466" y="8871"/>
                  </a:cubicBezTo>
                  <a:cubicBezTo>
                    <a:pt x="10418" y="8882"/>
                    <a:pt x="10371" y="8882"/>
                    <a:pt x="10335" y="8894"/>
                  </a:cubicBezTo>
                  <a:cubicBezTo>
                    <a:pt x="10168" y="8930"/>
                    <a:pt x="10037" y="8954"/>
                    <a:pt x="9894" y="8966"/>
                  </a:cubicBezTo>
                  <a:cubicBezTo>
                    <a:pt x="9406" y="8990"/>
                    <a:pt x="8858" y="8990"/>
                    <a:pt x="8299" y="8990"/>
                  </a:cubicBezTo>
                  <a:cubicBezTo>
                    <a:pt x="7906" y="8990"/>
                    <a:pt x="7549" y="8990"/>
                    <a:pt x="7204" y="8966"/>
                  </a:cubicBezTo>
                  <a:cubicBezTo>
                    <a:pt x="6668" y="8954"/>
                    <a:pt x="6132" y="8930"/>
                    <a:pt x="5596" y="8906"/>
                  </a:cubicBezTo>
                  <a:cubicBezTo>
                    <a:pt x="4941" y="8882"/>
                    <a:pt x="4275" y="8847"/>
                    <a:pt x="3608" y="8835"/>
                  </a:cubicBezTo>
                  <a:lnTo>
                    <a:pt x="3560" y="8835"/>
                  </a:lnTo>
                  <a:cubicBezTo>
                    <a:pt x="1834" y="8835"/>
                    <a:pt x="476" y="9954"/>
                    <a:pt x="286" y="11561"/>
                  </a:cubicBezTo>
                  <a:cubicBezTo>
                    <a:pt x="48" y="13490"/>
                    <a:pt x="0" y="15574"/>
                    <a:pt x="143" y="17741"/>
                  </a:cubicBezTo>
                  <a:cubicBezTo>
                    <a:pt x="238" y="19419"/>
                    <a:pt x="679" y="19610"/>
                    <a:pt x="1953" y="19800"/>
                  </a:cubicBezTo>
                  <a:cubicBezTo>
                    <a:pt x="2072" y="19824"/>
                    <a:pt x="2227" y="19848"/>
                    <a:pt x="2262" y="19896"/>
                  </a:cubicBezTo>
                  <a:cubicBezTo>
                    <a:pt x="2298" y="19943"/>
                    <a:pt x="2286" y="20086"/>
                    <a:pt x="2262" y="20217"/>
                  </a:cubicBezTo>
                  <a:cubicBezTo>
                    <a:pt x="2251" y="20324"/>
                    <a:pt x="2227" y="20431"/>
                    <a:pt x="2203" y="20539"/>
                  </a:cubicBezTo>
                  <a:cubicBezTo>
                    <a:pt x="2179" y="20670"/>
                    <a:pt x="2143" y="20812"/>
                    <a:pt x="2131" y="20967"/>
                  </a:cubicBezTo>
                  <a:cubicBezTo>
                    <a:pt x="2084" y="21336"/>
                    <a:pt x="2048" y="21765"/>
                    <a:pt x="2060" y="22182"/>
                  </a:cubicBezTo>
                  <a:cubicBezTo>
                    <a:pt x="2072" y="22575"/>
                    <a:pt x="2286" y="22706"/>
                    <a:pt x="2477" y="22706"/>
                  </a:cubicBezTo>
                  <a:cubicBezTo>
                    <a:pt x="2584" y="22706"/>
                    <a:pt x="2715" y="22658"/>
                    <a:pt x="2834" y="22586"/>
                  </a:cubicBezTo>
                  <a:cubicBezTo>
                    <a:pt x="2965" y="22503"/>
                    <a:pt x="3096" y="22396"/>
                    <a:pt x="3239" y="22301"/>
                  </a:cubicBezTo>
                  <a:cubicBezTo>
                    <a:pt x="3322" y="22229"/>
                    <a:pt x="3417" y="22170"/>
                    <a:pt x="3513" y="22110"/>
                  </a:cubicBezTo>
                  <a:cubicBezTo>
                    <a:pt x="4453" y="21467"/>
                    <a:pt x="5227" y="20932"/>
                    <a:pt x="6049" y="20384"/>
                  </a:cubicBezTo>
                  <a:lnTo>
                    <a:pt x="6108" y="20336"/>
                  </a:lnTo>
                  <a:cubicBezTo>
                    <a:pt x="6275" y="20241"/>
                    <a:pt x="6418" y="20122"/>
                    <a:pt x="6584" y="20098"/>
                  </a:cubicBezTo>
                  <a:cubicBezTo>
                    <a:pt x="7084" y="20027"/>
                    <a:pt x="7608" y="20015"/>
                    <a:pt x="8061" y="20015"/>
                  </a:cubicBezTo>
                  <a:cubicBezTo>
                    <a:pt x="8632" y="20003"/>
                    <a:pt x="9216" y="20003"/>
                    <a:pt x="9811" y="20003"/>
                  </a:cubicBezTo>
                  <a:cubicBezTo>
                    <a:pt x="10859" y="19979"/>
                    <a:pt x="11942" y="19979"/>
                    <a:pt x="13002" y="19943"/>
                  </a:cubicBezTo>
                  <a:cubicBezTo>
                    <a:pt x="14097" y="19896"/>
                    <a:pt x="14693" y="19288"/>
                    <a:pt x="14764" y="18110"/>
                  </a:cubicBezTo>
                  <a:cubicBezTo>
                    <a:pt x="14812" y="17360"/>
                    <a:pt x="14883" y="16621"/>
                    <a:pt x="14966" y="15895"/>
                  </a:cubicBezTo>
                  <a:lnTo>
                    <a:pt x="14978" y="15728"/>
                  </a:lnTo>
                  <a:cubicBezTo>
                    <a:pt x="14990" y="15633"/>
                    <a:pt x="15026" y="15538"/>
                    <a:pt x="15050" y="15431"/>
                  </a:cubicBezTo>
                  <a:cubicBezTo>
                    <a:pt x="15050" y="15419"/>
                    <a:pt x="15062" y="15395"/>
                    <a:pt x="15062" y="15371"/>
                  </a:cubicBezTo>
                  <a:lnTo>
                    <a:pt x="15085" y="15371"/>
                  </a:lnTo>
                  <a:cubicBezTo>
                    <a:pt x="15097" y="15371"/>
                    <a:pt x="15121" y="15359"/>
                    <a:pt x="15121" y="15359"/>
                  </a:cubicBezTo>
                  <a:cubicBezTo>
                    <a:pt x="16109" y="15443"/>
                    <a:pt x="17086" y="15514"/>
                    <a:pt x="18062" y="15609"/>
                  </a:cubicBezTo>
                  <a:cubicBezTo>
                    <a:pt x="19265" y="15717"/>
                    <a:pt x="20467" y="15812"/>
                    <a:pt x="21693" y="15919"/>
                  </a:cubicBezTo>
                  <a:cubicBezTo>
                    <a:pt x="22134" y="15967"/>
                    <a:pt x="22432" y="16109"/>
                    <a:pt x="22682" y="16431"/>
                  </a:cubicBezTo>
                  <a:cubicBezTo>
                    <a:pt x="23158" y="17026"/>
                    <a:pt x="23658" y="17622"/>
                    <a:pt x="24146" y="18181"/>
                  </a:cubicBezTo>
                  <a:lnTo>
                    <a:pt x="24265" y="18336"/>
                  </a:lnTo>
                  <a:cubicBezTo>
                    <a:pt x="24682" y="18836"/>
                    <a:pt x="25289" y="19050"/>
                    <a:pt x="25765" y="19169"/>
                  </a:cubicBezTo>
                  <a:cubicBezTo>
                    <a:pt x="25920" y="19205"/>
                    <a:pt x="26039" y="19229"/>
                    <a:pt x="26123" y="19229"/>
                  </a:cubicBezTo>
                  <a:cubicBezTo>
                    <a:pt x="26551" y="19229"/>
                    <a:pt x="26694" y="18896"/>
                    <a:pt x="26765" y="18574"/>
                  </a:cubicBezTo>
                  <a:cubicBezTo>
                    <a:pt x="26837" y="18253"/>
                    <a:pt x="26873" y="17931"/>
                    <a:pt x="26896" y="17622"/>
                  </a:cubicBezTo>
                  <a:cubicBezTo>
                    <a:pt x="26908" y="17526"/>
                    <a:pt x="26908" y="17455"/>
                    <a:pt x="26932" y="17360"/>
                  </a:cubicBezTo>
                  <a:cubicBezTo>
                    <a:pt x="26968" y="16979"/>
                    <a:pt x="27004" y="16586"/>
                    <a:pt x="27027" y="16193"/>
                  </a:cubicBezTo>
                  <a:cubicBezTo>
                    <a:pt x="27051" y="16038"/>
                    <a:pt x="27063" y="15907"/>
                    <a:pt x="27075" y="15752"/>
                  </a:cubicBezTo>
                  <a:cubicBezTo>
                    <a:pt x="27087" y="15752"/>
                    <a:pt x="27123" y="15752"/>
                    <a:pt x="27135" y="15740"/>
                  </a:cubicBezTo>
                  <a:cubicBezTo>
                    <a:pt x="27230" y="15728"/>
                    <a:pt x="27301" y="15717"/>
                    <a:pt x="27373" y="15717"/>
                  </a:cubicBezTo>
                  <a:lnTo>
                    <a:pt x="27420" y="15717"/>
                  </a:lnTo>
                  <a:cubicBezTo>
                    <a:pt x="28325" y="15717"/>
                    <a:pt x="29063" y="15300"/>
                    <a:pt x="29683" y="14883"/>
                  </a:cubicBezTo>
                  <a:cubicBezTo>
                    <a:pt x="30349" y="14431"/>
                    <a:pt x="30683" y="13823"/>
                    <a:pt x="30718" y="13002"/>
                  </a:cubicBezTo>
                  <a:cubicBezTo>
                    <a:pt x="30730" y="12764"/>
                    <a:pt x="30730" y="12526"/>
                    <a:pt x="30730" y="12299"/>
                  </a:cubicBezTo>
                  <a:cubicBezTo>
                    <a:pt x="30730" y="12097"/>
                    <a:pt x="30730" y="11871"/>
                    <a:pt x="30754" y="11668"/>
                  </a:cubicBezTo>
                  <a:cubicBezTo>
                    <a:pt x="30778" y="10966"/>
                    <a:pt x="30814" y="10252"/>
                    <a:pt x="30826" y="9549"/>
                  </a:cubicBezTo>
                  <a:cubicBezTo>
                    <a:pt x="30885" y="7930"/>
                    <a:pt x="30956" y="6263"/>
                    <a:pt x="30992" y="4608"/>
                  </a:cubicBezTo>
                  <a:cubicBezTo>
                    <a:pt x="31052" y="3846"/>
                    <a:pt x="30945" y="3108"/>
                    <a:pt x="30837" y="2477"/>
                  </a:cubicBezTo>
                  <a:close/>
                  <a:moveTo>
                    <a:pt x="30171" y="7120"/>
                  </a:moveTo>
                  <a:cubicBezTo>
                    <a:pt x="30099" y="8132"/>
                    <a:pt x="30040" y="9180"/>
                    <a:pt x="29980" y="10216"/>
                  </a:cubicBezTo>
                  <a:cubicBezTo>
                    <a:pt x="29968" y="10597"/>
                    <a:pt x="29944" y="10966"/>
                    <a:pt x="29933" y="11323"/>
                  </a:cubicBezTo>
                  <a:cubicBezTo>
                    <a:pt x="29921" y="11692"/>
                    <a:pt x="29921" y="12085"/>
                    <a:pt x="29885" y="12454"/>
                  </a:cubicBezTo>
                  <a:cubicBezTo>
                    <a:pt x="29802" y="13812"/>
                    <a:pt x="28742" y="14800"/>
                    <a:pt x="27361" y="14800"/>
                  </a:cubicBezTo>
                  <a:lnTo>
                    <a:pt x="27254" y="14800"/>
                  </a:lnTo>
                  <a:cubicBezTo>
                    <a:pt x="27206" y="14800"/>
                    <a:pt x="27182" y="14788"/>
                    <a:pt x="27135" y="14788"/>
                  </a:cubicBezTo>
                  <a:cubicBezTo>
                    <a:pt x="27075" y="14776"/>
                    <a:pt x="27027" y="14776"/>
                    <a:pt x="26968" y="14752"/>
                  </a:cubicBezTo>
                  <a:lnTo>
                    <a:pt x="26873" y="14752"/>
                  </a:lnTo>
                  <a:cubicBezTo>
                    <a:pt x="26396" y="14752"/>
                    <a:pt x="26289" y="14966"/>
                    <a:pt x="26242" y="15395"/>
                  </a:cubicBezTo>
                  <a:cubicBezTo>
                    <a:pt x="26218" y="15764"/>
                    <a:pt x="26194" y="16145"/>
                    <a:pt x="26182" y="16502"/>
                  </a:cubicBezTo>
                  <a:cubicBezTo>
                    <a:pt x="26182" y="16657"/>
                    <a:pt x="26170" y="16812"/>
                    <a:pt x="26170" y="16979"/>
                  </a:cubicBezTo>
                  <a:lnTo>
                    <a:pt x="26170" y="17122"/>
                  </a:lnTo>
                  <a:cubicBezTo>
                    <a:pt x="26170" y="17229"/>
                    <a:pt x="26170" y="17312"/>
                    <a:pt x="26158" y="17407"/>
                  </a:cubicBezTo>
                  <a:cubicBezTo>
                    <a:pt x="26134" y="17467"/>
                    <a:pt x="26134" y="17538"/>
                    <a:pt x="26134" y="17598"/>
                  </a:cubicBezTo>
                  <a:cubicBezTo>
                    <a:pt x="26111" y="17884"/>
                    <a:pt x="26099" y="18062"/>
                    <a:pt x="25896" y="18134"/>
                  </a:cubicBezTo>
                  <a:cubicBezTo>
                    <a:pt x="25825" y="18169"/>
                    <a:pt x="25753" y="18181"/>
                    <a:pt x="25694" y="18181"/>
                  </a:cubicBezTo>
                  <a:cubicBezTo>
                    <a:pt x="25420" y="18181"/>
                    <a:pt x="25206" y="18003"/>
                    <a:pt x="25063" y="17836"/>
                  </a:cubicBezTo>
                  <a:lnTo>
                    <a:pt x="24837" y="17586"/>
                  </a:lnTo>
                  <a:cubicBezTo>
                    <a:pt x="24265" y="16931"/>
                    <a:pt x="23670" y="16264"/>
                    <a:pt x="23134" y="15574"/>
                  </a:cubicBezTo>
                  <a:cubicBezTo>
                    <a:pt x="22836" y="15193"/>
                    <a:pt x="22491" y="15014"/>
                    <a:pt x="22003" y="15014"/>
                  </a:cubicBezTo>
                  <a:lnTo>
                    <a:pt x="22003" y="15014"/>
                  </a:lnTo>
                  <a:lnTo>
                    <a:pt x="21265" y="15014"/>
                  </a:lnTo>
                  <a:lnTo>
                    <a:pt x="20431" y="15014"/>
                  </a:lnTo>
                  <a:cubicBezTo>
                    <a:pt x="19943" y="15014"/>
                    <a:pt x="19288" y="15014"/>
                    <a:pt x="18634" y="14955"/>
                  </a:cubicBezTo>
                  <a:cubicBezTo>
                    <a:pt x="17562" y="14871"/>
                    <a:pt x="16490" y="14681"/>
                    <a:pt x="15538" y="14514"/>
                  </a:cubicBezTo>
                  <a:cubicBezTo>
                    <a:pt x="15109" y="14443"/>
                    <a:pt x="15097" y="14431"/>
                    <a:pt x="15097" y="13883"/>
                  </a:cubicBezTo>
                  <a:cubicBezTo>
                    <a:pt x="15097" y="12597"/>
                    <a:pt x="14978" y="11538"/>
                    <a:pt x="14704" y="10573"/>
                  </a:cubicBezTo>
                  <a:cubicBezTo>
                    <a:pt x="14466" y="9692"/>
                    <a:pt x="13942" y="9216"/>
                    <a:pt x="13085" y="9097"/>
                  </a:cubicBezTo>
                  <a:cubicBezTo>
                    <a:pt x="12919" y="9085"/>
                    <a:pt x="12740" y="9061"/>
                    <a:pt x="12573" y="9025"/>
                  </a:cubicBezTo>
                  <a:cubicBezTo>
                    <a:pt x="12323" y="8978"/>
                    <a:pt x="12073" y="8942"/>
                    <a:pt x="11823" y="8918"/>
                  </a:cubicBezTo>
                  <a:cubicBezTo>
                    <a:pt x="11502" y="8894"/>
                    <a:pt x="11383" y="8775"/>
                    <a:pt x="11371" y="8501"/>
                  </a:cubicBezTo>
                  <a:lnTo>
                    <a:pt x="11359" y="8228"/>
                  </a:lnTo>
                  <a:cubicBezTo>
                    <a:pt x="11347" y="7704"/>
                    <a:pt x="11311" y="7168"/>
                    <a:pt x="11323" y="6644"/>
                  </a:cubicBezTo>
                  <a:cubicBezTo>
                    <a:pt x="11359" y="5739"/>
                    <a:pt x="11418" y="5049"/>
                    <a:pt x="11502" y="4418"/>
                  </a:cubicBezTo>
                  <a:cubicBezTo>
                    <a:pt x="11585" y="3906"/>
                    <a:pt x="11716" y="3417"/>
                    <a:pt x="11835" y="2929"/>
                  </a:cubicBezTo>
                  <a:cubicBezTo>
                    <a:pt x="11871" y="2822"/>
                    <a:pt x="11895" y="2715"/>
                    <a:pt x="11906" y="2608"/>
                  </a:cubicBezTo>
                  <a:cubicBezTo>
                    <a:pt x="12180" y="1584"/>
                    <a:pt x="13026" y="1262"/>
                    <a:pt x="13847" y="1084"/>
                  </a:cubicBezTo>
                  <a:cubicBezTo>
                    <a:pt x="14550" y="917"/>
                    <a:pt x="15276" y="846"/>
                    <a:pt x="16097" y="846"/>
                  </a:cubicBezTo>
                  <a:cubicBezTo>
                    <a:pt x="16431" y="846"/>
                    <a:pt x="16788" y="858"/>
                    <a:pt x="17169" y="881"/>
                  </a:cubicBezTo>
                  <a:cubicBezTo>
                    <a:pt x="18122" y="965"/>
                    <a:pt x="19098" y="1000"/>
                    <a:pt x="20038" y="1048"/>
                  </a:cubicBezTo>
                  <a:cubicBezTo>
                    <a:pt x="20943" y="1096"/>
                    <a:pt x="21860" y="1143"/>
                    <a:pt x="22789" y="1215"/>
                  </a:cubicBezTo>
                  <a:cubicBezTo>
                    <a:pt x="24313" y="1322"/>
                    <a:pt x="25861" y="1465"/>
                    <a:pt x="27361" y="1620"/>
                  </a:cubicBezTo>
                  <a:cubicBezTo>
                    <a:pt x="27778" y="1655"/>
                    <a:pt x="28194" y="1691"/>
                    <a:pt x="28611" y="1739"/>
                  </a:cubicBezTo>
                  <a:cubicBezTo>
                    <a:pt x="28742" y="1751"/>
                    <a:pt x="28873" y="1774"/>
                    <a:pt x="29016" y="1822"/>
                  </a:cubicBezTo>
                  <a:cubicBezTo>
                    <a:pt x="29075" y="1834"/>
                    <a:pt x="29111" y="1858"/>
                    <a:pt x="29171" y="1870"/>
                  </a:cubicBezTo>
                  <a:cubicBezTo>
                    <a:pt x="29742" y="2001"/>
                    <a:pt x="30040" y="2346"/>
                    <a:pt x="30075" y="2882"/>
                  </a:cubicBezTo>
                  <a:cubicBezTo>
                    <a:pt x="30135" y="3584"/>
                    <a:pt x="30183" y="4263"/>
                    <a:pt x="30230" y="4977"/>
                  </a:cubicBezTo>
                  <a:cubicBezTo>
                    <a:pt x="30242" y="5287"/>
                    <a:pt x="30278" y="5608"/>
                    <a:pt x="30290" y="5930"/>
                  </a:cubicBezTo>
                  <a:cubicBezTo>
                    <a:pt x="30230" y="6334"/>
                    <a:pt x="30206" y="6727"/>
                    <a:pt x="30171" y="7120"/>
                  </a:cubicBezTo>
                  <a:close/>
                  <a:moveTo>
                    <a:pt x="10692" y="19288"/>
                  </a:moveTo>
                  <a:cubicBezTo>
                    <a:pt x="10359" y="19288"/>
                    <a:pt x="10037" y="19300"/>
                    <a:pt x="9704" y="19300"/>
                  </a:cubicBezTo>
                  <a:cubicBezTo>
                    <a:pt x="8692" y="19300"/>
                    <a:pt x="7668" y="19265"/>
                    <a:pt x="6692" y="19253"/>
                  </a:cubicBezTo>
                  <a:lnTo>
                    <a:pt x="6572" y="19253"/>
                  </a:lnTo>
                  <a:cubicBezTo>
                    <a:pt x="6180" y="19253"/>
                    <a:pt x="5953" y="19479"/>
                    <a:pt x="5751" y="19681"/>
                  </a:cubicBezTo>
                  <a:lnTo>
                    <a:pt x="5715" y="19717"/>
                  </a:lnTo>
                  <a:cubicBezTo>
                    <a:pt x="4989" y="20443"/>
                    <a:pt x="4108" y="20979"/>
                    <a:pt x="3191" y="21551"/>
                  </a:cubicBezTo>
                  <a:cubicBezTo>
                    <a:pt x="3096" y="21610"/>
                    <a:pt x="3013" y="21646"/>
                    <a:pt x="2917" y="21705"/>
                  </a:cubicBezTo>
                  <a:cubicBezTo>
                    <a:pt x="2798" y="21396"/>
                    <a:pt x="2858" y="21146"/>
                    <a:pt x="2917" y="20860"/>
                  </a:cubicBezTo>
                  <a:cubicBezTo>
                    <a:pt x="2953" y="20741"/>
                    <a:pt x="2977" y="20622"/>
                    <a:pt x="3001" y="20491"/>
                  </a:cubicBezTo>
                  <a:cubicBezTo>
                    <a:pt x="3013" y="20360"/>
                    <a:pt x="3060" y="20217"/>
                    <a:pt x="3096" y="20086"/>
                  </a:cubicBezTo>
                  <a:cubicBezTo>
                    <a:pt x="3132" y="19979"/>
                    <a:pt x="3179" y="19896"/>
                    <a:pt x="3191" y="19789"/>
                  </a:cubicBezTo>
                  <a:cubicBezTo>
                    <a:pt x="3251" y="19550"/>
                    <a:pt x="3274" y="19312"/>
                    <a:pt x="3143" y="19146"/>
                  </a:cubicBezTo>
                  <a:cubicBezTo>
                    <a:pt x="3024" y="18991"/>
                    <a:pt x="2786" y="18955"/>
                    <a:pt x="2548" y="18943"/>
                  </a:cubicBezTo>
                  <a:lnTo>
                    <a:pt x="2381" y="18943"/>
                  </a:lnTo>
                  <a:lnTo>
                    <a:pt x="2179" y="18943"/>
                  </a:lnTo>
                  <a:lnTo>
                    <a:pt x="1965" y="18943"/>
                  </a:lnTo>
                  <a:lnTo>
                    <a:pt x="1727" y="18943"/>
                  </a:lnTo>
                  <a:cubicBezTo>
                    <a:pt x="1274" y="18907"/>
                    <a:pt x="1072" y="18729"/>
                    <a:pt x="988" y="18300"/>
                  </a:cubicBezTo>
                  <a:cubicBezTo>
                    <a:pt x="917" y="17943"/>
                    <a:pt x="881" y="17598"/>
                    <a:pt x="881" y="17288"/>
                  </a:cubicBezTo>
                  <a:cubicBezTo>
                    <a:pt x="893" y="15836"/>
                    <a:pt x="917" y="14312"/>
                    <a:pt x="953" y="12800"/>
                  </a:cubicBezTo>
                  <a:cubicBezTo>
                    <a:pt x="953" y="12573"/>
                    <a:pt x="1000" y="12335"/>
                    <a:pt x="1036" y="12097"/>
                  </a:cubicBezTo>
                  <a:cubicBezTo>
                    <a:pt x="1048" y="11966"/>
                    <a:pt x="1072" y="11823"/>
                    <a:pt x="1096" y="11692"/>
                  </a:cubicBezTo>
                  <a:cubicBezTo>
                    <a:pt x="1238" y="10264"/>
                    <a:pt x="2548" y="9942"/>
                    <a:pt x="2953" y="9859"/>
                  </a:cubicBezTo>
                  <a:cubicBezTo>
                    <a:pt x="3453" y="9775"/>
                    <a:pt x="3977" y="9775"/>
                    <a:pt x="4382" y="9775"/>
                  </a:cubicBezTo>
                  <a:lnTo>
                    <a:pt x="4572" y="9775"/>
                  </a:lnTo>
                  <a:cubicBezTo>
                    <a:pt x="6751" y="9787"/>
                    <a:pt x="8537" y="9823"/>
                    <a:pt x="10204" y="9859"/>
                  </a:cubicBezTo>
                  <a:cubicBezTo>
                    <a:pt x="11049" y="9883"/>
                    <a:pt x="11930" y="9942"/>
                    <a:pt x="12883" y="10037"/>
                  </a:cubicBezTo>
                  <a:cubicBezTo>
                    <a:pt x="13454" y="10097"/>
                    <a:pt x="13811" y="10430"/>
                    <a:pt x="13966" y="11073"/>
                  </a:cubicBezTo>
                  <a:cubicBezTo>
                    <a:pt x="14335" y="12585"/>
                    <a:pt x="14288" y="14074"/>
                    <a:pt x="14216" y="15359"/>
                  </a:cubicBezTo>
                  <a:cubicBezTo>
                    <a:pt x="14157" y="16145"/>
                    <a:pt x="14097" y="17002"/>
                    <a:pt x="14014" y="17955"/>
                  </a:cubicBezTo>
                  <a:cubicBezTo>
                    <a:pt x="13954" y="18705"/>
                    <a:pt x="13716" y="18955"/>
                    <a:pt x="13002" y="19074"/>
                  </a:cubicBezTo>
                  <a:cubicBezTo>
                    <a:pt x="12168" y="19193"/>
                    <a:pt x="11395" y="19265"/>
                    <a:pt x="10692" y="192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1A98A89-09C3-495C-8763-2C122797D3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39" t="45555" r="5290" b="6672"/>
          <a:stretch/>
        </p:blipFill>
        <p:spPr>
          <a:xfrm>
            <a:off x="1048158" y="-10725"/>
            <a:ext cx="6938805" cy="516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85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1"/>
          <p:cNvSpPr/>
          <p:nvPr/>
        </p:nvSpPr>
        <p:spPr>
          <a:xfrm>
            <a:off x="7893994" y="104404"/>
            <a:ext cx="867284" cy="86728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4" name="Google Shape;404;p31"/>
          <p:cNvGrpSpPr/>
          <p:nvPr/>
        </p:nvGrpSpPr>
        <p:grpSpPr>
          <a:xfrm>
            <a:off x="304800" y="133350"/>
            <a:ext cx="485880" cy="448193"/>
            <a:chOff x="712875" y="2205450"/>
            <a:chExt cx="233675" cy="215550"/>
          </a:xfrm>
        </p:grpSpPr>
        <p:sp>
          <p:nvSpPr>
            <p:cNvPr id="405" name="Google Shape;405;p31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6" name="Google Shape;416;p31"/>
          <p:cNvSpPr/>
          <p:nvPr/>
        </p:nvSpPr>
        <p:spPr>
          <a:xfrm rot="2006702">
            <a:off x="593391" y="4141822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31"/>
          <p:cNvSpPr/>
          <p:nvPr/>
        </p:nvSpPr>
        <p:spPr>
          <a:xfrm>
            <a:off x="8527862" y="3802029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TextBox 33"/>
          <p:cNvSpPr txBox="1"/>
          <p:nvPr/>
        </p:nvSpPr>
        <p:spPr>
          <a:xfrm>
            <a:off x="879921" y="186274"/>
            <a:ext cx="3838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entury Gothic" pitchFamily="34" charset="0"/>
              </a:rPr>
              <a:t>Let’s sing a song!</a:t>
            </a:r>
          </a:p>
        </p:txBody>
      </p:sp>
      <p:sp>
        <p:nvSpPr>
          <p:cNvPr id="35" name="Google Shape;267;p35"/>
          <p:cNvSpPr txBox="1">
            <a:spLocks/>
          </p:cNvSpPr>
          <p:nvPr/>
        </p:nvSpPr>
        <p:spPr>
          <a:xfrm>
            <a:off x="409435" y="895350"/>
            <a:ext cx="8505965" cy="372676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200" b="1" dirty="0">
                <a:latin typeface="Century Gothic" pitchFamily="34" charset="0"/>
              </a:rPr>
              <a:t>Whose Ball Is It?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endParaRPr lang="en-US" sz="1200" b="1" dirty="0">
              <a:latin typeface="Century Gothic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b="1" dirty="0">
                <a:latin typeface="Century Gothic" pitchFamily="34" charset="0"/>
              </a:rPr>
              <a:t>Whose ball is it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? </a:t>
            </a:r>
            <a:r>
              <a:rPr lang="en-US" sz="2000" b="1" dirty="0">
                <a:latin typeface="Century Gothic" pitchFamily="34" charset="0"/>
              </a:rPr>
              <a:t>Whose ball is it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Century Gothic" pitchFamily="34" charset="0"/>
              </a:rPr>
              <a:t>It’s Tom’s. It’s Tom’s.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b="1" dirty="0">
                <a:latin typeface="Century Gothic" pitchFamily="34" charset="0"/>
              </a:rPr>
              <a:t>Whose book is it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? </a:t>
            </a:r>
            <a:r>
              <a:rPr lang="en-US" sz="2000" b="1" dirty="0">
                <a:latin typeface="Century Gothic" pitchFamily="34" charset="0"/>
              </a:rPr>
              <a:t>Whose book is it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Century Gothic" pitchFamily="34" charset="0"/>
              </a:rPr>
              <a:t>It’s Anne’s. It’s Anne’s.</a:t>
            </a:r>
          </a:p>
          <a:p>
            <a:pPr>
              <a:spcBef>
                <a:spcPts val="0"/>
              </a:spcBef>
            </a:pPr>
            <a:endParaRPr lang="en-US" sz="2000" b="1" dirty="0">
              <a:latin typeface="Century Gothic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b="1" dirty="0">
                <a:latin typeface="Century Gothic" pitchFamily="34" charset="0"/>
              </a:rPr>
              <a:t>Whose ball is it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? </a:t>
            </a:r>
            <a:r>
              <a:rPr lang="en-US" sz="2000" b="1" dirty="0">
                <a:latin typeface="Century Gothic" pitchFamily="34" charset="0"/>
              </a:rPr>
              <a:t>Whose book is it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Century Gothic" pitchFamily="34" charset="0"/>
              </a:rPr>
              <a:t>Whose ball is it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? </a:t>
            </a:r>
            <a:r>
              <a:rPr lang="en-US" sz="2000" b="1" dirty="0">
                <a:latin typeface="Century Gothic" pitchFamily="34" charset="0"/>
              </a:rPr>
              <a:t>Whose book is it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Century Gothic" pitchFamily="34" charset="0"/>
              </a:rPr>
              <a:t>It’s Tom’s soccer ball, and it’s Anne’s red book.</a:t>
            </a:r>
            <a:endParaRPr lang="en-US" sz="2000" b="1" dirty="0">
              <a:latin typeface="Century Gothic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en-US" sz="1800" b="1" dirty="0">
                <a:latin typeface="Century Gothic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7" name="30 Track 3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400" y="-6766"/>
            <a:ext cx="953274" cy="953274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Google Shape;57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6706" y="539400"/>
            <a:ext cx="3394200" cy="4064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572" name="Google Shape;572;p35"/>
          <p:cNvGrpSpPr/>
          <p:nvPr/>
        </p:nvGrpSpPr>
        <p:grpSpPr>
          <a:xfrm>
            <a:off x="3177547" y="377501"/>
            <a:ext cx="1696564" cy="1696564"/>
            <a:chOff x="2987350" y="455855"/>
            <a:chExt cx="1696564" cy="1696564"/>
          </a:xfrm>
        </p:grpSpPr>
        <p:sp>
          <p:nvSpPr>
            <p:cNvPr id="573" name="Google Shape;573;p35"/>
            <p:cNvSpPr/>
            <p:nvPr/>
          </p:nvSpPr>
          <p:spPr>
            <a:xfrm>
              <a:off x="2987350" y="455855"/>
              <a:ext cx="1696564" cy="1696564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4" name="Google Shape;574;p35"/>
            <p:cNvGrpSpPr/>
            <p:nvPr/>
          </p:nvGrpSpPr>
          <p:grpSpPr>
            <a:xfrm>
              <a:off x="3324953" y="937837"/>
              <a:ext cx="1021203" cy="732658"/>
              <a:chOff x="4582100" y="3095150"/>
              <a:chExt cx="581650" cy="417350"/>
            </a:xfrm>
          </p:grpSpPr>
          <p:sp>
            <p:nvSpPr>
              <p:cNvPr id="575" name="Google Shape;575;p35"/>
              <p:cNvSpPr/>
              <p:nvPr/>
            </p:nvSpPr>
            <p:spPr>
              <a:xfrm>
                <a:off x="4858025" y="3105275"/>
                <a:ext cx="263750" cy="382500"/>
              </a:xfrm>
              <a:custGeom>
                <a:avLst/>
                <a:gdLst/>
                <a:ahLst/>
                <a:cxnLst/>
                <a:rect l="l" t="t" r="r" b="b"/>
                <a:pathLst>
                  <a:path w="10550" h="15300" extrusionOk="0">
                    <a:moveTo>
                      <a:pt x="275" y="15300"/>
                    </a:moveTo>
                    <a:cubicBezTo>
                      <a:pt x="25" y="15193"/>
                      <a:pt x="1" y="15002"/>
                      <a:pt x="25" y="14800"/>
                    </a:cubicBezTo>
                    <a:cubicBezTo>
                      <a:pt x="96" y="13407"/>
                      <a:pt x="180" y="12002"/>
                      <a:pt x="227" y="10609"/>
                    </a:cubicBezTo>
                    <a:cubicBezTo>
                      <a:pt x="275" y="9347"/>
                      <a:pt x="239" y="8061"/>
                      <a:pt x="263" y="6799"/>
                    </a:cubicBezTo>
                    <a:cubicBezTo>
                      <a:pt x="263" y="5715"/>
                      <a:pt x="275" y="4608"/>
                      <a:pt x="275" y="3525"/>
                    </a:cubicBezTo>
                    <a:cubicBezTo>
                      <a:pt x="275" y="3203"/>
                      <a:pt x="418" y="2965"/>
                      <a:pt x="656" y="2810"/>
                    </a:cubicBezTo>
                    <a:cubicBezTo>
                      <a:pt x="1227" y="2417"/>
                      <a:pt x="1811" y="2024"/>
                      <a:pt x="2406" y="1691"/>
                    </a:cubicBezTo>
                    <a:cubicBezTo>
                      <a:pt x="3680" y="977"/>
                      <a:pt x="5061" y="500"/>
                      <a:pt x="6502" y="239"/>
                    </a:cubicBezTo>
                    <a:cubicBezTo>
                      <a:pt x="7633" y="24"/>
                      <a:pt x="8764" y="0"/>
                      <a:pt x="9895" y="191"/>
                    </a:cubicBezTo>
                    <a:cubicBezTo>
                      <a:pt x="10347" y="262"/>
                      <a:pt x="10347" y="298"/>
                      <a:pt x="10395" y="727"/>
                    </a:cubicBezTo>
                    <a:cubicBezTo>
                      <a:pt x="10550" y="2286"/>
                      <a:pt x="10419" y="3846"/>
                      <a:pt x="10347" y="5418"/>
                    </a:cubicBezTo>
                    <a:cubicBezTo>
                      <a:pt x="10300" y="6335"/>
                      <a:pt x="10300" y="7275"/>
                      <a:pt x="10276" y="8192"/>
                    </a:cubicBezTo>
                    <a:cubicBezTo>
                      <a:pt x="10252" y="8787"/>
                      <a:pt x="10181" y="9371"/>
                      <a:pt x="10169" y="9966"/>
                    </a:cubicBezTo>
                    <a:cubicBezTo>
                      <a:pt x="10157" y="10454"/>
                      <a:pt x="10157" y="10930"/>
                      <a:pt x="10157" y="11430"/>
                    </a:cubicBezTo>
                    <a:cubicBezTo>
                      <a:pt x="10157" y="11704"/>
                      <a:pt x="10121" y="11990"/>
                      <a:pt x="10097" y="12264"/>
                    </a:cubicBezTo>
                    <a:cubicBezTo>
                      <a:pt x="10038" y="12740"/>
                      <a:pt x="9895" y="12871"/>
                      <a:pt x="9419" y="12919"/>
                    </a:cubicBezTo>
                    <a:cubicBezTo>
                      <a:pt x="8919" y="12954"/>
                      <a:pt x="8431" y="12990"/>
                      <a:pt x="7919" y="13038"/>
                    </a:cubicBezTo>
                    <a:cubicBezTo>
                      <a:pt x="6645" y="13157"/>
                      <a:pt x="5394" y="13419"/>
                      <a:pt x="4144" y="13752"/>
                    </a:cubicBezTo>
                    <a:cubicBezTo>
                      <a:pt x="3287" y="13955"/>
                      <a:pt x="2442" y="14145"/>
                      <a:pt x="1668" y="14550"/>
                    </a:cubicBezTo>
                    <a:cubicBezTo>
                      <a:pt x="1180" y="14776"/>
                      <a:pt x="727" y="15038"/>
                      <a:pt x="275" y="15300"/>
                    </a:cubicBezTo>
                    <a:close/>
                    <a:moveTo>
                      <a:pt x="1775" y="3548"/>
                    </a:moveTo>
                    <a:cubicBezTo>
                      <a:pt x="1906" y="3537"/>
                      <a:pt x="2001" y="3548"/>
                      <a:pt x="2073" y="3513"/>
                    </a:cubicBezTo>
                    <a:cubicBezTo>
                      <a:pt x="3228" y="3001"/>
                      <a:pt x="4418" y="2560"/>
                      <a:pt x="5633" y="2167"/>
                    </a:cubicBezTo>
                    <a:cubicBezTo>
                      <a:pt x="6490" y="1882"/>
                      <a:pt x="7359" y="1679"/>
                      <a:pt x="8276" y="1739"/>
                    </a:cubicBezTo>
                    <a:cubicBezTo>
                      <a:pt x="8431" y="1751"/>
                      <a:pt x="8669" y="1810"/>
                      <a:pt x="8657" y="1572"/>
                    </a:cubicBezTo>
                    <a:cubicBezTo>
                      <a:pt x="8657" y="1370"/>
                      <a:pt x="8419" y="1382"/>
                      <a:pt x="8264" y="1382"/>
                    </a:cubicBezTo>
                    <a:cubicBezTo>
                      <a:pt x="7299" y="1429"/>
                      <a:pt x="6359" y="1524"/>
                      <a:pt x="5454" y="1882"/>
                    </a:cubicBezTo>
                    <a:cubicBezTo>
                      <a:pt x="4347" y="2322"/>
                      <a:pt x="3251" y="2715"/>
                      <a:pt x="2132" y="3120"/>
                    </a:cubicBezTo>
                    <a:cubicBezTo>
                      <a:pt x="1954" y="3191"/>
                      <a:pt x="1811" y="3251"/>
                      <a:pt x="1775" y="3548"/>
                    </a:cubicBezTo>
                    <a:close/>
                    <a:moveTo>
                      <a:pt x="2954" y="8371"/>
                    </a:moveTo>
                    <a:cubicBezTo>
                      <a:pt x="3085" y="8228"/>
                      <a:pt x="3204" y="8109"/>
                      <a:pt x="3299" y="7966"/>
                    </a:cubicBezTo>
                    <a:cubicBezTo>
                      <a:pt x="3561" y="7597"/>
                      <a:pt x="3478" y="7299"/>
                      <a:pt x="3013" y="7180"/>
                    </a:cubicBezTo>
                    <a:cubicBezTo>
                      <a:pt x="2739" y="7108"/>
                      <a:pt x="2454" y="7073"/>
                      <a:pt x="2192" y="7037"/>
                    </a:cubicBezTo>
                    <a:cubicBezTo>
                      <a:pt x="1954" y="7001"/>
                      <a:pt x="1846" y="7073"/>
                      <a:pt x="1894" y="7335"/>
                    </a:cubicBezTo>
                    <a:cubicBezTo>
                      <a:pt x="2001" y="8001"/>
                      <a:pt x="1894" y="8656"/>
                      <a:pt x="1775" y="9299"/>
                    </a:cubicBezTo>
                    <a:cubicBezTo>
                      <a:pt x="1727" y="9537"/>
                      <a:pt x="1834" y="9740"/>
                      <a:pt x="2061" y="9740"/>
                    </a:cubicBezTo>
                    <a:cubicBezTo>
                      <a:pt x="2370" y="9740"/>
                      <a:pt x="2727" y="9764"/>
                      <a:pt x="3013" y="9644"/>
                    </a:cubicBezTo>
                    <a:cubicBezTo>
                      <a:pt x="3430" y="9454"/>
                      <a:pt x="3632" y="9013"/>
                      <a:pt x="3204" y="8561"/>
                    </a:cubicBezTo>
                    <a:cubicBezTo>
                      <a:pt x="3108" y="8525"/>
                      <a:pt x="3061" y="8466"/>
                      <a:pt x="2954" y="8371"/>
                    </a:cubicBezTo>
                    <a:close/>
                    <a:moveTo>
                      <a:pt x="8300" y="10990"/>
                    </a:moveTo>
                    <a:cubicBezTo>
                      <a:pt x="8097" y="10966"/>
                      <a:pt x="7942" y="10907"/>
                      <a:pt x="7776" y="10907"/>
                    </a:cubicBezTo>
                    <a:cubicBezTo>
                      <a:pt x="7002" y="10942"/>
                      <a:pt x="6216" y="10990"/>
                      <a:pt x="5442" y="11073"/>
                    </a:cubicBezTo>
                    <a:cubicBezTo>
                      <a:pt x="4990" y="11109"/>
                      <a:pt x="4525" y="11216"/>
                      <a:pt x="4097" y="11323"/>
                    </a:cubicBezTo>
                    <a:cubicBezTo>
                      <a:pt x="3442" y="11490"/>
                      <a:pt x="2787" y="11692"/>
                      <a:pt x="2132" y="11883"/>
                    </a:cubicBezTo>
                    <a:cubicBezTo>
                      <a:pt x="2025" y="11919"/>
                      <a:pt x="1918" y="11942"/>
                      <a:pt x="1846" y="11990"/>
                    </a:cubicBezTo>
                    <a:cubicBezTo>
                      <a:pt x="1811" y="12002"/>
                      <a:pt x="1775" y="12097"/>
                      <a:pt x="1787" y="12145"/>
                    </a:cubicBezTo>
                    <a:cubicBezTo>
                      <a:pt x="1823" y="12204"/>
                      <a:pt x="1882" y="12264"/>
                      <a:pt x="1942" y="12276"/>
                    </a:cubicBezTo>
                    <a:cubicBezTo>
                      <a:pt x="1977" y="12288"/>
                      <a:pt x="2061" y="12264"/>
                      <a:pt x="2096" y="12240"/>
                    </a:cubicBezTo>
                    <a:cubicBezTo>
                      <a:pt x="2775" y="12050"/>
                      <a:pt x="3430" y="11835"/>
                      <a:pt x="4097" y="11645"/>
                    </a:cubicBezTo>
                    <a:cubicBezTo>
                      <a:pt x="4323" y="11585"/>
                      <a:pt x="4561" y="11526"/>
                      <a:pt x="4775" y="11490"/>
                    </a:cubicBezTo>
                    <a:cubicBezTo>
                      <a:pt x="5823" y="11323"/>
                      <a:pt x="6847" y="11133"/>
                      <a:pt x="7907" y="11276"/>
                    </a:cubicBezTo>
                    <a:cubicBezTo>
                      <a:pt x="8073" y="11335"/>
                      <a:pt x="8240" y="11288"/>
                      <a:pt x="8300" y="10990"/>
                    </a:cubicBezTo>
                    <a:close/>
                    <a:moveTo>
                      <a:pt x="8240" y="9502"/>
                    </a:moveTo>
                    <a:cubicBezTo>
                      <a:pt x="7907" y="9478"/>
                      <a:pt x="7597" y="9418"/>
                      <a:pt x="7264" y="9418"/>
                    </a:cubicBezTo>
                    <a:cubicBezTo>
                      <a:pt x="6430" y="9406"/>
                      <a:pt x="5585" y="9383"/>
                      <a:pt x="4787" y="9680"/>
                    </a:cubicBezTo>
                    <a:cubicBezTo>
                      <a:pt x="4323" y="9847"/>
                      <a:pt x="3859" y="9966"/>
                      <a:pt x="3382" y="10097"/>
                    </a:cubicBezTo>
                    <a:cubicBezTo>
                      <a:pt x="2918" y="10228"/>
                      <a:pt x="2442" y="10347"/>
                      <a:pt x="1977" y="10490"/>
                    </a:cubicBezTo>
                    <a:cubicBezTo>
                      <a:pt x="1894" y="10514"/>
                      <a:pt x="1799" y="10526"/>
                      <a:pt x="1739" y="10597"/>
                    </a:cubicBezTo>
                    <a:cubicBezTo>
                      <a:pt x="1715" y="10621"/>
                      <a:pt x="1668" y="10692"/>
                      <a:pt x="1680" y="10740"/>
                    </a:cubicBezTo>
                    <a:cubicBezTo>
                      <a:pt x="1704" y="10787"/>
                      <a:pt x="1763" y="10835"/>
                      <a:pt x="1799" y="10847"/>
                    </a:cubicBezTo>
                    <a:cubicBezTo>
                      <a:pt x="1882" y="10859"/>
                      <a:pt x="1954" y="10847"/>
                      <a:pt x="2013" y="10811"/>
                    </a:cubicBezTo>
                    <a:cubicBezTo>
                      <a:pt x="2513" y="10645"/>
                      <a:pt x="3025" y="10502"/>
                      <a:pt x="3525" y="10335"/>
                    </a:cubicBezTo>
                    <a:cubicBezTo>
                      <a:pt x="4978" y="9859"/>
                      <a:pt x="6430" y="9549"/>
                      <a:pt x="7954" y="9847"/>
                    </a:cubicBezTo>
                    <a:cubicBezTo>
                      <a:pt x="8204" y="9883"/>
                      <a:pt x="8252" y="9740"/>
                      <a:pt x="8240" y="9502"/>
                    </a:cubicBezTo>
                    <a:close/>
                    <a:moveTo>
                      <a:pt x="2132" y="4525"/>
                    </a:moveTo>
                    <a:cubicBezTo>
                      <a:pt x="2239" y="4537"/>
                      <a:pt x="2346" y="4572"/>
                      <a:pt x="2418" y="4561"/>
                    </a:cubicBezTo>
                    <a:cubicBezTo>
                      <a:pt x="2847" y="4441"/>
                      <a:pt x="3275" y="4358"/>
                      <a:pt x="3692" y="4191"/>
                    </a:cubicBezTo>
                    <a:cubicBezTo>
                      <a:pt x="4990" y="3656"/>
                      <a:pt x="6335" y="3441"/>
                      <a:pt x="7728" y="3537"/>
                    </a:cubicBezTo>
                    <a:lnTo>
                      <a:pt x="8038" y="3537"/>
                    </a:lnTo>
                    <a:cubicBezTo>
                      <a:pt x="8228" y="3525"/>
                      <a:pt x="8276" y="3418"/>
                      <a:pt x="8228" y="3239"/>
                    </a:cubicBezTo>
                    <a:cubicBezTo>
                      <a:pt x="8157" y="3227"/>
                      <a:pt x="8097" y="3191"/>
                      <a:pt x="8038" y="3191"/>
                    </a:cubicBezTo>
                    <a:cubicBezTo>
                      <a:pt x="7180" y="3108"/>
                      <a:pt x="6323" y="3239"/>
                      <a:pt x="5478" y="3358"/>
                    </a:cubicBezTo>
                    <a:cubicBezTo>
                      <a:pt x="4740" y="3465"/>
                      <a:pt x="4061" y="3787"/>
                      <a:pt x="3370" y="3965"/>
                    </a:cubicBezTo>
                    <a:cubicBezTo>
                      <a:pt x="3144" y="4025"/>
                      <a:pt x="2906" y="4060"/>
                      <a:pt x="2680" y="4132"/>
                    </a:cubicBezTo>
                    <a:cubicBezTo>
                      <a:pt x="2477" y="4203"/>
                      <a:pt x="2239" y="4203"/>
                      <a:pt x="2132" y="4525"/>
                    </a:cubicBezTo>
                    <a:close/>
                    <a:moveTo>
                      <a:pt x="1846" y="6013"/>
                    </a:moveTo>
                    <a:cubicBezTo>
                      <a:pt x="1989" y="6013"/>
                      <a:pt x="2085" y="6025"/>
                      <a:pt x="2180" y="6013"/>
                    </a:cubicBezTo>
                    <a:cubicBezTo>
                      <a:pt x="3513" y="5680"/>
                      <a:pt x="4847" y="5358"/>
                      <a:pt x="6228" y="5263"/>
                    </a:cubicBezTo>
                    <a:cubicBezTo>
                      <a:pt x="6430" y="5251"/>
                      <a:pt x="6490" y="5132"/>
                      <a:pt x="6490" y="4894"/>
                    </a:cubicBezTo>
                    <a:cubicBezTo>
                      <a:pt x="6180" y="4918"/>
                      <a:pt x="5883" y="4930"/>
                      <a:pt x="5597" y="5001"/>
                    </a:cubicBezTo>
                    <a:cubicBezTo>
                      <a:pt x="4466" y="5215"/>
                      <a:pt x="3335" y="5453"/>
                      <a:pt x="2215" y="5680"/>
                    </a:cubicBezTo>
                    <a:cubicBezTo>
                      <a:pt x="2073" y="5715"/>
                      <a:pt x="1894" y="5739"/>
                      <a:pt x="1846" y="6013"/>
                    </a:cubicBezTo>
                    <a:close/>
                    <a:moveTo>
                      <a:pt x="7299" y="7632"/>
                    </a:moveTo>
                    <a:cubicBezTo>
                      <a:pt x="7026" y="7668"/>
                      <a:pt x="6764" y="7716"/>
                      <a:pt x="6514" y="7751"/>
                    </a:cubicBezTo>
                    <a:cubicBezTo>
                      <a:pt x="5883" y="7811"/>
                      <a:pt x="5240" y="7859"/>
                      <a:pt x="4621" y="7894"/>
                    </a:cubicBezTo>
                    <a:cubicBezTo>
                      <a:pt x="4490" y="7918"/>
                      <a:pt x="4275" y="7882"/>
                      <a:pt x="4287" y="8085"/>
                    </a:cubicBezTo>
                    <a:cubicBezTo>
                      <a:pt x="4299" y="8299"/>
                      <a:pt x="4501" y="8240"/>
                      <a:pt x="4644" y="8228"/>
                    </a:cubicBezTo>
                    <a:cubicBezTo>
                      <a:pt x="5454" y="8168"/>
                      <a:pt x="6252" y="8109"/>
                      <a:pt x="7073" y="8049"/>
                    </a:cubicBezTo>
                    <a:cubicBezTo>
                      <a:pt x="7323" y="8037"/>
                      <a:pt x="7323" y="7882"/>
                      <a:pt x="7299" y="7632"/>
                    </a:cubicBezTo>
                    <a:close/>
                    <a:moveTo>
                      <a:pt x="2144" y="13109"/>
                    </a:moveTo>
                    <a:cubicBezTo>
                      <a:pt x="2323" y="13097"/>
                      <a:pt x="2489" y="13109"/>
                      <a:pt x="2632" y="13073"/>
                    </a:cubicBezTo>
                    <a:cubicBezTo>
                      <a:pt x="3251" y="12943"/>
                      <a:pt x="3870" y="12800"/>
                      <a:pt x="4490" y="12645"/>
                    </a:cubicBezTo>
                    <a:cubicBezTo>
                      <a:pt x="4597" y="12621"/>
                      <a:pt x="4787" y="12585"/>
                      <a:pt x="4752" y="12407"/>
                    </a:cubicBezTo>
                    <a:cubicBezTo>
                      <a:pt x="4716" y="12228"/>
                      <a:pt x="4561" y="12264"/>
                      <a:pt x="4418" y="12276"/>
                    </a:cubicBezTo>
                    <a:cubicBezTo>
                      <a:pt x="4394" y="12276"/>
                      <a:pt x="4359" y="12288"/>
                      <a:pt x="4335" y="12288"/>
                    </a:cubicBezTo>
                    <a:cubicBezTo>
                      <a:pt x="3704" y="12454"/>
                      <a:pt x="3085" y="12597"/>
                      <a:pt x="2466" y="12764"/>
                    </a:cubicBezTo>
                    <a:cubicBezTo>
                      <a:pt x="2323" y="12812"/>
                      <a:pt x="2144" y="12812"/>
                      <a:pt x="2144" y="13109"/>
                    </a:cubicBezTo>
                    <a:close/>
                    <a:moveTo>
                      <a:pt x="6299" y="12204"/>
                    </a:moveTo>
                    <a:cubicBezTo>
                      <a:pt x="6192" y="12157"/>
                      <a:pt x="6133" y="12097"/>
                      <a:pt x="6085" y="12097"/>
                    </a:cubicBezTo>
                    <a:cubicBezTo>
                      <a:pt x="6025" y="12109"/>
                      <a:pt x="5978" y="12181"/>
                      <a:pt x="5978" y="12228"/>
                    </a:cubicBezTo>
                    <a:cubicBezTo>
                      <a:pt x="5978" y="12276"/>
                      <a:pt x="6061" y="12359"/>
                      <a:pt x="6085" y="12359"/>
                    </a:cubicBezTo>
                    <a:cubicBezTo>
                      <a:pt x="6156" y="12347"/>
                      <a:pt x="6216" y="12276"/>
                      <a:pt x="6299" y="1220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5"/>
              <p:cNvSpPr/>
              <p:nvPr/>
            </p:nvSpPr>
            <p:spPr>
              <a:xfrm>
                <a:off x="4624075" y="3114500"/>
                <a:ext cx="234875" cy="359000"/>
              </a:xfrm>
              <a:custGeom>
                <a:avLst/>
                <a:gdLst/>
                <a:ahLst/>
                <a:cxnLst/>
                <a:rect l="l" t="t" r="r" b="b"/>
                <a:pathLst>
                  <a:path w="9395" h="14360" extrusionOk="0">
                    <a:moveTo>
                      <a:pt x="9109" y="14359"/>
                    </a:moveTo>
                    <a:cubicBezTo>
                      <a:pt x="8704" y="14157"/>
                      <a:pt x="8335" y="14002"/>
                      <a:pt x="7990" y="13812"/>
                    </a:cubicBezTo>
                    <a:cubicBezTo>
                      <a:pt x="7263" y="13407"/>
                      <a:pt x="6501" y="13181"/>
                      <a:pt x="5692" y="13109"/>
                    </a:cubicBezTo>
                    <a:cubicBezTo>
                      <a:pt x="4704" y="13014"/>
                      <a:pt x="3727" y="12883"/>
                      <a:pt x="2739" y="12824"/>
                    </a:cubicBezTo>
                    <a:cubicBezTo>
                      <a:pt x="2191" y="12800"/>
                      <a:pt x="1620" y="12859"/>
                      <a:pt x="1060" y="12883"/>
                    </a:cubicBezTo>
                    <a:cubicBezTo>
                      <a:pt x="834" y="12907"/>
                      <a:pt x="608" y="12919"/>
                      <a:pt x="346" y="12931"/>
                    </a:cubicBezTo>
                    <a:cubicBezTo>
                      <a:pt x="310" y="12764"/>
                      <a:pt x="286" y="12597"/>
                      <a:pt x="274" y="12454"/>
                    </a:cubicBezTo>
                    <a:cubicBezTo>
                      <a:pt x="227" y="11335"/>
                      <a:pt x="191" y="10204"/>
                      <a:pt x="155" y="9085"/>
                    </a:cubicBezTo>
                    <a:cubicBezTo>
                      <a:pt x="108" y="8121"/>
                      <a:pt x="13" y="7144"/>
                      <a:pt x="13" y="6168"/>
                    </a:cubicBezTo>
                    <a:cubicBezTo>
                      <a:pt x="1" y="5144"/>
                      <a:pt x="72" y="4108"/>
                      <a:pt x="96" y="3072"/>
                    </a:cubicBezTo>
                    <a:cubicBezTo>
                      <a:pt x="96" y="2322"/>
                      <a:pt x="36" y="1572"/>
                      <a:pt x="13" y="810"/>
                    </a:cubicBezTo>
                    <a:lnTo>
                      <a:pt x="13" y="155"/>
                    </a:lnTo>
                    <a:cubicBezTo>
                      <a:pt x="274" y="96"/>
                      <a:pt x="489" y="1"/>
                      <a:pt x="715" y="1"/>
                    </a:cubicBezTo>
                    <a:cubicBezTo>
                      <a:pt x="2382" y="24"/>
                      <a:pt x="4049" y="155"/>
                      <a:pt x="5644" y="715"/>
                    </a:cubicBezTo>
                    <a:cubicBezTo>
                      <a:pt x="5751" y="739"/>
                      <a:pt x="5835" y="774"/>
                      <a:pt x="5942" y="810"/>
                    </a:cubicBezTo>
                    <a:cubicBezTo>
                      <a:pt x="6847" y="1286"/>
                      <a:pt x="7775" y="1763"/>
                      <a:pt x="8680" y="2263"/>
                    </a:cubicBezTo>
                    <a:cubicBezTo>
                      <a:pt x="9157" y="2513"/>
                      <a:pt x="9395" y="2894"/>
                      <a:pt x="9395" y="3477"/>
                    </a:cubicBezTo>
                    <a:cubicBezTo>
                      <a:pt x="9359" y="5751"/>
                      <a:pt x="9383" y="8037"/>
                      <a:pt x="9347" y="10299"/>
                    </a:cubicBezTo>
                    <a:cubicBezTo>
                      <a:pt x="9347" y="10680"/>
                      <a:pt x="9287" y="11050"/>
                      <a:pt x="9276" y="11442"/>
                    </a:cubicBezTo>
                    <a:cubicBezTo>
                      <a:pt x="9240" y="12204"/>
                      <a:pt x="9228" y="12978"/>
                      <a:pt x="9204" y="13728"/>
                    </a:cubicBezTo>
                    <a:cubicBezTo>
                      <a:pt x="9180" y="13931"/>
                      <a:pt x="9145" y="14121"/>
                      <a:pt x="9109" y="14359"/>
                    </a:cubicBezTo>
                    <a:close/>
                    <a:moveTo>
                      <a:pt x="1596" y="4430"/>
                    </a:moveTo>
                    <a:cubicBezTo>
                      <a:pt x="1584" y="4477"/>
                      <a:pt x="1548" y="4525"/>
                      <a:pt x="1537" y="4584"/>
                    </a:cubicBezTo>
                    <a:cubicBezTo>
                      <a:pt x="1608" y="4644"/>
                      <a:pt x="1679" y="4727"/>
                      <a:pt x="1775" y="4763"/>
                    </a:cubicBezTo>
                    <a:cubicBezTo>
                      <a:pt x="1918" y="4799"/>
                      <a:pt x="2084" y="4823"/>
                      <a:pt x="2251" y="4834"/>
                    </a:cubicBezTo>
                    <a:cubicBezTo>
                      <a:pt x="3299" y="4942"/>
                      <a:pt x="4358" y="5013"/>
                      <a:pt x="5382" y="5287"/>
                    </a:cubicBezTo>
                    <a:cubicBezTo>
                      <a:pt x="5823" y="5382"/>
                      <a:pt x="6239" y="5525"/>
                      <a:pt x="6668" y="5644"/>
                    </a:cubicBezTo>
                    <a:cubicBezTo>
                      <a:pt x="6930" y="5716"/>
                      <a:pt x="6930" y="5716"/>
                      <a:pt x="7049" y="5382"/>
                    </a:cubicBezTo>
                    <a:cubicBezTo>
                      <a:pt x="6966" y="5346"/>
                      <a:pt x="6871" y="5275"/>
                      <a:pt x="6787" y="5263"/>
                    </a:cubicBezTo>
                    <a:cubicBezTo>
                      <a:pt x="6323" y="5144"/>
                      <a:pt x="5882" y="5001"/>
                      <a:pt x="5418" y="4930"/>
                    </a:cubicBezTo>
                    <a:cubicBezTo>
                      <a:pt x="4287" y="4751"/>
                      <a:pt x="3144" y="4608"/>
                      <a:pt x="2013" y="4465"/>
                    </a:cubicBezTo>
                    <a:cubicBezTo>
                      <a:pt x="1882" y="4418"/>
                      <a:pt x="1727" y="4430"/>
                      <a:pt x="1596" y="4430"/>
                    </a:cubicBezTo>
                    <a:close/>
                    <a:moveTo>
                      <a:pt x="7502" y="9121"/>
                    </a:moveTo>
                    <a:cubicBezTo>
                      <a:pt x="7609" y="8883"/>
                      <a:pt x="7597" y="8752"/>
                      <a:pt x="7335" y="8704"/>
                    </a:cubicBezTo>
                    <a:cubicBezTo>
                      <a:pt x="6466" y="8561"/>
                      <a:pt x="5573" y="8383"/>
                      <a:pt x="4692" y="8240"/>
                    </a:cubicBezTo>
                    <a:cubicBezTo>
                      <a:pt x="3858" y="8121"/>
                      <a:pt x="3025" y="8037"/>
                      <a:pt x="2191" y="7930"/>
                    </a:cubicBezTo>
                    <a:cubicBezTo>
                      <a:pt x="2060" y="7918"/>
                      <a:pt x="1918" y="7930"/>
                      <a:pt x="1894" y="8109"/>
                    </a:cubicBezTo>
                    <a:cubicBezTo>
                      <a:pt x="1918" y="8144"/>
                      <a:pt x="1941" y="8204"/>
                      <a:pt x="1965" y="8204"/>
                    </a:cubicBezTo>
                    <a:cubicBezTo>
                      <a:pt x="3811" y="8394"/>
                      <a:pt x="5656" y="8633"/>
                      <a:pt x="7502" y="9121"/>
                    </a:cubicBezTo>
                    <a:close/>
                    <a:moveTo>
                      <a:pt x="7311" y="6620"/>
                    </a:moveTo>
                    <a:cubicBezTo>
                      <a:pt x="7073" y="6549"/>
                      <a:pt x="6859" y="6454"/>
                      <a:pt x="6644" y="6394"/>
                    </a:cubicBezTo>
                    <a:cubicBezTo>
                      <a:pt x="5096" y="5989"/>
                      <a:pt x="3501" y="5918"/>
                      <a:pt x="1918" y="5680"/>
                    </a:cubicBezTo>
                    <a:cubicBezTo>
                      <a:pt x="1858" y="5668"/>
                      <a:pt x="1798" y="5704"/>
                      <a:pt x="1739" y="5704"/>
                    </a:cubicBezTo>
                    <a:cubicBezTo>
                      <a:pt x="1727" y="5704"/>
                      <a:pt x="1715" y="5716"/>
                      <a:pt x="1715" y="5727"/>
                    </a:cubicBezTo>
                    <a:cubicBezTo>
                      <a:pt x="1703" y="5739"/>
                      <a:pt x="1703" y="5763"/>
                      <a:pt x="1679" y="5835"/>
                    </a:cubicBezTo>
                    <a:cubicBezTo>
                      <a:pt x="1775" y="5894"/>
                      <a:pt x="1870" y="5977"/>
                      <a:pt x="1977" y="6001"/>
                    </a:cubicBezTo>
                    <a:cubicBezTo>
                      <a:pt x="2394" y="6073"/>
                      <a:pt x="2834" y="6132"/>
                      <a:pt x="3239" y="6180"/>
                    </a:cubicBezTo>
                    <a:cubicBezTo>
                      <a:pt x="4215" y="6275"/>
                      <a:pt x="5180" y="6382"/>
                      <a:pt x="6120" y="6656"/>
                    </a:cubicBezTo>
                    <a:cubicBezTo>
                      <a:pt x="6418" y="6739"/>
                      <a:pt x="6704" y="6859"/>
                      <a:pt x="7001" y="6966"/>
                    </a:cubicBezTo>
                    <a:cubicBezTo>
                      <a:pt x="7061" y="6978"/>
                      <a:pt x="7132" y="6978"/>
                      <a:pt x="7204" y="6978"/>
                    </a:cubicBezTo>
                    <a:cubicBezTo>
                      <a:pt x="7240" y="6859"/>
                      <a:pt x="7263" y="6751"/>
                      <a:pt x="7311" y="6620"/>
                    </a:cubicBezTo>
                    <a:close/>
                    <a:moveTo>
                      <a:pt x="2715" y="3882"/>
                    </a:moveTo>
                    <a:cubicBezTo>
                      <a:pt x="2977" y="3656"/>
                      <a:pt x="2965" y="3477"/>
                      <a:pt x="2906" y="3287"/>
                    </a:cubicBezTo>
                    <a:cubicBezTo>
                      <a:pt x="2834" y="3025"/>
                      <a:pt x="2763" y="2739"/>
                      <a:pt x="2691" y="2465"/>
                    </a:cubicBezTo>
                    <a:cubicBezTo>
                      <a:pt x="2560" y="2025"/>
                      <a:pt x="2429" y="1572"/>
                      <a:pt x="2263" y="1132"/>
                    </a:cubicBezTo>
                    <a:cubicBezTo>
                      <a:pt x="2227" y="1036"/>
                      <a:pt x="2132" y="917"/>
                      <a:pt x="2037" y="905"/>
                    </a:cubicBezTo>
                    <a:cubicBezTo>
                      <a:pt x="1870" y="882"/>
                      <a:pt x="1834" y="1024"/>
                      <a:pt x="1787" y="1155"/>
                    </a:cubicBezTo>
                    <a:cubicBezTo>
                      <a:pt x="1548" y="1917"/>
                      <a:pt x="1322" y="2679"/>
                      <a:pt x="1072" y="3418"/>
                    </a:cubicBezTo>
                    <a:cubicBezTo>
                      <a:pt x="1025" y="3572"/>
                      <a:pt x="1025" y="3680"/>
                      <a:pt x="1215" y="3739"/>
                    </a:cubicBezTo>
                    <a:cubicBezTo>
                      <a:pt x="1251" y="3691"/>
                      <a:pt x="1298" y="3644"/>
                      <a:pt x="1310" y="3596"/>
                    </a:cubicBezTo>
                    <a:cubicBezTo>
                      <a:pt x="1358" y="3406"/>
                      <a:pt x="1394" y="3203"/>
                      <a:pt x="1429" y="2989"/>
                    </a:cubicBezTo>
                    <a:cubicBezTo>
                      <a:pt x="1453" y="2787"/>
                      <a:pt x="1572" y="2679"/>
                      <a:pt x="1787" y="2691"/>
                    </a:cubicBezTo>
                    <a:lnTo>
                      <a:pt x="2394" y="2691"/>
                    </a:lnTo>
                    <a:cubicBezTo>
                      <a:pt x="2501" y="3060"/>
                      <a:pt x="2608" y="3441"/>
                      <a:pt x="2715" y="3882"/>
                    </a:cubicBezTo>
                    <a:close/>
                    <a:moveTo>
                      <a:pt x="7311" y="10085"/>
                    </a:moveTo>
                    <a:cubicBezTo>
                      <a:pt x="6978" y="10002"/>
                      <a:pt x="6668" y="9930"/>
                      <a:pt x="6382" y="9823"/>
                    </a:cubicBezTo>
                    <a:cubicBezTo>
                      <a:pt x="5013" y="9371"/>
                      <a:pt x="3620" y="9418"/>
                      <a:pt x="2215" y="9573"/>
                    </a:cubicBezTo>
                    <a:cubicBezTo>
                      <a:pt x="2144" y="9585"/>
                      <a:pt x="2025" y="9668"/>
                      <a:pt x="2025" y="9752"/>
                    </a:cubicBezTo>
                    <a:cubicBezTo>
                      <a:pt x="2013" y="9907"/>
                      <a:pt x="2156" y="9907"/>
                      <a:pt x="2275" y="9895"/>
                    </a:cubicBezTo>
                    <a:cubicBezTo>
                      <a:pt x="2322" y="9895"/>
                      <a:pt x="2370" y="9883"/>
                      <a:pt x="2418" y="9883"/>
                    </a:cubicBezTo>
                    <a:cubicBezTo>
                      <a:pt x="3811" y="9585"/>
                      <a:pt x="5168" y="9764"/>
                      <a:pt x="6501" y="10228"/>
                    </a:cubicBezTo>
                    <a:lnTo>
                      <a:pt x="7216" y="10442"/>
                    </a:lnTo>
                    <a:cubicBezTo>
                      <a:pt x="7252" y="10383"/>
                      <a:pt x="7275" y="10335"/>
                      <a:pt x="7299" y="10311"/>
                    </a:cubicBezTo>
                    <a:cubicBezTo>
                      <a:pt x="7299" y="10252"/>
                      <a:pt x="7299" y="10192"/>
                      <a:pt x="7311" y="10085"/>
                    </a:cubicBezTo>
                    <a:close/>
                    <a:moveTo>
                      <a:pt x="7406" y="11609"/>
                    </a:moveTo>
                    <a:cubicBezTo>
                      <a:pt x="7371" y="11573"/>
                      <a:pt x="7335" y="11550"/>
                      <a:pt x="7311" y="11550"/>
                    </a:cubicBezTo>
                    <a:cubicBezTo>
                      <a:pt x="5894" y="11192"/>
                      <a:pt x="4454" y="10954"/>
                      <a:pt x="2989" y="10847"/>
                    </a:cubicBezTo>
                    <a:cubicBezTo>
                      <a:pt x="2834" y="10835"/>
                      <a:pt x="2668" y="10823"/>
                      <a:pt x="2501" y="10847"/>
                    </a:cubicBezTo>
                    <a:cubicBezTo>
                      <a:pt x="2441" y="10847"/>
                      <a:pt x="2394" y="10954"/>
                      <a:pt x="2334" y="11014"/>
                    </a:cubicBezTo>
                    <a:cubicBezTo>
                      <a:pt x="2382" y="11061"/>
                      <a:pt x="2441" y="11121"/>
                      <a:pt x="2489" y="11133"/>
                    </a:cubicBezTo>
                    <a:cubicBezTo>
                      <a:pt x="2596" y="11157"/>
                      <a:pt x="2691" y="11133"/>
                      <a:pt x="2799" y="11145"/>
                    </a:cubicBezTo>
                    <a:cubicBezTo>
                      <a:pt x="3442" y="11192"/>
                      <a:pt x="4096" y="11192"/>
                      <a:pt x="4727" y="11311"/>
                    </a:cubicBezTo>
                    <a:cubicBezTo>
                      <a:pt x="5549" y="11454"/>
                      <a:pt x="6359" y="11716"/>
                      <a:pt x="7180" y="11907"/>
                    </a:cubicBezTo>
                    <a:cubicBezTo>
                      <a:pt x="7216" y="11919"/>
                      <a:pt x="7263" y="11907"/>
                      <a:pt x="7323" y="11907"/>
                    </a:cubicBezTo>
                    <a:cubicBezTo>
                      <a:pt x="7382" y="11812"/>
                      <a:pt x="7394" y="11716"/>
                      <a:pt x="7406" y="11609"/>
                    </a:cubicBezTo>
                    <a:close/>
                    <a:moveTo>
                      <a:pt x="3918" y="3037"/>
                    </a:moveTo>
                    <a:cubicBezTo>
                      <a:pt x="3882" y="3060"/>
                      <a:pt x="3775" y="3108"/>
                      <a:pt x="3775" y="3156"/>
                    </a:cubicBezTo>
                    <a:cubicBezTo>
                      <a:pt x="3775" y="3227"/>
                      <a:pt x="3823" y="3334"/>
                      <a:pt x="3870" y="3358"/>
                    </a:cubicBezTo>
                    <a:cubicBezTo>
                      <a:pt x="3977" y="3406"/>
                      <a:pt x="4096" y="3418"/>
                      <a:pt x="4215" y="3430"/>
                    </a:cubicBezTo>
                    <a:cubicBezTo>
                      <a:pt x="5251" y="3656"/>
                      <a:pt x="6311" y="3763"/>
                      <a:pt x="7311" y="4144"/>
                    </a:cubicBezTo>
                    <a:cubicBezTo>
                      <a:pt x="7371" y="4168"/>
                      <a:pt x="7430" y="4203"/>
                      <a:pt x="7466" y="4203"/>
                    </a:cubicBezTo>
                    <a:cubicBezTo>
                      <a:pt x="7561" y="4180"/>
                      <a:pt x="7680" y="4132"/>
                      <a:pt x="7704" y="4072"/>
                    </a:cubicBezTo>
                    <a:cubicBezTo>
                      <a:pt x="7728" y="4001"/>
                      <a:pt x="7668" y="3882"/>
                      <a:pt x="7609" y="3822"/>
                    </a:cubicBezTo>
                    <a:cubicBezTo>
                      <a:pt x="7513" y="3751"/>
                      <a:pt x="7394" y="3727"/>
                      <a:pt x="7275" y="3703"/>
                    </a:cubicBezTo>
                    <a:cubicBezTo>
                      <a:pt x="6311" y="3513"/>
                      <a:pt x="5347" y="3310"/>
                      <a:pt x="4370" y="3132"/>
                    </a:cubicBezTo>
                    <a:cubicBezTo>
                      <a:pt x="4227" y="3096"/>
                      <a:pt x="4096" y="3060"/>
                      <a:pt x="3918" y="303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35"/>
              <p:cNvSpPr/>
              <p:nvPr/>
            </p:nvSpPr>
            <p:spPr>
              <a:xfrm>
                <a:off x="4592525" y="3147550"/>
                <a:ext cx="255700" cy="352725"/>
              </a:xfrm>
              <a:custGeom>
                <a:avLst/>
                <a:gdLst/>
                <a:ahLst/>
                <a:cxnLst/>
                <a:rect l="l" t="t" r="r" b="b"/>
                <a:pathLst>
                  <a:path w="10228" h="14109" extrusionOk="0">
                    <a:moveTo>
                      <a:pt x="1001" y="119"/>
                    </a:moveTo>
                    <a:lnTo>
                      <a:pt x="1036" y="750"/>
                    </a:lnTo>
                    <a:cubicBezTo>
                      <a:pt x="1048" y="2453"/>
                      <a:pt x="1036" y="4167"/>
                      <a:pt x="1072" y="5882"/>
                    </a:cubicBezTo>
                    <a:cubicBezTo>
                      <a:pt x="1084" y="6822"/>
                      <a:pt x="1191" y="7775"/>
                      <a:pt x="1215" y="8704"/>
                    </a:cubicBezTo>
                    <a:cubicBezTo>
                      <a:pt x="1251" y="9716"/>
                      <a:pt x="1227" y="10751"/>
                      <a:pt x="1227" y="11763"/>
                    </a:cubicBezTo>
                    <a:cubicBezTo>
                      <a:pt x="1227" y="11954"/>
                      <a:pt x="1322" y="12025"/>
                      <a:pt x="1489" y="12037"/>
                    </a:cubicBezTo>
                    <a:cubicBezTo>
                      <a:pt x="1548" y="12037"/>
                      <a:pt x="1608" y="12037"/>
                      <a:pt x="1667" y="12025"/>
                    </a:cubicBezTo>
                    <a:cubicBezTo>
                      <a:pt x="3096" y="11716"/>
                      <a:pt x="4501" y="11835"/>
                      <a:pt x="5942" y="12014"/>
                    </a:cubicBezTo>
                    <a:cubicBezTo>
                      <a:pt x="6632" y="12097"/>
                      <a:pt x="7335" y="12204"/>
                      <a:pt x="8037" y="12335"/>
                    </a:cubicBezTo>
                    <a:cubicBezTo>
                      <a:pt x="8335" y="12395"/>
                      <a:pt x="8621" y="12549"/>
                      <a:pt x="8895" y="12668"/>
                    </a:cubicBezTo>
                    <a:cubicBezTo>
                      <a:pt x="9156" y="12787"/>
                      <a:pt x="9383" y="12918"/>
                      <a:pt x="9645" y="13049"/>
                    </a:cubicBezTo>
                    <a:cubicBezTo>
                      <a:pt x="9859" y="13168"/>
                      <a:pt x="10121" y="13276"/>
                      <a:pt x="10228" y="13549"/>
                    </a:cubicBezTo>
                    <a:cubicBezTo>
                      <a:pt x="10180" y="13585"/>
                      <a:pt x="10145" y="13621"/>
                      <a:pt x="10133" y="13621"/>
                    </a:cubicBezTo>
                    <a:cubicBezTo>
                      <a:pt x="8752" y="13668"/>
                      <a:pt x="7371" y="13692"/>
                      <a:pt x="5977" y="13752"/>
                    </a:cubicBezTo>
                    <a:cubicBezTo>
                      <a:pt x="5204" y="13788"/>
                      <a:pt x="4418" y="13871"/>
                      <a:pt x="3644" y="13930"/>
                    </a:cubicBezTo>
                    <a:cubicBezTo>
                      <a:pt x="3132" y="13966"/>
                      <a:pt x="2644" y="13990"/>
                      <a:pt x="2144" y="14026"/>
                    </a:cubicBezTo>
                    <a:cubicBezTo>
                      <a:pt x="1727" y="14038"/>
                      <a:pt x="1322" y="14061"/>
                      <a:pt x="905" y="14097"/>
                    </a:cubicBezTo>
                    <a:cubicBezTo>
                      <a:pt x="715" y="14109"/>
                      <a:pt x="536" y="14097"/>
                      <a:pt x="310" y="14097"/>
                    </a:cubicBezTo>
                    <a:cubicBezTo>
                      <a:pt x="286" y="13811"/>
                      <a:pt x="251" y="13573"/>
                      <a:pt x="239" y="13335"/>
                    </a:cubicBezTo>
                    <a:cubicBezTo>
                      <a:pt x="191" y="12430"/>
                      <a:pt x="143" y="11502"/>
                      <a:pt x="132" y="10597"/>
                    </a:cubicBezTo>
                    <a:cubicBezTo>
                      <a:pt x="120" y="9180"/>
                      <a:pt x="132" y="7751"/>
                      <a:pt x="120" y="6346"/>
                    </a:cubicBezTo>
                    <a:cubicBezTo>
                      <a:pt x="84" y="4501"/>
                      <a:pt x="48" y="2655"/>
                      <a:pt x="12" y="810"/>
                    </a:cubicBezTo>
                    <a:cubicBezTo>
                      <a:pt x="1" y="12"/>
                      <a:pt x="12" y="0"/>
                      <a:pt x="798" y="60"/>
                    </a:cubicBezTo>
                    <a:cubicBezTo>
                      <a:pt x="846" y="95"/>
                      <a:pt x="882" y="107"/>
                      <a:pt x="1001" y="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35"/>
              <p:cNvSpPr/>
              <p:nvPr/>
            </p:nvSpPr>
            <p:spPr>
              <a:xfrm>
                <a:off x="4880350" y="3133550"/>
                <a:ext cx="270600" cy="356025"/>
              </a:xfrm>
              <a:custGeom>
                <a:avLst/>
                <a:gdLst/>
                <a:ahLst/>
                <a:cxnLst/>
                <a:rect l="l" t="t" r="r" b="b"/>
                <a:pathLst>
                  <a:path w="10824" h="14241" extrusionOk="0">
                    <a:moveTo>
                      <a:pt x="9966" y="1"/>
                    </a:moveTo>
                    <a:cubicBezTo>
                      <a:pt x="10240" y="12"/>
                      <a:pt x="10490" y="24"/>
                      <a:pt x="10776" y="60"/>
                    </a:cubicBezTo>
                    <a:cubicBezTo>
                      <a:pt x="10788" y="203"/>
                      <a:pt x="10824" y="322"/>
                      <a:pt x="10824" y="441"/>
                    </a:cubicBezTo>
                    <a:cubicBezTo>
                      <a:pt x="10812" y="1310"/>
                      <a:pt x="10776" y="2179"/>
                      <a:pt x="10752" y="3049"/>
                    </a:cubicBezTo>
                    <a:cubicBezTo>
                      <a:pt x="10705" y="4120"/>
                      <a:pt x="10633" y="5204"/>
                      <a:pt x="10586" y="6275"/>
                    </a:cubicBezTo>
                    <a:cubicBezTo>
                      <a:pt x="10574" y="6549"/>
                      <a:pt x="10621" y="6811"/>
                      <a:pt x="10621" y="7061"/>
                    </a:cubicBezTo>
                    <a:cubicBezTo>
                      <a:pt x="10597" y="9359"/>
                      <a:pt x="10574" y="11645"/>
                      <a:pt x="10562" y="13931"/>
                    </a:cubicBezTo>
                    <a:cubicBezTo>
                      <a:pt x="10562" y="14002"/>
                      <a:pt x="10538" y="14062"/>
                      <a:pt x="10526" y="14169"/>
                    </a:cubicBezTo>
                    <a:cubicBezTo>
                      <a:pt x="10419" y="14181"/>
                      <a:pt x="10336" y="14193"/>
                      <a:pt x="10264" y="14181"/>
                    </a:cubicBezTo>
                    <a:cubicBezTo>
                      <a:pt x="8216" y="14050"/>
                      <a:pt x="6192" y="14002"/>
                      <a:pt x="4156" y="14074"/>
                    </a:cubicBezTo>
                    <a:cubicBezTo>
                      <a:pt x="3978" y="14074"/>
                      <a:pt x="3799" y="14133"/>
                      <a:pt x="3632" y="14133"/>
                    </a:cubicBezTo>
                    <a:cubicBezTo>
                      <a:pt x="2513" y="14181"/>
                      <a:pt x="1394" y="14205"/>
                      <a:pt x="275" y="14240"/>
                    </a:cubicBezTo>
                    <a:cubicBezTo>
                      <a:pt x="203" y="14240"/>
                      <a:pt x="132" y="14228"/>
                      <a:pt x="1" y="14193"/>
                    </a:cubicBezTo>
                    <a:cubicBezTo>
                      <a:pt x="299" y="13931"/>
                      <a:pt x="596" y="13788"/>
                      <a:pt x="894" y="13657"/>
                    </a:cubicBezTo>
                    <a:cubicBezTo>
                      <a:pt x="2144" y="13109"/>
                      <a:pt x="3489" y="12835"/>
                      <a:pt x="4811" y="12538"/>
                    </a:cubicBezTo>
                    <a:cubicBezTo>
                      <a:pt x="6037" y="12276"/>
                      <a:pt x="7276" y="12121"/>
                      <a:pt x="8550" y="12109"/>
                    </a:cubicBezTo>
                    <a:cubicBezTo>
                      <a:pt x="8788" y="12109"/>
                      <a:pt x="9038" y="12002"/>
                      <a:pt x="9276" y="11931"/>
                    </a:cubicBezTo>
                    <a:cubicBezTo>
                      <a:pt x="9454" y="11871"/>
                      <a:pt x="9502" y="11704"/>
                      <a:pt x="9514" y="11550"/>
                    </a:cubicBezTo>
                    <a:cubicBezTo>
                      <a:pt x="9562" y="10919"/>
                      <a:pt x="9597" y="10311"/>
                      <a:pt x="9633" y="9680"/>
                    </a:cubicBezTo>
                    <a:cubicBezTo>
                      <a:pt x="9669" y="9049"/>
                      <a:pt x="9669" y="8394"/>
                      <a:pt x="9693" y="7740"/>
                    </a:cubicBezTo>
                    <a:cubicBezTo>
                      <a:pt x="9728" y="6799"/>
                      <a:pt x="9752" y="5846"/>
                      <a:pt x="9800" y="4906"/>
                    </a:cubicBezTo>
                    <a:cubicBezTo>
                      <a:pt x="9812" y="4322"/>
                      <a:pt x="9859" y="3763"/>
                      <a:pt x="9871" y="3179"/>
                    </a:cubicBezTo>
                    <a:cubicBezTo>
                      <a:pt x="9907" y="2275"/>
                      <a:pt x="9919" y="1346"/>
                      <a:pt x="9943" y="441"/>
                    </a:cubicBezTo>
                    <a:cubicBezTo>
                      <a:pt x="9919" y="310"/>
                      <a:pt x="9943" y="191"/>
                      <a:pt x="99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5"/>
              <p:cNvSpPr/>
              <p:nvPr/>
            </p:nvSpPr>
            <p:spPr>
              <a:xfrm>
                <a:off x="5007450" y="3407700"/>
                <a:ext cx="8075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86" extrusionOk="0">
                    <a:moveTo>
                      <a:pt x="322" y="107"/>
                    </a:moveTo>
                    <a:cubicBezTo>
                      <a:pt x="239" y="179"/>
                      <a:pt x="179" y="250"/>
                      <a:pt x="108" y="262"/>
                    </a:cubicBezTo>
                    <a:cubicBezTo>
                      <a:pt x="84" y="286"/>
                      <a:pt x="1" y="179"/>
                      <a:pt x="1" y="131"/>
                    </a:cubicBezTo>
                    <a:cubicBezTo>
                      <a:pt x="1" y="84"/>
                      <a:pt x="72" y="12"/>
                      <a:pt x="108" y="0"/>
                    </a:cubicBezTo>
                    <a:cubicBezTo>
                      <a:pt x="156" y="0"/>
                      <a:pt x="239" y="60"/>
                      <a:pt x="322" y="10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5"/>
              <p:cNvSpPr/>
              <p:nvPr/>
            </p:nvSpPr>
            <p:spPr>
              <a:xfrm>
                <a:off x="4906550" y="3321675"/>
                <a:ext cx="3097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953" extrusionOk="0">
                    <a:moveTo>
                      <a:pt x="251" y="0"/>
                    </a:moveTo>
                    <a:cubicBezTo>
                      <a:pt x="489" y="60"/>
                      <a:pt x="763" y="72"/>
                      <a:pt x="965" y="167"/>
                    </a:cubicBezTo>
                    <a:cubicBezTo>
                      <a:pt x="1239" y="286"/>
                      <a:pt x="1215" y="548"/>
                      <a:pt x="965" y="703"/>
                    </a:cubicBezTo>
                    <a:cubicBezTo>
                      <a:pt x="917" y="715"/>
                      <a:pt x="894" y="750"/>
                      <a:pt x="846" y="750"/>
                    </a:cubicBezTo>
                    <a:cubicBezTo>
                      <a:pt x="608" y="810"/>
                      <a:pt x="322" y="953"/>
                      <a:pt x="144" y="727"/>
                    </a:cubicBezTo>
                    <a:cubicBezTo>
                      <a:pt x="1" y="536"/>
                      <a:pt x="120" y="274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5"/>
              <p:cNvSpPr/>
              <p:nvPr/>
            </p:nvSpPr>
            <p:spPr>
              <a:xfrm>
                <a:off x="4910725" y="3290125"/>
                <a:ext cx="2680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953" extrusionOk="0">
                    <a:moveTo>
                      <a:pt x="0" y="60"/>
                    </a:moveTo>
                    <a:cubicBezTo>
                      <a:pt x="405" y="0"/>
                      <a:pt x="739" y="12"/>
                      <a:pt x="1072" y="262"/>
                    </a:cubicBezTo>
                    <a:cubicBezTo>
                      <a:pt x="917" y="726"/>
                      <a:pt x="512" y="786"/>
                      <a:pt x="96" y="953"/>
                    </a:cubicBezTo>
                    <a:cubicBezTo>
                      <a:pt x="72" y="619"/>
                      <a:pt x="36" y="357"/>
                      <a:pt x="0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5"/>
              <p:cNvSpPr/>
              <p:nvPr/>
            </p:nvSpPr>
            <p:spPr>
              <a:xfrm>
                <a:off x="4667525" y="3153500"/>
                <a:ext cx="1342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763" extrusionOk="0">
                    <a:moveTo>
                      <a:pt x="60" y="762"/>
                    </a:moveTo>
                    <a:cubicBezTo>
                      <a:pt x="1" y="429"/>
                      <a:pt x="49" y="215"/>
                      <a:pt x="275" y="0"/>
                    </a:cubicBezTo>
                    <a:cubicBezTo>
                      <a:pt x="453" y="167"/>
                      <a:pt x="537" y="369"/>
                      <a:pt x="537" y="667"/>
                    </a:cubicBezTo>
                    <a:cubicBezTo>
                      <a:pt x="394" y="703"/>
                      <a:pt x="239" y="715"/>
                      <a:pt x="60" y="7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5"/>
              <p:cNvSpPr/>
              <p:nvPr/>
            </p:nvSpPr>
            <p:spPr>
              <a:xfrm>
                <a:off x="4582100" y="3095150"/>
                <a:ext cx="581650" cy="417350"/>
              </a:xfrm>
              <a:custGeom>
                <a:avLst/>
                <a:gdLst/>
                <a:ahLst/>
                <a:cxnLst/>
                <a:rect l="l" t="t" r="r" b="b"/>
                <a:pathLst>
                  <a:path w="23266" h="16694" extrusionOk="0">
                    <a:moveTo>
                      <a:pt x="22742" y="1060"/>
                    </a:moveTo>
                    <a:cubicBezTo>
                      <a:pt x="22551" y="1025"/>
                      <a:pt x="22373" y="1013"/>
                      <a:pt x="22158" y="1001"/>
                    </a:cubicBezTo>
                    <a:cubicBezTo>
                      <a:pt x="22099" y="1001"/>
                      <a:pt x="22027" y="977"/>
                      <a:pt x="21968" y="977"/>
                    </a:cubicBezTo>
                    <a:cubicBezTo>
                      <a:pt x="21956" y="953"/>
                      <a:pt x="21956" y="917"/>
                      <a:pt x="21932" y="905"/>
                    </a:cubicBezTo>
                    <a:lnTo>
                      <a:pt x="21932" y="739"/>
                    </a:lnTo>
                    <a:cubicBezTo>
                      <a:pt x="21932" y="572"/>
                      <a:pt x="21932" y="417"/>
                      <a:pt x="21825" y="310"/>
                    </a:cubicBezTo>
                    <a:cubicBezTo>
                      <a:pt x="21718" y="191"/>
                      <a:pt x="21515" y="167"/>
                      <a:pt x="21349" y="143"/>
                    </a:cubicBezTo>
                    <a:cubicBezTo>
                      <a:pt x="21313" y="143"/>
                      <a:pt x="21265" y="132"/>
                      <a:pt x="21218" y="132"/>
                    </a:cubicBezTo>
                    <a:cubicBezTo>
                      <a:pt x="20730" y="36"/>
                      <a:pt x="20194" y="1"/>
                      <a:pt x="19610" y="1"/>
                    </a:cubicBezTo>
                    <a:cubicBezTo>
                      <a:pt x="18753" y="1"/>
                      <a:pt x="17884" y="84"/>
                      <a:pt x="17051" y="179"/>
                    </a:cubicBezTo>
                    <a:lnTo>
                      <a:pt x="16860" y="191"/>
                    </a:lnTo>
                    <a:cubicBezTo>
                      <a:pt x="16693" y="203"/>
                      <a:pt x="16551" y="286"/>
                      <a:pt x="16408" y="358"/>
                    </a:cubicBezTo>
                    <a:cubicBezTo>
                      <a:pt x="16324" y="405"/>
                      <a:pt x="16229" y="441"/>
                      <a:pt x="16158" y="465"/>
                    </a:cubicBezTo>
                    <a:cubicBezTo>
                      <a:pt x="15038" y="798"/>
                      <a:pt x="13967" y="1156"/>
                      <a:pt x="12991" y="1775"/>
                    </a:cubicBezTo>
                    <a:cubicBezTo>
                      <a:pt x="12538" y="2037"/>
                      <a:pt x="12109" y="2334"/>
                      <a:pt x="11681" y="2608"/>
                    </a:cubicBezTo>
                    <a:lnTo>
                      <a:pt x="11193" y="2918"/>
                    </a:lnTo>
                    <a:cubicBezTo>
                      <a:pt x="11086" y="2858"/>
                      <a:pt x="10990" y="2799"/>
                      <a:pt x="10895" y="2739"/>
                    </a:cubicBezTo>
                    <a:cubicBezTo>
                      <a:pt x="10609" y="2572"/>
                      <a:pt x="10312" y="2394"/>
                      <a:pt x="10014" y="2251"/>
                    </a:cubicBezTo>
                    <a:cubicBezTo>
                      <a:pt x="9776" y="2132"/>
                      <a:pt x="9526" y="2025"/>
                      <a:pt x="9288" y="1918"/>
                    </a:cubicBezTo>
                    <a:cubicBezTo>
                      <a:pt x="8907" y="1751"/>
                      <a:pt x="8526" y="1608"/>
                      <a:pt x="8180" y="1394"/>
                    </a:cubicBezTo>
                    <a:cubicBezTo>
                      <a:pt x="7347" y="905"/>
                      <a:pt x="6454" y="739"/>
                      <a:pt x="5609" y="608"/>
                    </a:cubicBezTo>
                    <a:cubicBezTo>
                      <a:pt x="4287" y="417"/>
                      <a:pt x="3251" y="310"/>
                      <a:pt x="2287" y="298"/>
                    </a:cubicBezTo>
                    <a:lnTo>
                      <a:pt x="2239" y="298"/>
                    </a:lnTo>
                    <a:cubicBezTo>
                      <a:pt x="1930" y="298"/>
                      <a:pt x="1668" y="370"/>
                      <a:pt x="1465" y="429"/>
                    </a:cubicBezTo>
                    <a:cubicBezTo>
                      <a:pt x="1311" y="477"/>
                      <a:pt x="1108" y="608"/>
                      <a:pt x="1168" y="941"/>
                    </a:cubicBezTo>
                    <a:cubicBezTo>
                      <a:pt x="1203" y="1096"/>
                      <a:pt x="1227" y="1275"/>
                      <a:pt x="1251" y="1441"/>
                    </a:cubicBezTo>
                    <a:cubicBezTo>
                      <a:pt x="1263" y="1656"/>
                      <a:pt x="1263" y="1656"/>
                      <a:pt x="1084" y="1667"/>
                    </a:cubicBezTo>
                    <a:cubicBezTo>
                      <a:pt x="1013" y="1679"/>
                      <a:pt x="930" y="1679"/>
                      <a:pt x="834" y="1679"/>
                    </a:cubicBezTo>
                    <a:lnTo>
                      <a:pt x="691" y="1679"/>
                    </a:lnTo>
                    <a:lnTo>
                      <a:pt x="560" y="1679"/>
                    </a:lnTo>
                    <a:cubicBezTo>
                      <a:pt x="275" y="1679"/>
                      <a:pt x="84" y="1751"/>
                      <a:pt x="25" y="2108"/>
                    </a:cubicBezTo>
                    <a:cubicBezTo>
                      <a:pt x="1" y="2287"/>
                      <a:pt x="1" y="2465"/>
                      <a:pt x="13" y="2584"/>
                    </a:cubicBezTo>
                    <a:cubicBezTo>
                      <a:pt x="25" y="2787"/>
                      <a:pt x="37" y="2965"/>
                      <a:pt x="60" y="3156"/>
                    </a:cubicBezTo>
                    <a:cubicBezTo>
                      <a:pt x="84" y="3453"/>
                      <a:pt x="96" y="3751"/>
                      <a:pt x="96" y="4049"/>
                    </a:cubicBezTo>
                    <a:cubicBezTo>
                      <a:pt x="120" y="5013"/>
                      <a:pt x="132" y="5966"/>
                      <a:pt x="144" y="6930"/>
                    </a:cubicBezTo>
                    <a:cubicBezTo>
                      <a:pt x="156" y="7609"/>
                      <a:pt x="156" y="8264"/>
                      <a:pt x="179" y="8930"/>
                    </a:cubicBezTo>
                    <a:cubicBezTo>
                      <a:pt x="191" y="10323"/>
                      <a:pt x="215" y="11716"/>
                      <a:pt x="251" y="13109"/>
                    </a:cubicBezTo>
                    <a:lnTo>
                      <a:pt x="263" y="14133"/>
                    </a:lnTo>
                    <a:cubicBezTo>
                      <a:pt x="275" y="14812"/>
                      <a:pt x="298" y="15503"/>
                      <a:pt x="310" y="16205"/>
                    </a:cubicBezTo>
                    <a:cubicBezTo>
                      <a:pt x="322" y="16562"/>
                      <a:pt x="429" y="16669"/>
                      <a:pt x="787" y="16693"/>
                    </a:cubicBezTo>
                    <a:lnTo>
                      <a:pt x="870" y="16693"/>
                    </a:lnTo>
                    <a:cubicBezTo>
                      <a:pt x="930" y="16693"/>
                      <a:pt x="1013" y="16693"/>
                      <a:pt x="1072" y="16681"/>
                    </a:cubicBezTo>
                    <a:cubicBezTo>
                      <a:pt x="1525" y="16646"/>
                      <a:pt x="1977" y="16622"/>
                      <a:pt x="2442" y="16586"/>
                    </a:cubicBezTo>
                    <a:cubicBezTo>
                      <a:pt x="3394" y="16515"/>
                      <a:pt x="4382" y="16455"/>
                      <a:pt x="5359" y="16395"/>
                    </a:cubicBezTo>
                    <a:cubicBezTo>
                      <a:pt x="6573" y="16336"/>
                      <a:pt x="7954" y="16265"/>
                      <a:pt x="9300" y="16265"/>
                    </a:cubicBezTo>
                    <a:cubicBezTo>
                      <a:pt x="9919" y="16265"/>
                      <a:pt x="10490" y="16276"/>
                      <a:pt x="11038" y="16312"/>
                    </a:cubicBezTo>
                    <a:lnTo>
                      <a:pt x="11050" y="16312"/>
                    </a:lnTo>
                    <a:cubicBezTo>
                      <a:pt x="11097" y="16312"/>
                      <a:pt x="11157" y="16288"/>
                      <a:pt x="11193" y="16288"/>
                    </a:cubicBezTo>
                    <a:cubicBezTo>
                      <a:pt x="11217" y="16288"/>
                      <a:pt x="11228" y="16276"/>
                      <a:pt x="11264" y="16276"/>
                    </a:cubicBezTo>
                    <a:lnTo>
                      <a:pt x="11740" y="16253"/>
                    </a:lnTo>
                    <a:cubicBezTo>
                      <a:pt x="12240" y="16217"/>
                      <a:pt x="12776" y="16205"/>
                      <a:pt x="13288" y="16193"/>
                    </a:cubicBezTo>
                    <a:lnTo>
                      <a:pt x="13395" y="16193"/>
                    </a:lnTo>
                    <a:cubicBezTo>
                      <a:pt x="13526" y="16193"/>
                      <a:pt x="13657" y="16193"/>
                      <a:pt x="13788" y="16205"/>
                    </a:cubicBezTo>
                    <a:cubicBezTo>
                      <a:pt x="13931" y="16205"/>
                      <a:pt x="14074" y="16217"/>
                      <a:pt x="14205" y="16217"/>
                    </a:cubicBezTo>
                    <a:lnTo>
                      <a:pt x="14431" y="16217"/>
                    </a:lnTo>
                    <a:cubicBezTo>
                      <a:pt x="14907" y="16193"/>
                      <a:pt x="15396" y="16157"/>
                      <a:pt x="15872" y="16110"/>
                    </a:cubicBezTo>
                    <a:cubicBezTo>
                      <a:pt x="16634" y="16050"/>
                      <a:pt x="17408" y="15991"/>
                      <a:pt x="18182" y="15979"/>
                    </a:cubicBezTo>
                    <a:lnTo>
                      <a:pt x="18717" y="15979"/>
                    </a:lnTo>
                    <a:cubicBezTo>
                      <a:pt x="20122" y="15979"/>
                      <a:pt x="21527" y="16134"/>
                      <a:pt x="22754" y="16265"/>
                    </a:cubicBezTo>
                    <a:lnTo>
                      <a:pt x="22897" y="16276"/>
                    </a:lnTo>
                    <a:lnTo>
                      <a:pt x="22920" y="16110"/>
                    </a:lnTo>
                    <a:cubicBezTo>
                      <a:pt x="22920" y="16074"/>
                      <a:pt x="22920" y="16015"/>
                      <a:pt x="22932" y="15967"/>
                    </a:cubicBezTo>
                    <a:cubicBezTo>
                      <a:pt x="22944" y="15860"/>
                      <a:pt x="22944" y="15741"/>
                      <a:pt x="22944" y="15634"/>
                    </a:cubicBezTo>
                    <a:cubicBezTo>
                      <a:pt x="22944" y="15372"/>
                      <a:pt x="22932" y="15086"/>
                      <a:pt x="22932" y="14824"/>
                    </a:cubicBezTo>
                    <a:cubicBezTo>
                      <a:pt x="22920" y="14360"/>
                      <a:pt x="22920" y="13895"/>
                      <a:pt x="22920" y="13419"/>
                    </a:cubicBezTo>
                    <a:cubicBezTo>
                      <a:pt x="22932" y="12050"/>
                      <a:pt x="22944" y="10621"/>
                      <a:pt x="22992" y="9073"/>
                    </a:cubicBezTo>
                    <a:cubicBezTo>
                      <a:pt x="23016" y="7585"/>
                      <a:pt x="23063" y="6216"/>
                      <a:pt x="23111" y="4918"/>
                    </a:cubicBezTo>
                    <a:cubicBezTo>
                      <a:pt x="23135" y="4287"/>
                      <a:pt x="23170" y="3644"/>
                      <a:pt x="23194" y="3013"/>
                    </a:cubicBezTo>
                    <a:cubicBezTo>
                      <a:pt x="23230" y="2560"/>
                      <a:pt x="23242" y="2108"/>
                      <a:pt x="23254" y="1644"/>
                    </a:cubicBezTo>
                    <a:cubicBezTo>
                      <a:pt x="23266" y="1215"/>
                      <a:pt x="23182" y="1132"/>
                      <a:pt x="22742" y="1060"/>
                    </a:cubicBezTo>
                    <a:close/>
                    <a:moveTo>
                      <a:pt x="3049" y="15955"/>
                    </a:moveTo>
                    <a:cubicBezTo>
                      <a:pt x="2882" y="15967"/>
                      <a:pt x="2727" y="15967"/>
                      <a:pt x="2561" y="15979"/>
                    </a:cubicBezTo>
                    <a:cubicBezTo>
                      <a:pt x="2430" y="16003"/>
                      <a:pt x="2275" y="16003"/>
                      <a:pt x="2144" y="16015"/>
                    </a:cubicBezTo>
                    <a:cubicBezTo>
                      <a:pt x="1870" y="16026"/>
                      <a:pt x="1608" y="16038"/>
                      <a:pt x="1322" y="16062"/>
                    </a:cubicBezTo>
                    <a:lnTo>
                      <a:pt x="1120" y="16062"/>
                    </a:lnTo>
                    <a:lnTo>
                      <a:pt x="882" y="16062"/>
                    </a:lnTo>
                    <a:cubicBezTo>
                      <a:pt x="882" y="16015"/>
                      <a:pt x="858" y="15967"/>
                      <a:pt x="858" y="15919"/>
                    </a:cubicBezTo>
                    <a:cubicBezTo>
                      <a:pt x="846" y="15741"/>
                      <a:pt x="822" y="15598"/>
                      <a:pt x="822" y="15443"/>
                    </a:cubicBezTo>
                    <a:lnTo>
                      <a:pt x="787" y="14872"/>
                    </a:lnTo>
                    <a:cubicBezTo>
                      <a:pt x="763" y="14157"/>
                      <a:pt x="727" y="13419"/>
                      <a:pt x="715" y="12705"/>
                    </a:cubicBezTo>
                    <a:cubicBezTo>
                      <a:pt x="703" y="11990"/>
                      <a:pt x="703" y="11264"/>
                      <a:pt x="703" y="10561"/>
                    </a:cubicBezTo>
                    <a:lnTo>
                      <a:pt x="703" y="8454"/>
                    </a:lnTo>
                    <a:cubicBezTo>
                      <a:pt x="679" y="7287"/>
                      <a:pt x="656" y="6097"/>
                      <a:pt x="644" y="4954"/>
                    </a:cubicBezTo>
                    <a:cubicBezTo>
                      <a:pt x="620" y="4275"/>
                      <a:pt x="608" y="3596"/>
                      <a:pt x="596" y="2918"/>
                    </a:cubicBezTo>
                    <a:cubicBezTo>
                      <a:pt x="596" y="2656"/>
                      <a:pt x="584" y="2394"/>
                      <a:pt x="644" y="2334"/>
                    </a:cubicBezTo>
                    <a:cubicBezTo>
                      <a:pt x="668" y="2299"/>
                      <a:pt x="727" y="2299"/>
                      <a:pt x="846" y="2299"/>
                    </a:cubicBezTo>
                    <a:cubicBezTo>
                      <a:pt x="941" y="2299"/>
                      <a:pt x="1072" y="2322"/>
                      <a:pt x="1215" y="2322"/>
                    </a:cubicBezTo>
                    <a:cubicBezTo>
                      <a:pt x="1239" y="2322"/>
                      <a:pt x="1263" y="2322"/>
                      <a:pt x="1299" y="2334"/>
                    </a:cubicBezTo>
                    <a:cubicBezTo>
                      <a:pt x="1299" y="2370"/>
                      <a:pt x="1299" y="2394"/>
                      <a:pt x="1311" y="2429"/>
                    </a:cubicBezTo>
                    <a:cubicBezTo>
                      <a:pt x="1322" y="2560"/>
                      <a:pt x="1322" y="2691"/>
                      <a:pt x="1322" y="2822"/>
                    </a:cubicBezTo>
                    <a:lnTo>
                      <a:pt x="1322" y="4549"/>
                    </a:lnTo>
                    <a:cubicBezTo>
                      <a:pt x="1322" y="5668"/>
                      <a:pt x="1322" y="6835"/>
                      <a:pt x="1334" y="7978"/>
                    </a:cubicBezTo>
                    <a:cubicBezTo>
                      <a:pt x="1346" y="8478"/>
                      <a:pt x="1382" y="9002"/>
                      <a:pt x="1418" y="9490"/>
                    </a:cubicBezTo>
                    <a:cubicBezTo>
                      <a:pt x="1441" y="9930"/>
                      <a:pt x="1477" y="10371"/>
                      <a:pt x="1489" y="10800"/>
                    </a:cubicBezTo>
                    <a:cubicBezTo>
                      <a:pt x="1513" y="11633"/>
                      <a:pt x="1501" y="12490"/>
                      <a:pt x="1501" y="13300"/>
                    </a:cubicBezTo>
                    <a:lnTo>
                      <a:pt x="1501" y="13859"/>
                    </a:lnTo>
                    <a:cubicBezTo>
                      <a:pt x="1501" y="14121"/>
                      <a:pt x="1632" y="14276"/>
                      <a:pt x="1906" y="14288"/>
                    </a:cubicBezTo>
                    <a:lnTo>
                      <a:pt x="1942" y="14288"/>
                    </a:lnTo>
                    <a:cubicBezTo>
                      <a:pt x="2013" y="14288"/>
                      <a:pt x="2061" y="14288"/>
                      <a:pt x="2132" y="14276"/>
                    </a:cubicBezTo>
                    <a:cubicBezTo>
                      <a:pt x="2704" y="14133"/>
                      <a:pt x="3335" y="14074"/>
                      <a:pt x="4013" y="14074"/>
                    </a:cubicBezTo>
                    <a:cubicBezTo>
                      <a:pt x="4835" y="14074"/>
                      <a:pt x="5656" y="14169"/>
                      <a:pt x="6335" y="14252"/>
                    </a:cubicBezTo>
                    <a:cubicBezTo>
                      <a:pt x="7121" y="14360"/>
                      <a:pt x="7799" y="14467"/>
                      <a:pt x="8419" y="14586"/>
                    </a:cubicBezTo>
                    <a:cubicBezTo>
                      <a:pt x="8657" y="14633"/>
                      <a:pt x="8895" y="14752"/>
                      <a:pt x="9133" y="14848"/>
                    </a:cubicBezTo>
                    <a:lnTo>
                      <a:pt x="9252" y="14907"/>
                    </a:lnTo>
                    <a:cubicBezTo>
                      <a:pt x="9466" y="15002"/>
                      <a:pt x="9669" y="15122"/>
                      <a:pt x="9859" y="15241"/>
                    </a:cubicBezTo>
                    <a:lnTo>
                      <a:pt x="9978" y="15300"/>
                    </a:lnTo>
                    <a:lnTo>
                      <a:pt x="10074" y="15348"/>
                    </a:lnTo>
                    <a:cubicBezTo>
                      <a:pt x="10204" y="15419"/>
                      <a:pt x="10324" y="15479"/>
                      <a:pt x="10419" y="15586"/>
                    </a:cubicBezTo>
                    <a:cubicBezTo>
                      <a:pt x="10002" y="15598"/>
                      <a:pt x="9562" y="15610"/>
                      <a:pt x="9145" y="15610"/>
                    </a:cubicBezTo>
                    <a:cubicBezTo>
                      <a:pt x="8240" y="15645"/>
                      <a:pt x="7299" y="15657"/>
                      <a:pt x="6394" y="15705"/>
                    </a:cubicBezTo>
                    <a:cubicBezTo>
                      <a:pt x="5906" y="15717"/>
                      <a:pt x="5418" y="15764"/>
                      <a:pt x="4942" y="15800"/>
                    </a:cubicBezTo>
                    <a:cubicBezTo>
                      <a:pt x="4644" y="15836"/>
                      <a:pt x="4347" y="15860"/>
                      <a:pt x="4061" y="15884"/>
                    </a:cubicBezTo>
                    <a:cubicBezTo>
                      <a:pt x="3716" y="15919"/>
                      <a:pt x="3382" y="15943"/>
                      <a:pt x="3049" y="15955"/>
                    </a:cubicBezTo>
                    <a:close/>
                    <a:moveTo>
                      <a:pt x="7526" y="1703"/>
                    </a:moveTo>
                    <a:lnTo>
                      <a:pt x="7645" y="1763"/>
                    </a:lnTo>
                    <a:cubicBezTo>
                      <a:pt x="8514" y="2215"/>
                      <a:pt x="9383" y="2680"/>
                      <a:pt x="10264" y="3144"/>
                    </a:cubicBezTo>
                    <a:cubicBezTo>
                      <a:pt x="10716" y="3382"/>
                      <a:pt x="10907" y="3703"/>
                      <a:pt x="10895" y="4227"/>
                    </a:cubicBezTo>
                    <a:cubicBezTo>
                      <a:pt x="10871" y="5608"/>
                      <a:pt x="10871" y="7025"/>
                      <a:pt x="10859" y="8395"/>
                    </a:cubicBezTo>
                    <a:cubicBezTo>
                      <a:pt x="10859" y="9264"/>
                      <a:pt x="10859" y="10157"/>
                      <a:pt x="10847" y="11038"/>
                    </a:cubicBezTo>
                    <a:cubicBezTo>
                      <a:pt x="10847" y="11252"/>
                      <a:pt x="10836" y="11466"/>
                      <a:pt x="10800" y="11681"/>
                    </a:cubicBezTo>
                    <a:cubicBezTo>
                      <a:pt x="10788" y="11847"/>
                      <a:pt x="10776" y="12026"/>
                      <a:pt x="10776" y="12181"/>
                    </a:cubicBezTo>
                    <a:lnTo>
                      <a:pt x="10728" y="13395"/>
                    </a:lnTo>
                    <a:cubicBezTo>
                      <a:pt x="10716" y="13752"/>
                      <a:pt x="10693" y="14121"/>
                      <a:pt x="10693" y="14479"/>
                    </a:cubicBezTo>
                    <a:cubicBezTo>
                      <a:pt x="10693" y="14610"/>
                      <a:pt x="10669" y="14729"/>
                      <a:pt x="10657" y="14883"/>
                    </a:cubicBezTo>
                    <a:lnTo>
                      <a:pt x="10657" y="14895"/>
                    </a:lnTo>
                    <a:cubicBezTo>
                      <a:pt x="10597" y="14860"/>
                      <a:pt x="10514" y="14836"/>
                      <a:pt x="10466" y="14800"/>
                    </a:cubicBezTo>
                    <a:cubicBezTo>
                      <a:pt x="10204" y="14681"/>
                      <a:pt x="9966" y="14562"/>
                      <a:pt x="9728" y="14431"/>
                    </a:cubicBezTo>
                    <a:cubicBezTo>
                      <a:pt x="9014" y="14026"/>
                      <a:pt x="8216" y="13788"/>
                      <a:pt x="7359" y="13717"/>
                    </a:cubicBezTo>
                    <a:cubicBezTo>
                      <a:pt x="7026" y="13693"/>
                      <a:pt x="6680" y="13645"/>
                      <a:pt x="6335" y="13609"/>
                    </a:cubicBezTo>
                    <a:cubicBezTo>
                      <a:pt x="5692" y="13538"/>
                      <a:pt x="5061" y="13478"/>
                      <a:pt x="4406" y="13431"/>
                    </a:cubicBezTo>
                    <a:cubicBezTo>
                      <a:pt x="4299" y="13431"/>
                      <a:pt x="4192" y="13419"/>
                      <a:pt x="4073" y="13419"/>
                    </a:cubicBezTo>
                    <a:cubicBezTo>
                      <a:pt x="3787" y="13419"/>
                      <a:pt x="3489" y="13431"/>
                      <a:pt x="3216" y="13467"/>
                    </a:cubicBezTo>
                    <a:cubicBezTo>
                      <a:pt x="3049" y="13478"/>
                      <a:pt x="2882" y="13490"/>
                      <a:pt x="2704" y="13490"/>
                    </a:cubicBezTo>
                    <a:cubicBezTo>
                      <a:pt x="2561" y="13490"/>
                      <a:pt x="2418" y="13514"/>
                      <a:pt x="2263" y="13526"/>
                    </a:cubicBezTo>
                    <a:lnTo>
                      <a:pt x="2120" y="13538"/>
                    </a:lnTo>
                    <a:lnTo>
                      <a:pt x="2120" y="13514"/>
                    </a:lnTo>
                    <a:cubicBezTo>
                      <a:pt x="2108" y="13407"/>
                      <a:pt x="2096" y="13312"/>
                      <a:pt x="2084" y="13217"/>
                    </a:cubicBezTo>
                    <a:cubicBezTo>
                      <a:pt x="2061" y="12716"/>
                      <a:pt x="2049" y="12228"/>
                      <a:pt x="2025" y="11740"/>
                    </a:cubicBezTo>
                    <a:cubicBezTo>
                      <a:pt x="2001" y="11109"/>
                      <a:pt x="1977" y="10490"/>
                      <a:pt x="1942" y="9847"/>
                    </a:cubicBezTo>
                    <a:cubicBezTo>
                      <a:pt x="1930" y="9490"/>
                      <a:pt x="1918" y="9121"/>
                      <a:pt x="1882" y="8764"/>
                    </a:cubicBezTo>
                    <a:cubicBezTo>
                      <a:pt x="1858" y="8168"/>
                      <a:pt x="1811" y="7537"/>
                      <a:pt x="1811" y="6942"/>
                    </a:cubicBezTo>
                    <a:cubicBezTo>
                      <a:pt x="1811" y="6394"/>
                      <a:pt x="1822" y="5835"/>
                      <a:pt x="1846" y="5275"/>
                    </a:cubicBezTo>
                    <a:cubicBezTo>
                      <a:pt x="1858" y="4823"/>
                      <a:pt x="1870" y="4323"/>
                      <a:pt x="1870" y="3846"/>
                    </a:cubicBezTo>
                    <a:cubicBezTo>
                      <a:pt x="1870" y="3346"/>
                      <a:pt x="1846" y="2834"/>
                      <a:pt x="1822" y="2346"/>
                    </a:cubicBezTo>
                    <a:cubicBezTo>
                      <a:pt x="1811" y="2096"/>
                      <a:pt x="1799" y="1846"/>
                      <a:pt x="1799" y="1584"/>
                    </a:cubicBezTo>
                    <a:lnTo>
                      <a:pt x="1799" y="1167"/>
                    </a:lnTo>
                    <a:lnTo>
                      <a:pt x="1799" y="1048"/>
                    </a:lnTo>
                    <a:lnTo>
                      <a:pt x="1930" y="1013"/>
                    </a:lnTo>
                    <a:cubicBezTo>
                      <a:pt x="2084" y="965"/>
                      <a:pt x="2215" y="917"/>
                      <a:pt x="2346" y="917"/>
                    </a:cubicBezTo>
                    <a:lnTo>
                      <a:pt x="2346" y="917"/>
                    </a:lnTo>
                    <a:cubicBezTo>
                      <a:pt x="3811" y="929"/>
                      <a:pt x="5537" y="1036"/>
                      <a:pt x="7228" y="1620"/>
                    </a:cubicBezTo>
                    <a:cubicBezTo>
                      <a:pt x="7264" y="1632"/>
                      <a:pt x="7287" y="1632"/>
                      <a:pt x="7323" y="1644"/>
                    </a:cubicBezTo>
                    <a:cubicBezTo>
                      <a:pt x="7430" y="1656"/>
                      <a:pt x="7490" y="1679"/>
                      <a:pt x="7526" y="1703"/>
                    </a:cubicBezTo>
                    <a:close/>
                    <a:moveTo>
                      <a:pt x="15789" y="15503"/>
                    </a:moveTo>
                    <a:cubicBezTo>
                      <a:pt x="15705" y="15526"/>
                      <a:pt x="15622" y="15538"/>
                      <a:pt x="15550" y="15538"/>
                    </a:cubicBezTo>
                    <a:cubicBezTo>
                      <a:pt x="14431" y="15586"/>
                      <a:pt x="13288" y="15610"/>
                      <a:pt x="12312" y="15622"/>
                    </a:cubicBezTo>
                    <a:cubicBezTo>
                      <a:pt x="12502" y="15491"/>
                      <a:pt x="12693" y="15419"/>
                      <a:pt x="12883" y="15324"/>
                    </a:cubicBezTo>
                    <a:cubicBezTo>
                      <a:pt x="14014" y="14836"/>
                      <a:pt x="15241" y="14550"/>
                      <a:pt x="16431" y="14288"/>
                    </a:cubicBezTo>
                    <a:lnTo>
                      <a:pt x="16777" y="14217"/>
                    </a:lnTo>
                    <a:cubicBezTo>
                      <a:pt x="17944" y="13943"/>
                      <a:pt x="19194" y="13800"/>
                      <a:pt x="20480" y="13776"/>
                    </a:cubicBezTo>
                    <a:cubicBezTo>
                      <a:pt x="20706" y="13776"/>
                      <a:pt x="20920" y="13705"/>
                      <a:pt x="21134" y="13633"/>
                    </a:cubicBezTo>
                    <a:lnTo>
                      <a:pt x="21253" y="13586"/>
                    </a:lnTo>
                    <a:cubicBezTo>
                      <a:pt x="21456" y="13526"/>
                      <a:pt x="21575" y="13348"/>
                      <a:pt x="21599" y="13062"/>
                    </a:cubicBezTo>
                    <a:cubicBezTo>
                      <a:pt x="21611" y="12883"/>
                      <a:pt x="21623" y="12705"/>
                      <a:pt x="21623" y="12526"/>
                    </a:cubicBezTo>
                    <a:cubicBezTo>
                      <a:pt x="21658" y="12097"/>
                      <a:pt x="21682" y="11657"/>
                      <a:pt x="21718" y="11204"/>
                    </a:cubicBezTo>
                    <a:cubicBezTo>
                      <a:pt x="21730" y="10823"/>
                      <a:pt x="21742" y="10442"/>
                      <a:pt x="21742" y="10061"/>
                    </a:cubicBezTo>
                    <a:cubicBezTo>
                      <a:pt x="21742" y="9788"/>
                      <a:pt x="21754" y="9526"/>
                      <a:pt x="21754" y="9252"/>
                    </a:cubicBezTo>
                    <a:cubicBezTo>
                      <a:pt x="21789" y="8323"/>
                      <a:pt x="21813" y="7371"/>
                      <a:pt x="21861" y="6430"/>
                    </a:cubicBezTo>
                    <a:cubicBezTo>
                      <a:pt x="21873" y="6192"/>
                      <a:pt x="21873" y="5954"/>
                      <a:pt x="21896" y="5716"/>
                    </a:cubicBezTo>
                    <a:cubicBezTo>
                      <a:pt x="21908" y="5370"/>
                      <a:pt x="21920" y="5049"/>
                      <a:pt x="21932" y="4704"/>
                    </a:cubicBezTo>
                    <a:lnTo>
                      <a:pt x="21980" y="3180"/>
                    </a:lnTo>
                    <a:cubicBezTo>
                      <a:pt x="21992" y="2763"/>
                      <a:pt x="21992" y="2370"/>
                      <a:pt x="22015" y="1953"/>
                    </a:cubicBezTo>
                    <a:cubicBezTo>
                      <a:pt x="22015" y="1870"/>
                      <a:pt x="22027" y="1798"/>
                      <a:pt x="22039" y="1691"/>
                    </a:cubicBezTo>
                    <a:lnTo>
                      <a:pt x="22039" y="1667"/>
                    </a:lnTo>
                    <a:lnTo>
                      <a:pt x="22611" y="1691"/>
                    </a:lnTo>
                    <a:lnTo>
                      <a:pt x="22611" y="1727"/>
                    </a:lnTo>
                    <a:cubicBezTo>
                      <a:pt x="22623" y="1810"/>
                      <a:pt x="22635" y="1870"/>
                      <a:pt x="22635" y="1929"/>
                    </a:cubicBezTo>
                    <a:lnTo>
                      <a:pt x="22623" y="2287"/>
                    </a:lnTo>
                    <a:cubicBezTo>
                      <a:pt x="22611" y="3025"/>
                      <a:pt x="22575" y="3799"/>
                      <a:pt x="22551" y="4537"/>
                    </a:cubicBezTo>
                    <a:cubicBezTo>
                      <a:pt x="22516" y="5085"/>
                      <a:pt x="22492" y="5620"/>
                      <a:pt x="22468" y="6180"/>
                    </a:cubicBezTo>
                    <a:cubicBezTo>
                      <a:pt x="22444" y="6716"/>
                      <a:pt x="22408" y="7252"/>
                      <a:pt x="22396" y="7763"/>
                    </a:cubicBezTo>
                    <a:cubicBezTo>
                      <a:pt x="22396" y="7918"/>
                      <a:pt x="22396" y="8085"/>
                      <a:pt x="22408" y="8216"/>
                    </a:cubicBezTo>
                    <a:cubicBezTo>
                      <a:pt x="22432" y="8335"/>
                      <a:pt x="22432" y="8454"/>
                      <a:pt x="22432" y="8561"/>
                    </a:cubicBezTo>
                    <a:cubicBezTo>
                      <a:pt x="22408" y="10847"/>
                      <a:pt x="22385" y="13145"/>
                      <a:pt x="22373" y="15419"/>
                    </a:cubicBezTo>
                    <a:cubicBezTo>
                      <a:pt x="22373" y="15443"/>
                      <a:pt x="22373" y="15479"/>
                      <a:pt x="22349" y="15526"/>
                    </a:cubicBezTo>
                    <a:cubicBezTo>
                      <a:pt x="22313" y="15526"/>
                      <a:pt x="22277" y="15538"/>
                      <a:pt x="22254" y="15538"/>
                    </a:cubicBezTo>
                    <a:lnTo>
                      <a:pt x="22218" y="15538"/>
                    </a:lnTo>
                    <a:cubicBezTo>
                      <a:pt x="20849" y="15443"/>
                      <a:pt x="19479" y="15407"/>
                      <a:pt x="18158" y="15407"/>
                    </a:cubicBezTo>
                    <a:cubicBezTo>
                      <a:pt x="17467" y="15407"/>
                      <a:pt x="16777" y="15419"/>
                      <a:pt x="16098" y="15443"/>
                    </a:cubicBezTo>
                    <a:cubicBezTo>
                      <a:pt x="15967" y="15479"/>
                      <a:pt x="15884" y="15491"/>
                      <a:pt x="15789" y="15503"/>
                    </a:cubicBezTo>
                    <a:close/>
                    <a:moveTo>
                      <a:pt x="11395" y="11014"/>
                    </a:moveTo>
                    <a:cubicBezTo>
                      <a:pt x="11431" y="10133"/>
                      <a:pt x="11431" y="9240"/>
                      <a:pt x="11431" y="8371"/>
                    </a:cubicBezTo>
                    <a:lnTo>
                      <a:pt x="11431" y="7180"/>
                    </a:lnTo>
                    <a:lnTo>
                      <a:pt x="11431" y="6109"/>
                    </a:lnTo>
                    <a:cubicBezTo>
                      <a:pt x="11431" y="5382"/>
                      <a:pt x="11443" y="4644"/>
                      <a:pt x="11443" y="3906"/>
                    </a:cubicBezTo>
                    <a:cubicBezTo>
                      <a:pt x="11443" y="3596"/>
                      <a:pt x="11621" y="3418"/>
                      <a:pt x="11752" y="3311"/>
                    </a:cubicBezTo>
                    <a:cubicBezTo>
                      <a:pt x="12276" y="2953"/>
                      <a:pt x="12883" y="2537"/>
                      <a:pt x="13491" y="2203"/>
                    </a:cubicBezTo>
                    <a:cubicBezTo>
                      <a:pt x="14729" y="1513"/>
                      <a:pt x="16098" y="1025"/>
                      <a:pt x="17563" y="751"/>
                    </a:cubicBezTo>
                    <a:cubicBezTo>
                      <a:pt x="18182" y="632"/>
                      <a:pt x="18789" y="572"/>
                      <a:pt x="19408" y="572"/>
                    </a:cubicBezTo>
                    <a:cubicBezTo>
                      <a:pt x="19908" y="572"/>
                      <a:pt x="20420" y="620"/>
                      <a:pt x="20908" y="691"/>
                    </a:cubicBezTo>
                    <a:cubicBezTo>
                      <a:pt x="21230" y="751"/>
                      <a:pt x="21230" y="751"/>
                      <a:pt x="21277" y="1096"/>
                    </a:cubicBezTo>
                    <a:cubicBezTo>
                      <a:pt x="21420" y="2382"/>
                      <a:pt x="21337" y="3668"/>
                      <a:pt x="21265" y="4942"/>
                    </a:cubicBezTo>
                    <a:cubicBezTo>
                      <a:pt x="21253" y="5216"/>
                      <a:pt x="21230" y="5489"/>
                      <a:pt x="21218" y="5775"/>
                    </a:cubicBezTo>
                    <a:cubicBezTo>
                      <a:pt x="21194" y="6287"/>
                      <a:pt x="21194" y="6811"/>
                      <a:pt x="21182" y="7335"/>
                    </a:cubicBezTo>
                    <a:cubicBezTo>
                      <a:pt x="21158" y="7740"/>
                      <a:pt x="21158" y="8156"/>
                      <a:pt x="21146" y="8573"/>
                    </a:cubicBezTo>
                    <a:cubicBezTo>
                      <a:pt x="21134" y="8871"/>
                      <a:pt x="21111" y="9180"/>
                      <a:pt x="21087" y="9478"/>
                    </a:cubicBezTo>
                    <a:cubicBezTo>
                      <a:pt x="21075" y="9764"/>
                      <a:pt x="21039" y="10038"/>
                      <a:pt x="21027" y="10335"/>
                    </a:cubicBezTo>
                    <a:cubicBezTo>
                      <a:pt x="21015" y="10621"/>
                      <a:pt x="21015" y="10907"/>
                      <a:pt x="21015" y="11169"/>
                    </a:cubicBezTo>
                    <a:lnTo>
                      <a:pt x="21015" y="11800"/>
                    </a:lnTo>
                    <a:cubicBezTo>
                      <a:pt x="20992" y="12109"/>
                      <a:pt x="20980" y="12383"/>
                      <a:pt x="20956" y="12621"/>
                    </a:cubicBezTo>
                    <a:cubicBezTo>
                      <a:pt x="20908" y="13038"/>
                      <a:pt x="20837" y="13097"/>
                      <a:pt x="20420" y="13133"/>
                    </a:cubicBezTo>
                    <a:cubicBezTo>
                      <a:pt x="20206" y="13157"/>
                      <a:pt x="19980" y="13169"/>
                      <a:pt x="19777" y="13193"/>
                    </a:cubicBezTo>
                    <a:cubicBezTo>
                      <a:pt x="19491" y="13217"/>
                      <a:pt x="19206" y="13240"/>
                      <a:pt x="18908" y="13276"/>
                    </a:cubicBezTo>
                    <a:cubicBezTo>
                      <a:pt x="17801" y="13371"/>
                      <a:pt x="16622" y="13598"/>
                      <a:pt x="15110" y="13990"/>
                    </a:cubicBezTo>
                    <a:lnTo>
                      <a:pt x="14812" y="14062"/>
                    </a:lnTo>
                    <a:cubicBezTo>
                      <a:pt x="14062" y="14240"/>
                      <a:pt x="13300" y="14431"/>
                      <a:pt x="12610" y="14800"/>
                    </a:cubicBezTo>
                    <a:cubicBezTo>
                      <a:pt x="12276" y="14967"/>
                      <a:pt x="11979" y="15145"/>
                      <a:pt x="11657" y="15324"/>
                    </a:cubicBezTo>
                    <a:cubicBezTo>
                      <a:pt x="11538" y="15383"/>
                      <a:pt x="11431" y="15455"/>
                      <a:pt x="11312" y="15514"/>
                    </a:cubicBezTo>
                    <a:cubicBezTo>
                      <a:pt x="11205" y="15455"/>
                      <a:pt x="11193" y="15360"/>
                      <a:pt x="11205" y="15205"/>
                    </a:cubicBezTo>
                    <a:cubicBezTo>
                      <a:pt x="11217" y="14776"/>
                      <a:pt x="11252" y="14348"/>
                      <a:pt x="11276" y="13895"/>
                    </a:cubicBezTo>
                    <a:cubicBezTo>
                      <a:pt x="11324" y="12967"/>
                      <a:pt x="11371" y="11978"/>
                      <a:pt x="11395" y="1101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5"/>
              <p:cNvSpPr/>
              <p:nvPr/>
            </p:nvSpPr>
            <p:spPr>
              <a:xfrm>
                <a:off x="4900900" y="3280600"/>
                <a:ext cx="47950" cy="69075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2763" extrusionOk="0">
                    <a:moveTo>
                      <a:pt x="1239" y="1358"/>
                    </a:moveTo>
                    <a:cubicBezTo>
                      <a:pt x="1346" y="1453"/>
                      <a:pt x="1393" y="1512"/>
                      <a:pt x="1477" y="1572"/>
                    </a:cubicBezTo>
                    <a:cubicBezTo>
                      <a:pt x="1917" y="2012"/>
                      <a:pt x="1715" y="2465"/>
                      <a:pt x="1286" y="2643"/>
                    </a:cubicBezTo>
                    <a:cubicBezTo>
                      <a:pt x="1001" y="2762"/>
                      <a:pt x="655" y="2762"/>
                      <a:pt x="322" y="2751"/>
                    </a:cubicBezTo>
                    <a:cubicBezTo>
                      <a:pt x="108" y="2751"/>
                      <a:pt x="0" y="2536"/>
                      <a:pt x="48" y="2298"/>
                    </a:cubicBezTo>
                    <a:cubicBezTo>
                      <a:pt x="179" y="1643"/>
                      <a:pt x="262" y="1000"/>
                      <a:pt x="167" y="334"/>
                    </a:cubicBezTo>
                    <a:cubicBezTo>
                      <a:pt x="119" y="84"/>
                      <a:pt x="227" y="0"/>
                      <a:pt x="465" y="36"/>
                    </a:cubicBezTo>
                    <a:cubicBezTo>
                      <a:pt x="739" y="72"/>
                      <a:pt x="1012" y="107"/>
                      <a:pt x="1274" y="191"/>
                    </a:cubicBezTo>
                    <a:cubicBezTo>
                      <a:pt x="1727" y="310"/>
                      <a:pt x="1834" y="607"/>
                      <a:pt x="1560" y="977"/>
                    </a:cubicBezTo>
                    <a:cubicBezTo>
                      <a:pt x="1477" y="1096"/>
                      <a:pt x="1370" y="1203"/>
                      <a:pt x="1239" y="1358"/>
                    </a:cubicBezTo>
                    <a:close/>
                    <a:moveTo>
                      <a:pt x="477" y="1643"/>
                    </a:moveTo>
                    <a:cubicBezTo>
                      <a:pt x="334" y="1917"/>
                      <a:pt x="227" y="2179"/>
                      <a:pt x="370" y="2393"/>
                    </a:cubicBezTo>
                    <a:cubicBezTo>
                      <a:pt x="548" y="2608"/>
                      <a:pt x="834" y="2465"/>
                      <a:pt x="1072" y="2405"/>
                    </a:cubicBezTo>
                    <a:cubicBezTo>
                      <a:pt x="1120" y="2393"/>
                      <a:pt x="1167" y="2370"/>
                      <a:pt x="1191" y="2358"/>
                    </a:cubicBezTo>
                    <a:cubicBezTo>
                      <a:pt x="1441" y="2215"/>
                      <a:pt x="1465" y="1941"/>
                      <a:pt x="1191" y="1822"/>
                    </a:cubicBezTo>
                    <a:cubicBezTo>
                      <a:pt x="989" y="1715"/>
                      <a:pt x="727" y="1691"/>
                      <a:pt x="477" y="1643"/>
                    </a:cubicBezTo>
                    <a:close/>
                    <a:moveTo>
                      <a:pt x="393" y="441"/>
                    </a:moveTo>
                    <a:cubicBezTo>
                      <a:pt x="417" y="738"/>
                      <a:pt x="453" y="1024"/>
                      <a:pt x="489" y="1334"/>
                    </a:cubicBezTo>
                    <a:cubicBezTo>
                      <a:pt x="905" y="1167"/>
                      <a:pt x="1322" y="1107"/>
                      <a:pt x="1465" y="643"/>
                    </a:cubicBezTo>
                    <a:cubicBezTo>
                      <a:pt x="1132" y="393"/>
                      <a:pt x="798" y="369"/>
                      <a:pt x="393" y="4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5"/>
              <p:cNvSpPr/>
              <p:nvPr/>
            </p:nvSpPr>
            <p:spPr>
              <a:xfrm>
                <a:off x="4649675" y="3136525"/>
                <a:ext cx="4885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3001" extrusionOk="0">
                    <a:moveTo>
                      <a:pt x="1691" y="3001"/>
                    </a:moveTo>
                    <a:cubicBezTo>
                      <a:pt x="1572" y="2560"/>
                      <a:pt x="1477" y="2179"/>
                      <a:pt x="1370" y="1810"/>
                    </a:cubicBezTo>
                    <a:lnTo>
                      <a:pt x="763" y="1810"/>
                    </a:lnTo>
                    <a:cubicBezTo>
                      <a:pt x="560" y="1810"/>
                      <a:pt x="441" y="1917"/>
                      <a:pt x="405" y="2108"/>
                    </a:cubicBezTo>
                    <a:cubicBezTo>
                      <a:pt x="382" y="2322"/>
                      <a:pt x="334" y="2513"/>
                      <a:pt x="286" y="2715"/>
                    </a:cubicBezTo>
                    <a:cubicBezTo>
                      <a:pt x="274" y="2763"/>
                      <a:pt x="227" y="2810"/>
                      <a:pt x="203" y="2858"/>
                    </a:cubicBezTo>
                    <a:cubicBezTo>
                      <a:pt x="1" y="2799"/>
                      <a:pt x="1" y="2691"/>
                      <a:pt x="48" y="2537"/>
                    </a:cubicBezTo>
                    <a:cubicBezTo>
                      <a:pt x="286" y="1787"/>
                      <a:pt x="524" y="1036"/>
                      <a:pt x="763" y="274"/>
                    </a:cubicBezTo>
                    <a:cubicBezTo>
                      <a:pt x="810" y="143"/>
                      <a:pt x="858" y="1"/>
                      <a:pt x="1013" y="24"/>
                    </a:cubicBezTo>
                    <a:cubicBezTo>
                      <a:pt x="1108" y="36"/>
                      <a:pt x="1191" y="155"/>
                      <a:pt x="1239" y="251"/>
                    </a:cubicBezTo>
                    <a:cubicBezTo>
                      <a:pt x="1394" y="691"/>
                      <a:pt x="1536" y="1144"/>
                      <a:pt x="1667" y="1584"/>
                    </a:cubicBezTo>
                    <a:cubicBezTo>
                      <a:pt x="1751" y="1858"/>
                      <a:pt x="1810" y="2120"/>
                      <a:pt x="1882" y="2406"/>
                    </a:cubicBezTo>
                    <a:cubicBezTo>
                      <a:pt x="1941" y="2596"/>
                      <a:pt x="1953" y="2775"/>
                      <a:pt x="1691" y="3001"/>
                    </a:cubicBezTo>
                    <a:close/>
                    <a:moveTo>
                      <a:pt x="774" y="1441"/>
                    </a:moveTo>
                    <a:cubicBezTo>
                      <a:pt x="953" y="1406"/>
                      <a:pt x="1108" y="1382"/>
                      <a:pt x="1251" y="1346"/>
                    </a:cubicBezTo>
                    <a:cubicBezTo>
                      <a:pt x="1251" y="1048"/>
                      <a:pt x="1179" y="858"/>
                      <a:pt x="989" y="679"/>
                    </a:cubicBezTo>
                    <a:cubicBezTo>
                      <a:pt x="763" y="870"/>
                      <a:pt x="715" y="1108"/>
                      <a:pt x="774" y="14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5"/>
              <p:cNvSpPr/>
              <p:nvPr/>
            </p:nvSpPr>
            <p:spPr>
              <a:xfrm>
                <a:off x="4897925" y="3135925"/>
                <a:ext cx="1801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7204" h="2490" extrusionOk="0">
                    <a:moveTo>
                      <a:pt x="6763" y="1"/>
                    </a:moveTo>
                    <a:lnTo>
                      <a:pt x="6656" y="1"/>
                    </a:lnTo>
                    <a:cubicBezTo>
                      <a:pt x="5787" y="36"/>
                      <a:pt x="4775" y="120"/>
                      <a:pt x="3787" y="525"/>
                    </a:cubicBezTo>
                    <a:cubicBezTo>
                      <a:pt x="2989" y="834"/>
                      <a:pt x="2191" y="1132"/>
                      <a:pt x="1405" y="1418"/>
                    </a:cubicBezTo>
                    <a:cubicBezTo>
                      <a:pt x="1084" y="1537"/>
                      <a:pt x="774" y="1644"/>
                      <a:pt x="465" y="1763"/>
                    </a:cubicBezTo>
                    <a:cubicBezTo>
                      <a:pt x="298" y="1822"/>
                      <a:pt x="48" y="1918"/>
                      <a:pt x="12" y="2311"/>
                    </a:cubicBezTo>
                    <a:lnTo>
                      <a:pt x="0" y="2489"/>
                    </a:lnTo>
                    <a:lnTo>
                      <a:pt x="179" y="2477"/>
                    </a:lnTo>
                    <a:cubicBezTo>
                      <a:pt x="227" y="2477"/>
                      <a:pt x="250" y="2477"/>
                      <a:pt x="298" y="2453"/>
                    </a:cubicBezTo>
                    <a:cubicBezTo>
                      <a:pt x="369" y="2453"/>
                      <a:pt x="453" y="2442"/>
                      <a:pt x="524" y="2418"/>
                    </a:cubicBezTo>
                    <a:cubicBezTo>
                      <a:pt x="1584" y="1953"/>
                      <a:pt x="2739" y="1513"/>
                      <a:pt x="4060" y="1072"/>
                    </a:cubicBezTo>
                    <a:cubicBezTo>
                      <a:pt x="4715" y="870"/>
                      <a:pt x="5513" y="644"/>
                      <a:pt x="6346" y="644"/>
                    </a:cubicBezTo>
                    <a:cubicBezTo>
                      <a:pt x="6442" y="644"/>
                      <a:pt x="6561" y="644"/>
                      <a:pt x="6668" y="656"/>
                    </a:cubicBezTo>
                    <a:lnTo>
                      <a:pt x="6727" y="656"/>
                    </a:lnTo>
                    <a:cubicBezTo>
                      <a:pt x="6775" y="656"/>
                      <a:pt x="6823" y="679"/>
                      <a:pt x="6858" y="679"/>
                    </a:cubicBezTo>
                    <a:cubicBezTo>
                      <a:pt x="6906" y="679"/>
                      <a:pt x="7025" y="679"/>
                      <a:pt x="7120" y="584"/>
                    </a:cubicBezTo>
                    <a:cubicBezTo>
                      <a:pt x="7180" y="525"/>
                      <a:pt x="7204" y="441"/>
                      <a:pt x="7204" y="334"/>
                    </a:cubicBezTo>
                    <a:cubicBezTo>
                      <a:pt x="7204" y="215"/>
                      <a:pt x="7144" y="1"/>
                      <a:pt x="67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5"/>
              <p:cNvSpPr/>
              <p:nvPr/>
            </p:nvSpPr>
            <p:spPr>
              <a:xfrm>
                <a:off x="4897925" y="3374050"/>
                <a:ext cx="171475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6859" h="1692" extrusionOk="0">
                    <a:moveTo>
                      <a:pt x="6561" y="60"/>
                    </a:moveTo>
                    <a:cubicBezTo>
                      <a:pt x="6442" y="36"/>
                      <a:pt x="6346" y="1"/>
                      <a:pt x="6227" y="1"/>
                    </a:cubicBezTo>
                    <a:lnTo>
                      <a:pt x="6180" y="1"/>
                    </a:lnTo>
                    <a:cubicBezTo>
                      <a:pt x="5346" y="48"/>
                      <a:pt x="4584" y="96"/>
                      <a:pt x="3822" y="167"/>
                    </a:cubicBezTo>
                    <a:cubicBezTo>
                      <a:pt x="3406" y="215"/>
                      <a:pt x="2977" y="287"/>
                      <a:pt x="2453" y="441"/>
                    </a:cubicBezTo>
                    <a:cubicBezTo>
                      <a:pt x="1977" y="560"/>
                      <a:pt x="1501" y="703"/>
                      <a:pt x="1048" y="834"/>
                    </a:cubicBezTo>
                    <a:cubicBezTo>
                      <a:pt x="870" y="894"/>
                      <a:pt x="667" y="941"/>
                      <a:pt x="489" y="1001"/>
                    </a:cubicBezTo>
                    <a:lnTo>
                      <a:pt x="453" y="1013"/>
                    </a:lnTo>
                    <a:cubicBezTo>
                      <a:pt x="358" y="1049"/>
                      <a:pt x="274" y="1072"/>
                      <a:pt x="179" y="1120"/>
                    </a:cubicBezTo>
                    <a:cubicBezTo>
                      <a:pt x="72" y="1179"/>
                      <a:pt x="0" y="1346"/>
                      <a:pt x="48" y="1453"/>
                    </a:cubicBezTo>
                    <a:cubicBezTo>
                      <a:pt x="96" y="1537"/>
                      <a:pt x="179" y="1632"/>
                      <a:pt x="274" y="1668"/>
                    </a:cubicBezTo>
                    <a:cubicBezTo>
                      <a:pt x="298" y="1691"/>
                      <a:pt x="334" y="1691"/>
                      <a:pt x="358" y="1691"/>
                    </a:cubicBezTo>
                    <a:cubicBezTo>
                      <a:pt x="417" y="1691"/>
                      <a:pt x="465" y="1668"/>
                      <a:pt x="512" y="1656"/>
                    </a:cubicBezTo>
                    <a:lnTo>
                      <a:pt x="536" y="1644"/>
                    </a:lnTo>
                    <a:cubicBezTo>
                      <a:pt x="774" y="1572"/>
                      <a:pt x="1012" y="1513"/>
                      <a:pt x="1251" y="1430"/>
                    </a:cubicBezTo>
                    <a:cubicBezTo>
                      <a:pt x="1679" y="1299"/>
                      <a:pt x="2096" y="1179"/>
                      <a:pt x="2524" y="1060"/>
                    </a:cubicBezTo>
                    <a:cubicBezTo>
                      <a:pt x="2739" y="1001"/>
                      <a:pt x="2977" y="941"/>
                      <a:pt x="3203" y="894"/>
                    </a:cubicBezTo>
                    <a:lnTo>
                      <a:pt x="3489" y="858"/>
                    </a:lnTo>
                    <a:cubicBezTo>
                      <a:pt x="4156" y="751"/>
                      <a:pt x="4834" y="644"/>
                      <a:pt x="5501" y="644"/>
                    </a:cubicBezTo>
                    <a:cubicBezTo>
                      <a:pt x="5775" y="644"/>
                      <a:pt x="6025" y="656"/>
                      <a:pt x="6275" y="691"/>
                    </a:cubicBezTo>
                    <a:lnTo>
                      <a:pt x="6370" y="691"/>
                    </a:lnTo>
                    <a:cubicBezTo>
                      <a:pt x="6537" y="691"/>
                      <a:pt x="6751" y="620"/>
                      <a:pt x="6835" y="263"/>
                    </a:cubicBezTo>
                    <a:lnTo>
                      <a:pt x="6858" y="108"/>
                    </a:lnTo>
                    <a:lnTo>
                      <a:pt x="6715" y="84"/>
                    </a:lnTo>
                    <a:cubicBezTo>
                      <a:pt x="6668" y="96"/>
                      <a:pt x="6608" y="84"/>
                      <a:pt x="6561" y="6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5"/>
              <p:cNvSpPr/>
              <p:nvPr/>
            </p:nvSpPr>
            <p:spPr>
              <a:xfrm>
                <a:off x="4896125" y="3336850"/>
                <a:ext cx="171775" cy="43175"/>
              </a:xfrm>
              <a:custGeom>
                <a:avLst/>
                <a:gdLst/>
                <a:ahLst/>
                <a:cxnLst/>
                <a:rect l="l" t="t" r="r" b="b"/>
                <a:pathLst>
                  <a:path w="6871" h="1727" extrusionOk="0">
                    <a:moveTo>
                      <a:pt x="322" y="1715"/>
                    </a:moveTo>
                    <a:cubicBezTo>
                      <a:pt x="382" y="1715"/>
                      <a:pt x="465" y="1703"/>
                      <a:pt x="537" y="1679"/>
                    </a:cubicBezTo>
                    <a:lnTo>
                      <a:pt x="787" y="1608"/>
                    </a:lnTo>
                    <a:cubicBezTo>
                      <a:pt x="1203" y="1477"/>
                      <a:pt x="1632" y="1346"/>
                      <a:pt x="2049" y="1203"/>
                    </a:cubicBezTo>
                    <a:cubicBezTo>
                      <a:pt x="3323" y="786"/>
                      <a:pt x="4287" y="596"/>
                      <a:pt x="5204" y="596"/>
                    </a:cubicBezTo>
                    <a:cubicBezTo>
                      <a:pt x="5609" y="596"/>
                      <a:pt x="6014" y="643"/>
                      <a:pt x="6395" y="715"/>
                    </a:cubicBezTo>
                    <a:cubicBezTo>
                      <a:pt x="6442" y="727"/>
                      <a:pt x="6490" y="727"/>
                      <a:pt x="6537" y="727"/>
                    </a:cubicBezTo>
                    <a:cubicBezTo>
                      <a:pt x="6633" y="727"/>
                      <a:pt x="6728" y="703"/>
                      <a:pt x="6787" y="632"/>
                    </a:cubicBezTo>
                    <a:cubicBezTo>
                      <a:pt x="6871" y="524"/>
                      <a:pt x="6871" y="358"/>
                      <a:pt x="6871" y="227"/>
                    </a:cubicBezTo>
                    <a:lnTo>
                      <a:pt x="6859" y="108"/>
                    </a:lnTo>
                    <a:lnTo>
                      <a:pt x="6740" y="96"/>
                    </a:lnTo>
                    <a:cubicBezTo>
                      <a:pt x="6633" y="72"/>
                      <a:pt x="6537" y="72"/>
                      <a:pt x="6442" y="60"/>
                    </a:cubicBezTo>
                    <a:cubicBezTo>
                      <a:pt x="6216" y="36"/>
                      <a:pt x="6002" y="0"/>
                      <a:pt x="5764" y="0"/>
                    </a:cubicBezTo>
                    <a:lnTo>
                      <a:pt x="5252" y="0"/>
                    </a:lnTo>
                    <a:cubicBezTo>
                      <a:pt x="4597" y="0"/>
                      <a:pt x="3918" y="36"/>
                      <a:pt x="3216" y="286"/>
                    </a:cubicBezTo>
                    <a:cubicBezTo>
                      <a:pt x="2882" y="405"/>
                      <a:pt x="2525" y="512"/>
                      <a:pt x="2192" y="596"/>
                    </a:cubicBezTo>
                    <a:cubicBezTo>
                      <a:pt x="2073" y="632"/>
                      <a:pt x="1954" y="655"/>
                      <a:pt x="1834" y="703"/>
                    </a:cubicBezTo>
                    <a:cubicBezTo>
                      <a:pt x="1573" y="774"/>
                      <a:pt x="1323" y="834"/>
                      <a:pt x="1072" y="905"/>
                    </a:cubicBezTo>
                    <a:cubicBezTo>
                      <a:pt x="858" y="965"/>
                      <a:pt x="644" y="1024"/>
                      <a:pt x="430" y="1084"/>
                    </a:cubicBezTo>
                    <a:cubicBezTo>
                      <a:pt x="346" y="1120"/>
                      <a:pt x="239" y="1143"/>
                      <a:pt x="144" y="1203"/>
                    </a:cubicBezTo>
                    <a:cubicBezTo>
                      <a:pt x="60" y="1263"/>
                      <a:pt x="1" y="1417"/>
                      <a:pt x="25" y="1524"/>
                    </a:cubicBezTo>
                    <a:cubicBezTo>
                      <a:pt x="60" y="1620"/>
                      <a:pt x="168" y="1715"/>
                      <a:pt x="263" y="1727"/>
                    </a:cubicBezTo>
                    <a:cubicBezTo>
                      <a:pt x="263" y="1715"/>
                      <a:pt x="299" y="1715"/>
                      <a:pt x="322" y="17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5"/>
              <p:cNvSpPr/>
              <p:nvPr/>
            </p:nvSpPr>
            <p:spPr>
              <a:xfrm>
                <a:off x="4906550" y="3180575"/>
                <a:ext cx="16225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6490" h="1692" extrusionOk="0">
                    <a:moveTo>
                      <a:pt x="5954" y="667"/>
                    </a:moveTo>
                    <a:lnTo>
                      <a:pt x="6097" y="667"/>
                    </a:lnTo>
                    <a:cubicBezTo>
                      <a:pt x="6240" y="667"/>
                      <a:pt x="6323" y="632"/>
                      <a:pt x="6382" y="536"/>
                    </a:cubicBezTo>
                    <a:cubicBezTo>
                      <a:pt x="6490" y="417"/>
                      <a:pt x="6442" y="239"/>
                      <a:pt x="6430" y="179"/>
                    </a:cubicBezTo>
                    <a:lnTo>
                      <a:pt x="6418" y="96"/>
                    </a:lnTo>
                    <a:lnTo>
                      <a:pt x="6323" y="72"/>
                    </a:lnTo>
                    <a:cubicBezTo>
                      <a:pt x="6299" y="72"/>
                      <a:pt x="6275" y="60"/>
                      <a:pt x="6263" y="60"/>
                    </a:cubicBezTo>
                    <a:cubicBezTo>
                      <a:pt x="6216" y="48"/>
                      <a:pt x="6180" y="36"/>
                      <a:pt x="6132" y="36"/>
                    </a:cubicBezTo>
                    <a:cubicBezTo>
                      <a:pt x="5942" y="13"/>
                      <a:pt x="5763" y="1"/>
                      <a:pt x="5549" y="1"/>
                    </a:cubicBezTo>
                    <a:cubicBezTo>
                      <a:pt x="4966" y="1"/>
                      <a:pt x="4370" y="72"/>
                      <a:pt x="3811" y="155"/>
                    </a:cubicBezTo>
                    <a:lnTo>
                      <a:pt x="3537" y="179"/>
                    </a:lnTo>
                    <a:cubicBezTo>
                      <a:pt x="3084" y="239"/>
                      <a:pt x="2644" y="394"/>
                      <a:pt x="2227" y="536"/>
                    </a:cubicBezTo>
                    <a:cubicBezTo>
                      <a:pt x="1965" y="632"/>
                      <a:pt x="1679" y="727"/>
                      <a:pt x="1417" y="787"/>
                    </a:cubicBezTo>
                    <a:cubicBezTo>
                      <a:pt x="1334" y="810"/>
                      <a:pt x="1263" y="822"/>
                      <a:pt x="1179" y="846"/>
                    </a:cubicBezTo>
                    <a:cubicBezTo>
                      <a:pt x="1025" y="882"/>
                      <a:pt x="858" y="929"/>
                      <a:pt x="715" y="965"/>
                    </a:cubicBezTo>
                    <a:cubicBezTo>
                      <a:pt x="679" y="989"/>
                      <a:pt x="655" y="989"/>
                      <a:pt x="608" y="1001"/>
                    </a:cubicBezTo>
                    <a:cubicBezTo>
                      <a:pt x="429" y="1048"/>
                      <a:pt x="179" y="1120"/>
                      <a:pt x="60" y="1441"/>
                    </a:cubicBezTo>
                    <a:lnTo>
                      <a:pt x="1" y="1608"/>
                    </a:lnTo>
                    <a:lnTo>
                      <a:pt x="179" y="1644"/>
                    </a:lnTo>
                    <a:cubicBezTo>
                      <a:pt x="203" y="1644"/>
                      <a:pt x="239" y="1656"/>
                      <a:pt x="263" y="1656"/>
                    </a:cubicBezTo>
                    <a:cubicBezTo>
                      <a:pt x="322" y="1668"/>
                      <a:pt x="382" y="1691"/>
                      <a:pt x="441" y="1691"/>
                    </a:cubicBezTo>
                    <a:cubicBezTo>
                      <a:pt x="477" y="1691"/>
                      <a:pt x="501" y="1691"/>
                      <a:pt x="525" y="1668"/>
                    </a:cubicBezTo>
                    <a:cubicBezTo>
                      <a:pt x="608" y="1644"/>
                      <a:pt x="703" y="1632"/>
                      <a:pt x="798" y="1596"/>
                    </a:cubicBezTo>
                    <a:cubicBezTo>
                      <a:pt x="1144" y="1513"/>
                      <a:pt x="1489" y="1418"/>
                      <a:pt x="1810" y="1287"/>
                    </a:cubicBezTo>
                    <a:cubicBezTo>
                      <a:pt x="2882" y="834"/>
                      <a:pt x="4013" y="620"/>
                      <a:pt x="5180" y="620"/>
                    </a:cubicBezTo>
                    <a:cubicBezTo>
                      <a:pt x="5370" y="620"/>
                      <a:pt x="5585" y="620"/>
                      <a:pt x="5787" y="632"/>
                    </a:cubicBezTo>
                    <a:cubicBezTo>
                      <a:pt x="5835" y="667"/>
                      <a:pt x="5894" y="667"/>
                      <a:pt x="5954" y="6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5"/>
              <p:cNvSpPr/>
              <p:nvPr/>
            </p:nvSpPr>
            <p:spPr>
              <a:xfrm>
                <a:off x="4900300" y="3223150"/>
                <a:ext cx="124150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1441" extrusionOk="0">
                    <a:moveTo>
                      <a:pt x="24" y="1274"/>
                    </a:moveTo>
                    <a:lnTo>
                      <a:pt x="1" y="1441"/>
                    </a:lnTo>
                    <a:lnTo>
                      <a:pt x="179" y="1441"/>
                    </a:lnTo>
                    <a:lnTo>
                      <a:pt x="298" y="1441"/>
                    </a:lnTo>
                    <a:lnTo>
                      <a:pt x="394" y="1441"/>
                    </a:lnTo>
                    <a:cubicBezTo>
                      <a:pt x="453" y="1441"/>
                      <a:pt x="501" y="1441"/>
                      <a:pt x="548" y="1429"/>
                    </a:cubicBezTo>
                    <a:cubicBezTo>
                      <a:pt x="1965" y="1072"/>
                      <a:pt x="3227" y="774"/>
                      <a:pt x="4561" y="679"/>
                    </a:cubicBezTo>
                    <a:cubicBezTo>
                      <a:pt x="4966" y="655"/>
                      <a:pt x="4966" y="298"/>
                      <a:pt x="4966" y="155"/>
                    </a:cubicBezTo>
                    <a:lnTo>
                      <a:pt x="4966" y="0"/>
                    </a:lnTo>
                    <a:lnTo>
                      <a:pt x="4799" y="12"/>
                    </a:lnTo>
                    <a:cubicBezTo>
                      <a:pt x="4704" y="24"/>
                      <a:pt x="4608" y="24"/>
                      <a:pt x="4525" y="48"/>
                    </a:cubicBezTo>
                    <a:cubicBezTo>
                      <a:pt x="4311" y="60"/>
                      <a:pt x="4108" y="72"/>
                      <a:pt x="3906" y="119"/>
                    </a:cubicBezTo>
                    <a:cubicBezTo>
                      <a:pt x="2775" y="346"/>
                      <a:pt x="1667" y="560"/>
                      <a:pt x="513" y="822"/>
                    </a:cubicBezTo>
                    <a:cubicBezTo>
                      <a:pt x="334" y="846"/>
                      <a:pt x="72" y="905"/>
                      <a:pt x="24" y="12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5"/>
              <p:cNvSpPr/>
              <p:nvPr/>
            </p:nvSpPr>
            <p:spPr>
              <a:xfrm>
                <a:off x="4960725" y="3291600"/>
                <a:ext cx="83375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930" extrusionOk="0">
                    <a:moveTo>
                      <a:pt x="3156" y="25"/>
                    </a:moveTo>
                    <a:lnTo>
                      <a:pt x="2894" y="72"/>
                    </a:lnTo>
                    <a:cubicBezTo>
                      <a:pt x="2715" y="108"/>
                      <a:pt x="2549" y="132"/>
                      <a:pt x="2370" y="144"/>
                    </a:cubicBezTo>
                    <a:cubicBezTo>
                      <a:pt x="2001" y="179"/>
                      <a:pt x="1632" y="203"/>
                      <a:pt x="1275" y="239"/>
                    </a:cubicBezTo>
                    <a:cubicBezTo>
                      <a:pt x="1001" y="251"/>
                      <a:pt x="751" y="275"/>
                      <a:pt x="477" y="298"/>
                    </a:cubicBezTo>
                    <a:lnTo>
                      <a:pt x="417" y="298"/>
                    </a:lnTo>
                    <a:cubicBezTo>
                      <a:pt x="310" y="298"/>
                      <a:pt x="179" y="310"/>
                      <a:pt x="84" y="417"/>
                    </a:cubicBezTo>
                    <a:cubicBezTo>
                      <a:pt x="12" y="477"/>
                      <a:pt x="1" y="560"/>
                      <a:pt x="1" y="656"/>
                    </a:cubicBezTo>
                    <a:cubicBezTo>
                      <a:pt x="12" y="834"/>
                      <a:pt x="143" y="929"/>
                      <a:pt x="310" y="929"/>
                    </a:cubicBezTo>
                    <a:cubicBezTo>
                      <a:pt x="358" y="929"/>
                      <a:pt x="405" y="929"/>
                      <a:pt x="453" y="918"/>
                    </a:cubicBezTo>
                    <a:cubicBezTo>
                      <a:pt x="465" y="918"/>
                      <a:pt x="489" y="918"/>
                      <a:pt x="513" y="906"/>
                    </a:cubicBezTo>
                    <a:lnTo>
                      <a:pt x="1298" y="846"/>
                    </a:lnTo>
                    <a:cubicBezTo>
                      <a:pt x="1846" y="798"/>
                      <a:pt x="2382" y="751"/>
                      <a:pt x="2941" y="727"/>
                    </a:cubicBezTo>
                    <a:cubicBezTo>
                      <a:pt x="3072" y="715"/>
                      <a:pt x="3168" y="667"/>
                      <a:pt x="3239" y="596"/>
                    </a:cubicBezTo>
                    <a:cubicBezTo>
                      <a:pt x="3334" y="477"/>
                      <a:pt x="3322" y="310"/>
                      <a:pt x="3299" y="144"/>
                    </a:cubicBezTo>
                    <a:lnTo>
                      <a:pt x="3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5"/>
              <p:cNvSpPr/>
              <p:nvPr/>
            </p:nvSpPr>
            <p:spPr>
              <a:xfrm>
                <a:off x="4907750" y="3408000"/>
                <a:ext cx="73550" cy="28600"/>
              </a:xfrm>
              <a:custGeom>
                <a:avLst/>
                <a:gdLst/>
                <a:ahLst/>
                <a:cxnLst/>
                <a:rect l="l" t="t" r="r" b="b"/>
                <a:pathLst>
                  <a:path w="2942" h="1144" extrusionOk="0">
                    <a:moveTo>
                      <a:pt x="2572" y="0"/>
                    </a:moveTo>
                    <a:cubicBezTo>
                      <a:pt x="2524" y="0"/>
                      <a:pt x="2477" y="0"/>
                      <a:pt x="2429" y="12"/>
                    </a:cubicBezTo>
                    <a:lnTo>
                      <a:pt x="2417" y="12"/>
                    </a:lnTo>
                    <a:cubicBezTo>
                      <a:pt x="2393" y="12"/>
                      <a:pt x="2358" y="36"/>
                      <a:pt x="2334" y="36"/>
                    </a:cubicBezTo>
                    <a:lnTo>
                      <a:pt x="1786" y="167"/>
                    </a:lnTo>
                    <a:cubicBezTo>
                      <a:pt x="1334" y="286"/>
                      <a:pt x="869" y="393"/>
                      <a:pt x="429" y="512"/>
                    </a:cubicBezTo>
                    <a:lnTo>
                      <a:pt x="381" y="524"/>
                    </a:lnTo>
                    <a:cubicBezTo>
                      <a:pt x="262" y="548"/>
                      <a:pt x="0" y="607"/>
                      <a:pt x="12" y="1000"/>
                    </a:cubicBezTo>
                    <a:lnTo>
                      <a:pt x="12" y="1143"/>
                    </a:lnTo>
                    <a:lnTo>
                      <a:pt x="155" y="1131"/>
                    </a:lnTo>
                    <a:lnTo>
                      <a:pt x="322" y="1131"/>
                    </a:lnTo>
                    <a:cubicBezTo>
                      <a:pt x="441" y="1131"/>
                      <a:pt x="560" y="1131"/>
                      <a:pt x="667" y="1107"/>
                    </a:cubicBezTo>
                    <a:cubicBezTo>
                      <a:pt x="1274" y="964"/>
                      <a:pt x="1881" y="822"/>
                      <a:pt x="2512" y="667"/>
                    </a:cubicBezTo>
                    <a:lnTo>
                      <a:pt x="2536" y="667"/>
                    </a:lnTo>
                    <a:cubicBezTo>
                      <a:pt x="2643" y="643"/>
                      <a:pt x="2941" y="583"/>
                      <a:pt x="2882" y="274"/>
                    </a:cubicBezTo>
                    <a:cubicBezTo>
                      <a:pt x="2893" y="191"/>
                      <a:pt x="2822" y="0"/>
                      <a:pt x="25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5"/>
              <p:cNvSpPr/>
              <p:nvPr/>
            </p:nvSpPr>
            <p:spPr>
              <a:xfrm>
                <a:off x="4657425" y="3220475"/>
                <a:ext cx="147950" cy="39000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1560" extrusionOk="0">
                    <a:moveTo>
                      <a:pt x="405" y="667"/>
                    </a:moveTo>
                    <a:cubicBezTo>
                      <a:pt x="548" y="715"/>
                      <a:pt x="691" y="726"/>
                      <a:pt x="822" y="726"/>
                    </a:cubicBezTo>
                    <a:lnTo>
                      <a:pt x="917" y="750"/>
                    </a:lnTo>
                    <a:cubicBezTo>
                      <a:pt x="1072" y="762"/>
                      <a:pt x="1250" y="774"/>
                      <a:pt x="1417" y="786"/>
                    </a:cubicBezTo>
                    <a:cubicBezTo>
                      <a:pt x="2286" y="881"/>
                      <a:pt x="3179" y="965"/>
                      <a:pt x="4036" y="1179"/>
                    </a:cubicBezTo>
                    <a:cubicBezTo>
                      <a:pt x="4310" y="1250"/>
                      <a:pt x="4584" y="1322"/>
                      <a:pt x="4858" y="1405"/>
                    </a:cubicBezTo>
                    <a:cubicBezTo>
                      <a:pt x="5001" y="1441"/>
                      <a:pt x="5156" y="1488"/>
                      <a:pt x="5298" y="1512"/>
                    </a:cubicBezTo>
                    <a:cubicBezTo>
                      <a:pt x="5394" y="1548"/>
                      <a:pt x="5465" y="1560"/>
                      <a:pt x="5525" y="1560"/>
                    </a:cubicBezTo>
                    <a:cubicBezTo>
                      <a:pt x="5715" y="1560"/>
                      <a:pt x="5775" y="1417"/>
                      <a:pt x="5870" y="1179"/>
                    </a:cubicBezTo>
                    <a:lnTo>
                      <a:pt x="5918" y="1036"/>
                    </a:lnTo>
                    <a:lnTo>
                      <a:pt x="5798" y="976"/>
                    </a:lnTo>
                    <a:cubicBezTo>
                      <a:pt x="5763" y="965"/>
                      <a:pt x="5751" y="953"/>
                      <a:pt x="5715" y="941"/>
                    </a:cubicBezTo>
                    <a:cubicBezTo>
                      <a:pt x="5656" y="905"/>
                      <a:pt x="5584" y="857"/>
                      <a:pt x="5501" y="845"/>
                    </a:cubicBezTo>
                    <a:cubicBezTo>
                      <a:pt x="5382" y="822"/>
                      <a:pt x="5263" y="786"/>
                      <a:pt x="5144" y="738"/>
                    </a:cubicBezTo>
                    <a:cubicBezTo>
                      <a:pt x="4798" y="655"/>
                      <a:pt x="4453" y="548"/>
                      <a:pt x="4108" y="488"/>
                    </a:cubicBezTo>
                    <a:cubicBezTo>
                      <a:pt x="3191" y="345"/>
                      <a:pt x="2250" y="226"/>
                      <a:pt x="1334" y="107"/>
                    </a:cubicBezTo>
                    <a:lnTo>
                      <a:pt x="691" y="12"/>
                    </a:lnTo>
                    <a:cubicBezTo>
                      <a:pt x="631" y="12"/>
                      <a:pt x="584" y="0"/>
                      <a:pt x="512" y="0"/>
                    </a:cubicBezTo>
                    <a:lnTo>
                      <a:pt x="381" y="0"/>
                    </a:lnTo>
                    <a:lnTo>
                      <a:pt x="238" y="0"/>
                    </a:lnTo>
                    <a:lnTo>
                      <a:pt x="143" y="0"/>
                    </a:lnTo>
                    <a:lnTo>
                      <a:pt x="0" y="345"/>
                    </a:lnTo>
                    <a:lnTo>
                      <a:pt x="95" y="417"/>
                    </a:lnTo>
                    <a:cubicBezTo>
                      <a:pt x="107" y="429"/>
                      <a:pt x="143" y="441"/>
                      <a:pt x="155" y="476"/>
                    </a:cubicBezTo>
                    <a:cubicBezTo>
                      <a:pt x="226" y="560"/>
                      <a:pt x="310" y="643"/>
                      <a:pt x="405" y="6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5"/>
              <p:cNvSpPr/>
              <p:nvPr/>
            </p:nvSpPr>
            <p:spPr>
              <a:xfrm>
                <a:off x="4667250" y="3309475"/>
                <a:ext cx="150025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6001" h="1501" extrusionOk="0">
                    <a:moveTo>
                      <a:pt x="5632" y="762"/>
                    </a:moveTo>
                    <a:cubicBezTo>
                      <a:pt x="5251" y="703"/>
                      <a:pt x="4893" y="619"/>
                      <a:pt x="4536" y="560"/>
                    </a:cubicBezTo>
                    <a:cubicBezTo>
                      <a:pt x="4036" y="476"/>
                      <a:pt x="3500" y="369"/>
                      <a:pt x="2977" y="298"/>
                    </a:cubicBezTo>
                    <a:cubicBezTo>
                      <a:pt x="2381" y="203"/>
                      <a:pt x="1774" y="131"/>
                      <a:pt x="1191" y="72"/>
                    </a:cubicBezTo>
                    <a:cubicBezTo>
                      <a:pt x="953" y="48"/>
                      <a:pt x="714" y="12"/>
                      <a:pt x="476" y="0"/>
                    </a:cubicBezTo>
                    <a:lnTo>
                      <a:pt x="393" y="0"/>
                    </a:lnTo>
                    <a:cubicBezTo>
                      <a:pt x="119" y="0"/>
                      <a:pt x="48" y="191"/>
                      <a:pt x="12" y="310"/>
                    </a:cubicBezTo>
                    <a:lnTo>
                      <a:pt x="0" y="369"/>
                    </a:lnTo>
                    <a:lnTo>
                      <a:pt x="36" y="417"/>
                    </a:lnTo>
                    <a:lnTo>
                      <a:pt x="48" y="429"/>
                    </a:lnTo>
                    <a:cubicBezTo>
                      <a:pt x="71" y="476"/>
                      <a:pt x="119" y="560"/>
                      <a:pt x="214" y="560"/>
                    </a:cubicBezTo>
                    <a:cubicBezTo>
                      <a:pt x="1845" y="726"/>
                      <a:pt x="3786" y="953"/>
                      <a:pt x="5727" y="1476"/>
                    </a:cubicBezTo>
                    <a:lnTo>
                      <a:pt x="5846" y="1500"/>
                    </a:lnTo>
                    <a:lnTo>
                      <a:pt x="5894" y="1381"/>
                    </a:lnTo>
                    <a:cubicBezTo>
                      <a:pt x="5953" y="1250"/>
                      <a:pt x="6001" y="1084"/>
                      <a:pt x="5929" y="941"/>
                    </a:cubicBezTo>
                    <a:cubicBezTo>
                      <a:pt x="5870" y="798"/>
                      <a:pt x="5679" y="762"/>
                      <a:pt x="5632" y="7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5"/>
              <p:cNvSpPr/>
              <p:nvPr/>
            </p:nvSpPr>
            <p:spPr>
              <a:xfrm>
                <a:off x="4661275" y="3253500"/>
                <a:ext cx="14975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5990" h="1597" extrusionOk="0">
                    <a:moveTo>
                      <a:pt x="1739" y="763"/>
                    </a:moveTo>
                    <a:lnTo>
                      <a:pt x="1882" y="775"/>
                    </a:lnTo>
                    <a:cubicBezTo>
                      <a:pt x="2787" y="882"/>
                      <a:pt x="3704" y="989"/>
                      <a:pt x="4597" y="1239"/>
                    </a:cubicBezTo>
                    <a:cubicBezTo>
                      <a:pt x="4763" y="1287"/>
                      <a:pt x="4942" y="1358"/>
                      <a:pt x="5109" y="1418"/>
                    </a:cubicBezTo>
                    <a:lnTo>
                      <a:pt x="5466" y="1549"/>
                    </a:lnTo>
                    <a:cubicBezTo>
                      <a:pt x="5525" y="1572"/>
                      <a:pt x="5585" y="1584"/>
                      <a:pt x="5633" y="1584"/>
                    </a:cubicBezTo>
                    <a:lnTo>
                      <a:pt x="5644" y="1584"/>
                    </a:lnTo>
                    <a:lnTo>
                      <a:pt x="5704" y="1584"/>
                    </a:lnTo>
                    <a:lnTo>
                      <a:pt x="5823" y="1596"/>
                    </a:lnTo>
                    <a:lnTo>
                      <a:pt x="5990" y="989"/>
                    </a:lnTo>
                    <a:lnTo>
                      <a:pt x="5847" y="941"/>
                    </a:lnTo>
                    <a:cubicBezTo>
                      <a:pt x="5775" y="918"/>
                      <a:pt x="5704" y="882"/>
                      <a:pt x="5621" y="870"/>
                    </a:cubicBezTo>
                    <a:cubicBezTo>
                      <a:pt x="5478" y="810"/>
                      <a:pt x="5323" y="763"/>
                      <a:pt x="5180" y="739"/>
                    </a:cubicBezTo>
                    <a:cubicBezTo>
                      <a:pt x="4156" y="465"/>
                      <a:pt x="3085" y="334"/>
                      <a:pt x="2049" y="215"/>
                    </a:cubicBezTo>
                    <a:cubicBezTo>
                      <a:pt x="1537" y="156"/>
                      <a:pt x="977" y="96"/>
                      <a:pt x="453" y="1"/>
                    </a:cubicBezTo>
                    <a:lnTo>
                      <a:pt x="382" y="1"/>
                    </a:lnTo>
                    <a:cubicBezTo>
                      <a:pt x="346" y="1"/>
                      <a:pt x="299" y="1"/>
                      <a:pt x="263" y="25"/>
                    </a:cubicBezTo>
                    <a:lnTo>
                      <a:pt x="239" y="25"/>
                    </a:lnTo>
                    <a:cubicBezTo>
                      <a:pt x="179" y="25"/>
                      <a:pt x="132" y="48"/>
                      <a:pt x="108" y="96"/>
                    </a:cubicBezTo>
                    <a:lnTo>
                      <a:pt x="60" y="179"/>
                    </a:lnTo>
                    <a:cubicBezTo>
                      <a:pt x="60" y="203"/>
                      <a:pt x="49" y="215"/>
                      <a:pt x="49" y="239"/>
                    </a:cubicBezTo>
                    <a:lnTo>
                      <a:pt x="1" y="358"/>
                    </a:lnTo>
                    <a:lnTo>
                      <a:pt x="108" y="417"/>
                    </a:lnTo>
                    <a:cubicBezTo>
                      <a:pt x="132" y="441"/>
                      <a:pt x="156" y="453"/>
                      <a:pt x="179" y="465"/>
                    </a:cubicBezTo>
                    <a:cubicBezTo>
                      <a:pt x="251" y="513"/>
                      <a:pt x="346" y="584"/>
                      <a:pt x="453" y="596"/>
                    </a:cubicBezTo>
                    <a:cubicBezTo>
                      <a:pt x="894" y="656"/>
                      <a:pt x="1322" y="715"/>
                      <a:pt x="1739" y="76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5"/>
              <p:cNvSpPr/>
              <p:nvPr/>
            </p:nvSpPr>
            <p:spPr>
              <a:xfrm>
                <a:off x="4671100" y="3347275"/>
                <a:ext cx="140225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1298" extrusionOk="0">
                    <a:moveTo>
                      <a:pt x="394" y="750"/>
                    </a:moveTo>
                    <a:cubicBezTo>
                      <a:pt x="453" y="750"/>
                      <a:pt x="501" y="738"/>
                      <a:pt x="548" y="715"/>
                    </a:cubicBezTo>
                    <a:cubicBezTo>
                      <a:pt x="989" y="631"/>
                      <a:pt x="1453" y="572"/>
                      <a:pt x="1930" y="572"/>
                    </a:cubicBezTo>
                    <a:cubicBezTo>
                      <a:pt x="2775" y="572"/>
                      <a:pt x="3644" y="715"/>
                      <a:pt x="4561" y="1048"/>
                    </a:cubicBezTo>
                    <a:cubicBezTo>
                      <a:pt x="4728" y="1107"/>
                      <a:pt x="4894" y="1155"/>
                      <a:pt x="5037" y="1191"/>
                    </a:cubicBezTo>
                    <a:cubicBezTo>
                      <a:pt x="5120" y="1227"/>
                      <a:pt x="5192" y="1238"/>
                      <a:pt x="5275" y="1274"/>
                    </a:cubicBezTo>
                    <a:lnTo>
                      <a:pt x="5394" y="1298"/>
                    </a:lnTo>
                    <a:lnTo>
                      <a:pt x="5454" y="1191"/>
                    </a:lnTo>
                    <a:cubicBezTo>
                      <a:pt x="5466" y="1179"/>
                      <a:pt x="5466" y="1167"/>
                      <a:pt x="5490" y="1155"/>
                    </a:cubicBezTo>
                    <a:cubicBezTo>
                      <a:pt x="5513" y="1107"/>
                      <a:pt x="5525" y="1072"/>
                      <a:pt x="5549" y="1036"/>
                    </a:cubicBezTo>
                    <a:cubicBezTo>
                      <a:pt x="5561" y="988"/>
                      <a:pt x="5561" y="941"/>
                      <a:pt x="5573" y="881"/>
                    </a:cubicBezTo>
                    <a:cubicBezTo>
                      <a:pt x="5573" y="857"/>
                      <a:pt x="5573" y="822"/>
                      <a:pt x="5597" y="798"/>
                    </a:cubicBezTo>
                    <a:lnTo>
                      <a:pt x="5609" y="655"/>
                    </a:lnTo>
                    <a:lnTo>
                      <a:pt x="5490" y="631"/>
                    </a:lnTo>
                    <a:lnTo>
                      <a:pt x="5180" y="536"/>
                    </a:lnTo>
                    <a:cubicBezTo>
                      <a:pt x="4966" y="476"/>
                      <a:pt x="4763" y="441"/>
                      <a:pt x="4561" y="357"/>
                    </a:cubicBezTo>
                    <a:cubicBezTo>
                      <a:pt x="3823" y="119"/>
                      <a:pt x="3013" y="0"/>
                      <a:pt x="2096" y="0"/>
                    </a:cubicBezTo>
                    <a:cubicBezTo>
                      <a:pt x="1584" y="0"/>
                      <a:pt x="1049" y="36"/>
                      <a:pt x="334" y="107"/>
                    </a:cubicBezTo>
                    <a:cubicBezTo>
                      <a:pt x="203" y="119"/>
                      <a:pt x="25" y="274"/>
                      <a:pt x="13" y="417"/>
                    </a:cubicBezTo>
                    <a:cubicBezTo>
                      <a:pt x="1" y="536"/>
                      <a:pt x="37" y="619"/>
                      <a:pt x="72" y="643"/>
                    </a:cubicBezTo>
                    <a:cubicBezTo>
                      <a:pt x="144" y="738"/>
                      <a:pt x="263" y="738"/>
                      <a:pt x="334" y="738"/>
                    </a:cubicBezTo>
                    <a:cubicBezTo>
                      <a:pt x="334" y="762"/>
                      <a:pt x="370" y="762"/>
                      <a:pt x="394" y="75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5"/>
              <p:cNvSpPr/>
              <p:nvPr/>
            </p:nvSpPr>
            <p:spPr>
              <a:xfrm>
                <a:off x="4677950" y="3381500"/>
                <a:ext cx="13487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5395" h="1394" extrusionOk="0">
                    <a:moveTo>
                      <a:pt x="5299" y="774"/>
                    </a:moveTo>
                    <a:cubicBezTo>
                      <a:pt x="5275" y="762"/>
                      <a:pt x="5239" y="739"/>
                      <a:pt x="5204" y="715"/>
                    </a:cubicBezTo>
                    <a:cubicBezTo>
                      <a:pt x="3799" y="358"/>
                      <a:pt x="2346" y="119"/>
                      <a:pt x="870" y="24"/>
                    </a:cubicBezTo>
                    <a:lnTo>
                      <a:pt x="834" y="24"/>
                    </a:lnTo>
                    <a:cubicBezTo>
                      <a:pt x="751" y="24"/>
                      <a:pt x="644" y="0"/>
                      <a:pt x="536" y="0"/>
                    </a:cubicBezTo>
                    <a:cubicBezTo>
                      <a:pt x="465" y="0"/>
                      <a:pt x="405" y="0"/>
                      <a:pt x="346" y="24"/>
                    </a:cubicBezTo>
                    <a:cubicBezTo>
                      <a:pt x="239" y="36"/>
                      <a:pt x="179" y="119"/>
                      <a:pt x="144" y="179"/>
                    </a:cubicBezTo>
                    <a:cubicBezTo>
                      <a:pt x="120" y="203"/>
                      <a:pt x="108" y="215"/>
                      <a:pt x="108" y="227"/>
                    </a:cubicBezTo>
                    <a:lnTo>
                      <a:pt x="1" y="346"/>
                    </a:lnTo>
                    <a:lnTo>
                      <a:pt x="120" y="453"/>
                    </a:lnTo>
                    <a:lnTo>
                      <a:pt x="155" y="477"/>
                    </a:lnTo>
                    <a:cubicBezTo>
                      <a:pt x="191" y="524"/>
                      <a:pt x="263" y="584"/>
                      <a:pt x="334" y="596"/>
                    </a:cubicBezTo>
                    <a:cubicBezTo>
                      <a:pt x="394" y="620"/>
                      <a:pt x="465" y="620"/>
                      <a:pt x="513" y="620"/>
                    </a:cubicBezTo>
                    <a:lnTo>
                      <a:pt x="584" y="620"/>
                    </a:lnTo>
                    <a:lnTo>
                      <a:pt x="655" y="620"/>
                    </a:lnTo>
                    <a:cubicBezTo>
                      <a:pt x="858" y="631"/>
                      <a:pt x="1048" y="643"/>
                      <a:pt x="1239" y="643"/>
                    </a:cubicBezTo>
                    <a:cubicBezTo>
                      <a:pt x="1691" y="679"/>
                      <a:pt x="2132" y="691"/>
                      <a:pt x="2560" y="774"/>
                    </a:cubicBezTo>
                    <a:cubicBezTo>
                      <a:pt x="3132" y="881"/>
                      <a:pt x="3692" y="1036"/>
                      <a:pt x="4227" y="1179"/>
                    </a:cubicBezTo>
                    <a:cubicBezTo>
                      <a:pt x="4489" y="1251"/>
                      <a:pt x="4739" y="1310"/>
                      <a:pt x="4989" y="1370"/>
                    </a:cubicBezTo>
                    <a:cubicBezTo>
                      <a:pt x="5025" y="1370"/>
                      <a:pt x="5037" y="1393"/>
                      <a:pt x="5061" y="1393"/>
                    </a:cubicBezTo>
                    <a:lnTo>
                      <a:pt x="5108" y="1393"/>
                    </a:lnTo>
                    <a:lnTo>
                      <a:pt x="5168" y="1393"/>
                    </a:lnTo>
                    <a:lnTo>
                      <a:pt x="5287" y="1393"/>
                    </a:lnTo>
                    <a:lnTo>
                      <a:pt x="5394" y="858"/>
                    </a:lnTo>
                    <a:lnTo>
                      <a:pt x="5299" y="798"/>
                    </a:lnTo>
                    <a:cubicBezTo>
                      <a:pt x="5335" y="798"/>
                      <a:pt x="5323" y="774"/>
                      <a:pt x="5299" y="7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5"/>
              <p:cNvSpPr/>
              <p:nvPr/>
            </p:nvSpPr>
            <p:spPr>
              <a:xfrm>
                <a:off x="4714575" y="3186225"/>
                <a:ext cx="10717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1454" extrusionOk="0">
                    <a:moveTo>
                      <a:pt x="4072" y="822"/>
                    </a:moveTo>
                    <a:cubicBezTo>
                      <a:pt x="3953" y="727"/>
                      <a:pt x="3810" y="703"/>
                      <a:pt x="3691" y="668"/>
                    </a:cubicBezTo>
                    <a:cubicBezTo>
                      <a:pt x="2989" y="537"/>
                      <a:pt x="2274" y="394"/>
                      <a:pt x="1560" y="251"/>
                    </a:cubicBezTo>
                    <a:lnTo>
                      <a:pt x="774" y="108"/>
                    </a:lnTo>
                    <a:cubicBezTo>
                      <a:pt x="667" y="96"/>
                      <a:pt x="560" y="60"/>
                      <a:pt x="464" y="49"/>
                    </a:cubicBezTo>
                    <a:lnTo>
                      <a:pt x="310" y="13"/>
                    </a:lnTo>
                    <a:lnTo>
                      <a:pt x="238" y="1"/>
                    </a:lnTo>
                    <a:lnTo>
                      <a:pt x="179" y="49"/>
                    </a:lnTo>
                    <a:cubicBezTo>
                      <a:pt x="179" y="49"/>
                      <a:pt x="167" y="60"/>
                      <a:pt x="143" y="60"/>
                    </a:cubicBezTo>
                    <a:cubicBezTo>
                      <a:pt x="83" y="108"/>
                      <a:pt x="0" y="168"/>
                      <a:pt x="0" y="263"/>
                    </a:cubicBezTo>
                    <a:cubicBezTo>
                      <a:pt x="0" y="370"/>
                      <a:pt x="48" y="549"/>
                      <a:pt x="179" y="608"/>
                    </a:cubicBezTo>
                    <a:cubicBezTo>
                      <a:pt x="262" y="656"/>
                      <a:pt x="369" y="668"/>
                      <a:pt x="464" y="680"/>
                    </a:cubicBezTo>
                    <a:cubicBezTo>
                      <a:pt x="488" y="680"/>
                      <a:pt x="536" y="703"/>
                      <a:pt x="560" y="703"/>
                    </a:cubicBezTo>
                    <a:cubicBezTo>
                      <a:pt x="857" y="763"/>
                      <a:pt x="1179" y="822"/>
                      <a:pt x="1476" y="858"/>
                    </a:cubicBezTo>
                    <a:cubicBezTo>
                      <a:pt x="2203" y="1001"/>
                      <a:pt x="2941" y="1132"/>
                      <a:pt x="3643" y="1394"/>
                    </a:cubicBezTo>
                    <a:cubicBezTo>
                      <a:pt x="3655" y="1394"/>
                      <a:pt x="3679" y="1418"/>
                      <a:pt x="3679" y="1418"/>
                    </a:cubicBezTo>
                    <a:cubicBezTo>
                      <a:pt x="3715" y="1430"/>
                      <a:pt x="3774" y="1453"/>
                      <a:pt x="3834" y="1453"/>
                    </a:cubicBezTo>
                    <a:cubicBezTo>
                      <a:pt x="3858" y="1453"/>
                      <a:pt x="3882" y="1453"/>
                      <a:pt x="3893" y="1442"/>
                    </a:cubicBezTo>
                    <a:cubicBezTo>
                      <a:pt x="4036" y="1394"/>
                      <a:pt x="4191" y="1334"/>
                      <a:pt x="4227" y="1203"/>
                    </a:cubicBezTo>
                    <a:cubicBezTo>
                      <a:pt x="4286" y="1108"/>
                      <a:pt x="4191" y="906"/>
                      <a:pt x="4072" y="8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99" name="Google Shape;599;p35"/>
          <p:cNvSpPr/>
          <p:nvPr/>
        </p:nvSpPr>
        <p:spPr>
          <a:xfrm>
            <a:off x="239052" y="752965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3" name="Google Shape;603;p35"/>
          <p:cNvGrpSpPr/>
          <p:nvPr/>
        </p:nvGrpSpPr>
        <p:grpSpPr>
          <a:xfrm>
            <a:off x="7316559" y="4205860"/>
            <a:ext cx="1056044" cy="547154"/>
            <a:chOff x="1223650" y="2936500"/>
            <a:chExt cx="625100" cy="323875"/>
          </a:xfrm>
        </p:grpSpPr>
        <p:sp>
          <p:nvSpPr>
            <p:cNvPr id="604" name="Google Shape;604;p35"/>
            <p:cNvSpPr/>
            <p:nvPr/>
          </p:nvSpPr>
          <p:spPr>
            <a:xfrm>
              <a:off x="1404625" y="2944250"/>
              <a:ext cx="256300" cy="291425"/>
            </a:xfrm>
            <a:custGeom>
              <a:avLst/>
              <a:gdLst/>
              <a:ahLst/>
              <a:cxnLst/>
              <a:rect l="l" t="t" r="r" b="b"/>
              <a:pathLst>
                <a:path w="10252" h="11657" extrusionOk="0">
                  <a:moveTo>
                    <a:pt x="6013" y="381"/>
                  </a:moveTo>
                  <a:lnTo>
                    <a:pt x="6513" y="381"/>
                  </a:lnTo>
                  <a:cubicBezTo>
                    <a:pt x="8514" y="453"/>
                    <a:pt x="9919" y="1762"/>
                    <a:pt x="10109" y="3739"/>
                  </a:cubicBezTo>
                  <a:cubicBezTo>
                    <a:pt x="10180" y="4560"/>
                    <a:pt x="10252" y="5382"/>
                    <a:pt x="10240" y="6179"/>
                  </a:cubicBezTo>
                  <a:cubicBezTo>
                    <a:pt x="10216" y="7715"/>
                    <a:pt x="9526" y="9013"/>
                    <a:pt x="8645" y="10204"/>
                  </a:cubicBezTo>
                  <a:cubicBezTo>
                    <a:pt x="7847" y="11275"/>
                    <a:pt x="6549" y="11478"/>
                    <a:pt x="5347" y="11585"/>
                  </a:cubicBezTo>
                  <a:cubicBezTo>
                    <a:pt x="4489" y="11656"/>
                    <a:pt x="3584" y="11656"/>
                    <a:pt x="2751" y="11240"/>
                  </a:cubicBezTo>
                  <a:cubicBezTo>
                    <a:pt x="1977" y="10871"/>
                    <a:pt x="1382" y="10370"/>
                    <a:pt x="1025" y="9573"/>
                  </a:cubicBezTo>
                  <a:cubicBezTo>
                    <a:pt x="358" y="8096"/>
                    <a:pt x="1" y="6584"/>
                    <a:pt x="179" y="4965"/>
                  </a:cubicBezTo>
                  <a:cubicBezTo>
                    <a:pt x="477" y="2179"/>
                    <a:pt x="3453" y="0"/>
                    <a:pt x="6013" y="381"/>
                  </a:cubicBezTo>
                  <a:close/>
                  <a:moveTo>
                    <a:pt x="6263" y="8716"/>
                  </a:moveTo>
                  <a:cubicBezTo>
                    <a:pt x="6859" y="8537"/>
                    <a:pt x="6847" y="8239"/>
                    <a:pt x="6751" y="7894"/>
                  </a:cubicBezTo>
                  <a:cubicBezTo>
                    <a:pt x="6632" y="7442"/>
                    <a:pt x="6561" y="6989"/>
                    <a:pt x="6418" y="6537"/>
                  </a:cubicBezTo>
                  <a:cubicBezTo>
                    <a:pt x="6085" y="5477"/>
                    <a:pt x="5847" y="4382"/>
                    <a:pt x="5025" y="3548"/>
                  </a:cubicBezTo>
                  <a:cubicBezTo>
                    <a:pt x="4596" y="3120"/>
                    <a:pt x="4299" y="3155"/>
                    <a:pt x="4073" y="3739"/>
                  </a:cubicBezTo>
                  <a:cubicBezTo>
                    <a:pt x="3882" y="4263"/>
                    <a:pt x="3703" y="4786"/>
                    <a:pt x="3525" y="5322"/>
                  </a:cubicBezTo>
                  <a:cubicBezTo>
                    <a:pt x="3239" y="6156"/>
                    <a:pt x="2965" y="6989"/>
                    <a:pt x="2727" y="7823"/>
                  </a:cubicBezTo>
                  <a:cubicBezTo>
                    <a:pt x="2632" y="8096"/>
                    <a:pt x="2489" y="8442"/>
                    <a:pt x="2858" y="8656"/>
                  </a:cubicBezTo>
                  <a:cubicBezTo>
                    <a:pt x="2930" y="8620"/>
                    <a:pt x="3025" y="8620"/>
                    <a:pt x="3037" y="8573"/>
                  </a:cubicBezTo>
                  <a:cubicBezTo>
                    <a:pt x="3108" y="8454"/>
                    <a:pt x="3203" y="8335"/>
                    <a:pt x="3239" y="8204"/>
                  </a:cubicBezTo>
                  <a:cubicBezTo>
                    <a:pt x="3656" y="6965"/>
                    <a:pt x="3656" y="6965"/>
                    <a:pt x="4966" y="7049"/>
                  </a:cubicBezTo>
                  <a:lnTo>
                    <a:pt x="5144" y="7049"/>
                  </a:lnTo>
                  <a:cubicBezTo>
                    <a:pt x="5597" y="7049"/>
                    <a:pt x="5847" y="7287"/>
                    <a:pt x="5954" y="7703"/>
                  </a:cubicBezTo>
                  <a:cubicBezTo>
                    <a:pt x="6037" y="8025"/>
                    <a:pt x="6156" y="8335"/>
                    <a:pt x="6263" y="87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5"/>
            <p:cNvSpPr/>
            <p:nvPr/>
          </p:nvSpPr>
          <p:spPr>
            <a:xfrm>
              <a:off x="1248950" y="2967150"/>
              <a:ext cx="206900" cy="261975"/>
            </a:xfrm>
            <a:custGeom>
              <a:avLst/>
              <a:gdLst/>
              <a:ahLst/>
              <a:cxnLst/>
              <a:rect l="l" t="t" r="r" b="b"/>
              <a:pathLst>
                <a:path w="8276" h="10479" extrusionOk="0">
                  <a:moveTo>
                    <a:pt x="1" y="4609"/>
                  </a:moveTo>
                  <a:cubicBezTo>
                    <a:pt x="1882" y="2585"/>
                    <a:pt x="6156" y="72"/>
                    <a:pt x="8275" y="1"/>
                  </a:cubicBezTo>
                  <a:cubicBezTo>
                    <a:pt x="7311" y="953"/>
                    <a:pt x="6394" y="1846"/>
                    <a:pt x="6109" y="3168"/>
                  </a:cubicBezTo>
                  <a:cubicBezTo>
                    <a:pt x="5835" y="4418"/>
                    <a:pt x="5739" y="5656"/>
                    <a:pt x="6001" y="6918"/>
                  </a:cubicBezTo>
                  <a:cubicBezTo>
                    <a:pt x="6275" y="8181"/>
                    <a:pt x="6728" y="9371"/>
                    <a:pt x="7549" y="10431"/>
                  </a:cubicBezTo>
                  <a:cubicBezTo>
                    <a:pt x="5561" y="10478"/>
                    <a:pt x="977" y="6811"/>
                    <a:pt x="1" y="46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5"/>
            <p:cNvSpPr/>
            <p:nvPr/>
          </p:nvSpPr>
          <p:spPr>
            <a:xfrm>
              <a:off x="1638000" y="2982650"/>
              <a:ext cx="190800" cy="233075"/>
            </a:xfrm>
            <a:custGeom>
              <a:avLst/>
              <a:gdLst/>
              <a:ahLst/>
              <a:cxnLst/>
              <a:rect l="l" t="t" r="r" b="b"/>
              <a:pathLst>
                <a:path w="7632" h="9323" extrusionOk="0">
                  <a:moveTo>
                    <a:pt x="1107" y="0"/>
                  </a:moveTo>
                  <a:cubicBezTo>
                    <a:pt x="1691" y="286"/>
                    <a:pt x="2286" y="524"/>
                    <a:pt x="2834" y="857"/>
                  </a:cubicBezTo>
                  <a:cubicBezTo>
                    <a:pt x="3989" y="1548"/>
                    <a:pt x="5179" y="2227"/>
                    <a:pt x="6215" y="3060"/>
                  </a:cubicBezTo>
                  <a:cubicBezTo>
                    <a:pt x="7442" y="4036"/>
                    <a:pt x="7632" y="4036"/>
                    <a:pt x="6406" y="5382"/>
                  </a:cubicBezTo>
                  <a:cubicBezTo>
                    <a:pt x="5715" y="6156"/>
                    <a:pt x="4834" y="6787"/>
                    <a:pt x="3953" y="7358"/>
                  </a:cubicBezTo>
                  <a:cubicBezTo>
                    <a:pt x="2870" y="8037"/>
                    <a:pt x="1691" y="8573"/>
                    <a:pt x="560" y="9168"/>
                  </a:cubicBezTo>
                  <a:cubicBezTo>
                    <a:pt x="441" y="9227"/>
                    <a:pt x="298" y="9251"/>
                    <a:pt x="0" y="9323"/>
                  </a:cubicBezTo>
                  <a:cubicBezTo>
                    <a:pt x="476" y="8275"/>
                    <a:pt x="1036" y="7382"/>
                    <a:pt x="1286" y="6406"/>
                  </a:cubicBezTo>
                  <a:cubicBezTo>
                    <a:pt x="1560" y="5382"/>
                    <a:pt x="1572" y="4262"/>
                    <a:pt x="1607" y="3191"/>
                  </a:cubicBezTo>
                  <a:cubicBezTo>
                    <a:pt x="1631" y="2143"/>
                    <a:pt x="1441" y="1107"/>
                    <a:pt x="976" y="143"/>
                  </a:cubicBezTo>
                  <a:cubicBezTo>
                    <a:pt x="1012" y="83"/>
                    <a:pt x="1048" y="48"/>
                    <a:pt x="1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5"/>
            <p:cNvSpPr/>
            <p:nvPr/>
          </p:nvSpPr>
          <p:spPr>
            <a:xfrm>
              <a:off x="1467125" y="3022225"/>
              <a:ext cx="108975" cy="139925"/>
            </a:xfrm>
            <a:custGeom>
              <a:avLst/>
              <a:gdLst/>
              <a:ahLst/>
              <a:cxnLst/>
              <a:rect l="l" t="t" r="r" b="b"/>
              <a:pathLst>
                <a:path w="4359" h="5597" extrusionOk="0">
                  <a:moveTo>
                    <a:pt x="3763" y="5597"/>
                  </a:moveTo>
                  <a:cubicBezTo>
                    <a:pt x="3656" y="5216"/>
                    <a:pt x="3537" y="4906"/>
                    <a:pt x="3466" y="4584"/>
                  </a:cubicBezTo>
                  <a:cubicBezTo>
                    <a:pt x="3358" y="4168"/>
                    <a:pt x="3108" y="3930"/>
                    <a:pt x="2668" y="3930"/>
                  </a:cubicBezTo>
                  <a:lnTo>
                    <a:pt x="2489" y="3930"/>
                  </a:lnTo>
                  <a:cubicBezTo>
                    <a:pt x="1180" y="3858"/>
                    <a:pt x="1180" y="3858"/>
                    <a:pt x="763" y="5085"/>
                  </a:cubicBezTo>
                  <a:cubicBezTo>
                    <a:pt x="715" y="5216"/>
                    <a:pt x="644" y="5346"/>
                    <a:pt x="549" y="5466"/>
                  </a:cubicBezTo>
                  <a:cubicBezTo>
                    <a:pt x="525" y="5501"/>
                    <a:pt x="441" y="5501"/>
                    <a:pt x="370" y="5537"/>
                  </a:cubicBezTo>
                  <a:cubicBezTo>
                    <a:pt x="1" y="5311"/>
                    <a:pt x="168" y="4977"/>
                    <a:pt x="239" y="4704"/>
                  </a:cubicBezTo>
                  <a:cubicBezTo>
                    <a:pt x="489" y="3870"/>
                    <a:pt x="775" y="3037"/>
                    <a:pt x="1037" y="2203"/>
                  </a:cubicBezTo>
                  <a:cubicBezTo>
                    <a:pt x="1215" y="1679"/>
                    <a:pt x="1394" y="1144"/>
                    <a:pt x="1596" y="620"/>
                  </a:cubicBezTo>
                  <a:cubicBezTo>
                    <a:pt x="1811" y="48"/>
                    <a:pt x="2108" y="1"/>
                    <a:pt x="2549" y="429"/>
                  </a:cubicBezTo>
                  <a:cubicBezTo>
                    <a:pt x="3382" y="1263"/>
                    <a:pt x="3620" y="2370"/>
                    <a:pt x="3930" y="3418"/>
                  </a:cubicBezTo>
                  <a:cubicBezTo>
                    <a:pt x="4061" y="3870"/>
                    <a:pt x="4156" y="4334"/>
                    <a:pt x="4275" y="4775"/>
                  </a:cubicBezTo>
                  <a:cubicBezTo>
                    <a:pt x="4359" y="5120"/>
                    <a:pt x="4359" y="5418"/>
                    <a:pt x="3763" y="5597"/>
                  </a:cubicBezTo>
                  <a:close/>
                  <a:moveTo>
                    <a:pt x="2977" y="3096"/>
                  </a:moveTo>
                  <a:cubicBezTo>
                    <a:pt x="2870" y="2275"/>
                    <a:pt x="2751" y="1715"/>
                    <a:pt x="2096" y="1322"/>
                  </a:cubicBezTo>
                  <a:cubicBezTo>
                    <a:pt x="1739" y="1810"/>
                    <a:pt x="1561" y="2334"/>
                    <a:pt x="1489" y="3037"/>
                  </a:cubicBezTo>
                  <a:cubicBezTo>
                    <a:pt x="1989" y="3049"/>
                    <a:pt x="2430" y="3084"/>
                    <a:pt x="2977" y="30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5"/>
            <p:cNvSpPr/>
            <p:nvPr/>
          </p:nvSpPr>
          <p:spPr>
            <a:xfrm>
              <a:off x="1504650" y="3055275"/>
              <a:ext cx="36925" cy="44375"/>
            </a:xfrm>
            <a:custGeom>
              <a:avLst/>
              <a:gdLst/>
              <a:ahLst/>
              <a:cxnLst/>
              <a:rect l="l" t="t" r="r" b="b"/>
              <a:pathLst>
                <a:path w="1477" h="1775" extrusionOk="0">
                  <a:moveTo>
                    <a:pt x="1476" y="1774"/>
                  </a:moveTo>
                  <a:cubicBezTo>
                    <a:pt x="929" y="1738"/>
                    <a:pt x="488" y="1727"/>
                    <a:pt x="0" y="1715"/>
                  </a:cubicBezTo>
                  <a:cubicBezTo>
                    <a:pt x="72" y="1000"/>
                    <a:pt x="250" y="488"/>
                    <a:pt x="607" y="0"/>
                  </a:cubicBezTo>
                  <a:cubicBezTo>
                    <a:pt x="1250" y="393"/>
                    <a:pt x="1369" y="965"/>
                    <a:pt x="1476" y="17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5"/>
            <p:cNvSpPr/>
            <p:nvPr/>
          </p:nvSpPr>
          <p:spPr>
            <a:xfrm>
              <a:off x="1223650" y="2936500"/>
              <a:ext cx="625100" cy="323875"/>
            </a:xfrm>
            <a:custGeom>
              <a:avLst/>
              <a:gdLst/>
              <a:ahLst/>
              <a:cxnLst/>
              <a:rect l="l" t="t" r="r" b="b"/>
              <a:pathLst>
                <a:path w="25004" h="12955" extrusionOk="0">
                  <a:moveTo>
                    <a:pt x="24932" y="5763"/>
                  </a:moveTo>
                  <a:cubicBezTo>
                    <a:pt x="24837" y="5668"/>
                    <a:pt x="24754" y="5585"/>
                    <a:pt x="24670" y="5513"/>
                  </a:cubicBezTo>
                  <a:cubicBezTo>
                    <a:pt x="24492" y="5335"/>
                    <a:pt x="24313" y="5180"/>
                    <a:pt x="24123" y="5025"/>
                  </a:cubicBezTo>
                  <a:cubicBezTo>
                    <a:pt x="22480" y="3620"/>
                    <a:pt x="20634" y="2418"/>
                    <a:pt x="18646" y="1477"/>
                  </a:cubicBezTo>
                  <a:cubicBezTo>
                    <a:pt x="18467" y="1394"/>
                    <a:pt x="18277" y="1298"/>
                    <a:pt x="18098" y="1215"/>
                  </a:cubicBezTo>
                  <a:cubicBezTo>
                    <a:pt x="16884" y="620"/>
                    <a:pt x="15634" y="1"/>
                    <a:pt x="14181" y="1"/>
                  </a:cubicBezTo>
                  <a:lnTo>
                    <a:pt x="14050" y="1"/>
                  </a:lnTo>
                  <a:cubicBezTo>
                    <a:pt x="13824" y="1"/>
                    <a:pt x="13586" y="24"/>
                    <a:pt x="13288" y="24"/>
                  </a:cubicBezTo>
                  <a:lnTo>
                    <a:pt x="12490" y="24"/>
                  </a:lnTo>
                  <a:cubicBezTo>
                    <a:pt x="11728" y="24"/>
                    <a:pt x="10847" y="36"/>
                    <a:pt x="10002" y="179"/>
                  </a:cubicBezTo>
                  <a:cubicBezTo>
                    <a:pt x="6728" y="798"/>
                    <a:pt x="3727" y="2429"/>
                    <a:pt x="536" y="5299"/>
                  </a:cubicBezTo>
                  <a:cubicBezTo>
                    <a:pt x="13" y="5775"/>
                    <a:pt x="1" y="6061"/>
                    <a:pt x="477" y="6632"/>
                  </a:cubicBezTo>
                  <a:cubicBezTo>
                    <a:pt x="894" y="7121"/>
                    <a:pt x="1346" y="7609"/>
                    <a:pt x="1775" y="8073"/>
                  </a:cubicBezTo>
                  <a:cubicBezTo>
                    <a:pt x="2013" y="8323"/>
                    <a:pt x="2251" y="8573"/>
                    <a:pt x="2477" y="8847"/>
                  </a:cubicBezTo>
                  <a:cubicBezTo>
                    <a:pt x="3763" y="10276"/>
                    <a:pt x="5430" y="11216"/>
                    <a:pt x="7025" y="12026"/>
                  </a:cubicBezTo>
                  <a:cubicBezTo>
                    <a:pt x="7490" y="12264"/>
                    <a:pt x="8014" y="12466"/>
                    <a:pt x="8549" y="12585"/>
                  </a:cubicBezTo>
                  <a:cubicBezTo>
                    <a:pt x="9609" y="12836"/>
                    <a:pt x="10681" y="12955"/>
                    <a:pt x="11728" y="12955"/>
                  </a:cubicBezTo>
                  <a:cubicBezTo>
                    <a:pt x="13086" y="12955"/>
                    <a:pt x="14467" y="12740"/>
                    <a:pt x="15824" y="12359"/>
                  </a:cubicBezTo>
                  <a:cubicBezTo>
                    <a:pt x="17991" y="11716"/>
                    <a:pt x="20122" y="10621"/>
                    <a:pt x="22313" y="8978"/>
                  </a:cubicBezTo>
                  <a:cubicBezTo>
                    <a:pt x="23182" y="8323"/>
                    <a:pt x="24266" y="7406"/>
                    <a:pt x="24968" y="5954"/>
                  </a:cubicBezTo>
                  <a:lnTo>
                    <a:pt x="25004" y="5858"/>
                  </a:lnTo>
                  <a:close/>
                  <a:moveTo>
                    <a:pt x="12550" y="11752"/>
                  </a:moveTo>
                  <a:cubicBezTo>
                    <a:pt x="12264" y="11776"/>
                    <a:pt x="12026" y="11788"/>
                    <a:pt x="11812" y="11788"/>
                  </a:cubicBezTo>
                  <a:lnTo>
                    <a:pt x="11812" y="11788"/>
                  </a:lnTo>
                  <a:cubicBezTo>
                    <a:pt x="11121" y="11788"/>
                    <a:pt x="10538" y="11669"/>
                    <a:pt x="10049" y="11431"/>
                  </a:cubicBezTo>
                  <a:cubicBezTo>
                    <a:pt x="9228" y="11026"/>
                    <a:pt x="8704" y="10526"/>
                    <a:pt x="8395" y="9835"/>
                  </a:cubicBezTo>
                  <a:cubicBezTo>
                    <a:pt x="7680" y="8264"/>
                    <a:pt x="7394" y="6787"/>
                    <a:pt x="7561" y="5299"/>
                  </a:cubicBezTo>
                  <a:cubicBezTo>
                    <a:pt x="7835" y="2906"/>
                    <a:pt x="10216" y="798"/>
                    <a:pt x="12681" y="798"/>
                  </a:cubicBezTo>
                  <a:cubicBezTo>
                    <a:pt x="12871" y="798"/>
                    <a:pt x="13050" y="810"/>
                    <a:pt x="13252" y="834"/>
                  </a:cubicBezTo>
                  <a:lnTo>
                    <a:pt x="13264" y="834"/>
                  </a:lnTo>
                  <a:lnTo>
                    <a:pt x="13371" y="834"/>
                  </a:lnTo>
                  <a:lnTo>
                    <a:pt x="13550" y="834"/>
                  </a:lnTo>
                  <a:lnTo>
                    <a:pt x="13764" y="834"/>
                  </a:lnTo>
                  <a:cubicBezTo>
                    <a:pt x="15693" y="905"/>
                    <a:pt x="17038" y="2179"/>
                    <a:pt x="17217" y="4073"/>
                  </a:cubicBezTo>
                  <a:cubicBezTo>
                    <a:pt x="17300" y="4799"/>
                    <a:pt x="17372" y="5656"/>
                    <a:pt x="17360" y="6489"/>
                  </a:cubicBezTo>
                  <a:cubicBezTo>
                    <a:pt x="17336" y="8109"/>
                    <a:pt x="16503" y="9442"/>
                    <a:pt x="15788" y="10419"/>
                  </a:cubicBezTo>
                  <a:cubicBezTo>
                    <a:pt x="15002" y="11454"/>
                    <a:pt x="13752" y="11645"/>
                    <a:pt x="12550" y="11752"/>
                  </a:cubicBezTo>
                  <a:close/>
                  <a:moveTo>
                    <a:pt x="8895" y="1417"/>
                  </a:moveTo>
                  <a:cubicBezTo>
                    <a:pt x="8025" y="2287"/>
                    <a:pt x="7240" y="3144"/>
                    <a:pt x="6966" y="4370"/>
                  </a:cubicBezTo>
                  <a:cubicBezTo>
                    <a:pt x="6656" y="5835"/>
                    <a:pt x="6632" y="7049"/>
                    <a:pt x="6871" y="8180"/>
                  </a:cubicBezTo>
                  <a:cubicBezTo>
                    <a:pt x="7132" y="9466"/>
                    <a:pt x="7597" y="10561"/>
                    <a:pt x="8252" y="11490"/>
                  </a:cubicBezTo>
                  <a:cubicBezTo>
                    <a:pt x="6251" y="11216"/>
                    <a:pt x="2203" y="8025"/>
                    <a:pt x="1179" y="5870"/>
                  </a:cubicBezTo>
                  <a:cubicBezTo>
                    <a:pt x="2894" y="4073"/>
                    <a:pt x="6704" y="1751"/>
                    <a:pt x="8895" y="1417"/>
                  </a:cubicBezTo>
                  <a:close/>
                  <a:moveTo>
                    <a:pt x="18003" y="10395"/>
                  </a:moveTo>
                  <a:cubicBezTo>
                    <a:pt x="17681" y="10561"/>
                    <a:pt x="17360" y="10716"/>
                    <a:pt x="17050" y="10883"/>
                  </a:cubicBezTo>
                  <a:cubicBezTo>
                    <a:pt x="16991" y="10919"/>
                    <a:pt x="16931" y="10931"/>
                    <a:pt x="16824" y="10942"/>
                  </a:cubicBezTo>
                  <a:cubicBezTo>
                    <a:pt x="16931" y="10716"/>
                    <a:pt x="17050" y="10490"/>
                    <a:pt x="17146" y="10276"/>
                  </a:cubicBezTo>
                  <a:cubicBezTo>
                    <a:pt x="17491" y="9597"/>
                    <a:pt x="17824" y="8966"/>
                    <a:pt x="18003" y="8275"/>
                  </a:cubicBezTo>
                  <a:cubicBezTo>
                    <a:pt x="18265" y="7240"/>
                    <a:pt x="18301" y="6120"/>
                    <a:pt x="18312" y="5037"/>
                  </a:cubicBezTo>
                  <a:cubicBezTo>
                    <a:pt x="18336" y="3953"/>
                    <a:pt x="18134" y="2953"/>
                    <a:pt x="17729" y="2025"/>
                  </a:cubicBezTo>
                  <a:cubicBezTo>
                    <a:pt x="17884" y="2096"/>
                    <a:pt x="18027" y="2156"/>
                    <a:pt x="18181" y="2239"/>
                  </a:cubicBezTo>
                  <a:cubicBezTo>
                    <a:pt x="18562" y="2418"/>
                    <a:pt x="18967" y="2596"/>
                    <a:pt x="19336" y="2810"/>
                  </a:cubicBezTo>
                  <a:cubicBezTo>
                    <a:pt x="19551" y="2930"/>
                    <a:pt x="19753" y="3072"/>
                    <a:pt x="19967" y="3191"/>
                  </a:cubicBezTo>
                  <a:cubicBezTo>
                    <a:pt x="20896" y="3751"/>
                    <a:pt x="21849" y="4334"/>
                    <a:pt x="22706" y="5001"/>
                  </a:cubicBezTo>
                  <a:lnTo>
                    <a:pt x="22908" y="5168"/>
                  </a:lnTo>
                  <a:cubicBezTo>
                    <a:pt x="23373" y="5537"/>
                    <a:pt x="23658" y="5751"/>
                    <a:pt x="23670" y="5954"/>
                  </a:cubicBezTo>
                  <a:cubicBezTo>
                    <a:pt x="23682" y="6180"/>
                    <a:pt x="23432" y="6513"/>
                    <a:pt x="22884" y="7109"/>
                  </a:cubicBezTo>
                  <a:cubicBezTo>
                    <a:pt x="22265" y="7775"/>
                    <a:pt x="21479" y="8406"/>
                    <a:pt x="20456" y="9049"/>
                  </a:cubicBezTo>
                  <a:cubicBezTo>
                    <a:pt x="19646" y="9561"/>
                    <a:pt x="18812" y="9978"/>
                    <a:pt x="18003" y="103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3" name="Picture 42" descr="D:\SD TALENTA\SAMPLE PPT\tenor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10" y="301016"/>
            <a:ext cx="7649295" cy="454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D:\SD TALENTA\SAMPLE PPT\tenor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539401"/>
            <a:ext cx="2768740" cy="34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0" name="Google Shape;600;p35"/>
          <p:cNvSpPr/>
          <p:nvPr/>
        </p:nvSpPr>
        <p:spPr>
          <a:xfrm rot="2006754">
            <a:off x="8319453" y="2098840"/>
            <a:ext cx="697501" cy="6705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600;p35"/>
          <p:cNvSpPr/>
          <p:nvPr/>
        </p:nvSpPr>
        <p:spPr>
          <a:xfrm rot="2006754">
            <a:off x="1879646" y="4505587"/>
            <a:ext cx="697501" cy="6705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600;p35"/>
          <p:cNvSpPr/>
          <p:nvPr/>
        </p:nvSpPr>
        <p:spPr>
          <a:xfrm rot="2006754">
            <a:off x="7152397" y="4456832"/>
            <a:ext cx="697501" cy="6705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599;p35"/>
          <p:cNvSpPr/>
          <p:nvPr/>
        </p:nvSpPr>
        <p:spPr>
          <a:xfrm>
            <a:off x="4014891" y="153102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599;p35"/>
          <p:cNvSpPr/>
          <p:nvPr/>
        </p:nvSpPr>
        <p:spPr>
          <a:xfrm>
            <a:off x="526328" y="2906119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599;p35"/>
          <p:cNvSpPr/>
          <p:nvPr/>
        </p:nvSpPr>
        <p:spPr>
          <a:xfrm>
            <a:off x="7316559" y="149203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7"/>
          <p:cNvSpPr/>
          <p:nvPr/>
        </p:nvSpPr>
        <p:spPr>
          <a:xfrm>
            <a:off x="293871" y="1550616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Google Shape;336;p28"/>
          <p:cNvSpPr/>
          <p:nvPr/>
        </p:nvSpPr>
        <p:spPr>
          <a:xfrm>
            <a:off x="293871" y="2304030"/>
            <a:ext cx="1438191" cy="13716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67;p35"/>
          <p:cNvSpPr txBox="1">
            <a:spLocks/>
          </p:cNvSpPr>
          <p:nvPr/>
        </p:nvSpPr>
        <p:spPr>
          <a:xfrm>
            <a:off x="319601" y="2591729"/>
            <a:ext cx="1381208" cy="75708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z="4000" dirty="0">
                <a:latin typeface="Century Gothic" pitchFamily="34" charset="0"/>
              </a:rPr>
              <a:t>their</a:t>
            </a:r>
          </a:p>
        </p:txBody>
      </p:sp>
      <p:sp>
        <p:nvSpPr>
          <p:cNvPr id="22" name="Google Shape;336;p28"/>
          <p:cNvSpPr/>
          <p:nvPr/>
        </p:nvSpPr>
        <p:spPr>
          <a:xfrm>
            <a:off x="2590800" y="2232748"/>
            <a:ext cx="1438191" cy="13716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67;p35"/>
          <p:cNvSpPr txBox="1">
            <a:spLocks/>
          </p:cNvSpPr>
          <p:nvPr/>
        </p:nvSpPr>
        <p:spPr>
          <a:xfrm>
            <a:off x="2616530" y="2520447"/>
            <a:ext cx="1381208" cy="75708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z="4000" dirty="0">
                <a:latin typeface="Century Gothic" pitchFamily="34" charset="0"/>
              </a:rPr>
              <a:t>your</a:t>
            </a:r>
          </a:p>
        </p:txBody>
      </p:sp>
      <p:sp>
        <p:nvSpPr>
          <p:cNvPr id="24" name="Google Shape;336;p28"/>
          <p:cNvSpPr/>
          <p:nvPr/>
        </p:nvSpPr>
        <p:spPr>
          <a:xfrm>
            <a:off x="3657600" y="3646291"/>
            <a:ext cx="1438191" cy="13716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67;p35"/>
          <p:cNvSpPr txBox="1">
            <a:spLocks/>
          </p:cNvSpPr>
          <p:nvPr/>
        </p:nvSpPr>
        <p:spPr>
          <a:xfrm>
            <a:off x="3683330" y="3933990"/>
            <a:ext cx="1381208" cy="75708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z="4000" dirty="0">
                <a:latin typeface="Century Gothic" pitchFamily="34" charset="0"/>
              </a:rPr>
              <a:t>our</a:t>
            </a:r>
          </a:p>
        </p:txBody>
      </p:sp>
      <p:sp>
        <p:nvSpPr>
          <p:cNvPr id="26" name="Google Shape;336;p28"/>
          <p:cNvSpPr/>
          <p:nvPr/>
        </p:nvSpPr>
        <p:spPr>
          <a:xfrm>
            <a:off x="4965454" y="2397062"/>
            <a:ext cx="1438191" cy="13716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67;p35"/>
          <p:cNvSpPr txBox="1">
            <a:spLocks/>
          </p:cNvSpPr>
          <p:nvPr/>
        </p:nvSpPr>
        <p:spPr>
          <a:xfrm>
            <a:off x="4991184" y="2684761"/>
            <a:ext cx="1381208" cy="75708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z="4000" dirty="0">
                <a:latin typeface="Century Gothic" pitchFamily="34" charset="0"/>
              </a:rPr>
              <a:t>my</a:t>
            </a:r>
          </a:p>
        </p:txBody>
      </p:sp>
      <p:sp>
        <p:nvSpPr>
          <p:cNvPr id="28" name="Google Shape;336;p28"/>
          <p:cNvSpPr/>
          <p:nvPr/>
        </p:nvSpPr>
        <p:spPr>
          <a:xfrm>
            <a:off x="7539960" y="2304030"/>
            <a:ext cx="1438191" cy="13716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67;p35"/>
          <p:cNvSpPr txBox="1">
            <a:spLocks/>
          </p:cNvSpPr>
          <p:nvPr/>
        </p:nvSpPr>
        <p:spPr>
          <a:xfrm>
            <a:off x="7565690" y="2591729"/>
            <a:ext cx="1381208" cy="75708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z="4000" dirty="0">
                <a:latin typeface="Century Gothic" pitchFamily="34" charset="0"/>
              </a:rPr>
              <a:t>his</a:t>
            </a:r>
          </a:p>
        </p:txBody>
      </p:sp>
      <p:sp>
        <p:nvSpPr>
          <p:cNvPr id="30" name="Google Shape;336;p28"/>
          <p:cNvSpPr/>
          <p:nvPr/>
        </p:nvSpPr>
        <p:spPr>
          <a:xfrm>
            <a:off x="1368838" y="3531722"/>
            <a:ext cx="1438191" cy="13716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0F4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267;p35"/>
          <p:cNvSpPr txBox="1">
            <a:spLocks/>
          </p:cNvSpPr>
          <p:nvPr/>
        </p:nvSpPr>
        <p:spPr>
          <a:xfrm>
            <a:off x="1394568" y="3819421"/>
            <a:ext cx="1381208" cy="75708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z="4000" dirty="0">
                <a:latin typeface="Century Gothic" pitchFamily="34" charset="0"/>
              </a:rPr>
              <a:t>her</a:t>
            </a:r>
          </a:p>
        </p:txBody>
      </p:sp>
      <p:sp>
        <p:nvSpPr>
          <p:cNvPr id="32" name="Google Shape;336;p28"/>
          <p:cNvSpPr/>
          <p:nvPr/>
        </p:nvSpPr>
        <p:spPr>
          <a:xfrm>
            <a:off x="6285907" y="3537847"/>
            <a:ext cx="1438191" cy="13716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267;p35"/>
          <p:cNvSpPr txBox="1">
            <a:spLocks/>
          </p:cNvSpPr>
          <p:nvPr/>
        </p:nvSpPr>
        <p:spPr>
          <a:xfrm>
            <a:off x="6311637" y="3825546"/>
            <a:ext cx="1381208" cy="75708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z="4000" dirty="0">
                <a:latin typeface="Century Gothic" pitchFamily="34" charset="0"/>
              </a:rPr>
              <a:t>it</a:t>
            </a:r>
          </a:p>
        </p:txBody>
      </p:sp>
      <p:sp>
        <p:nvSpPr>
          <p:cNvPr id="34" name="Google Shape;336;p28"/>
          <p:cNvSpPr/>
          <p:nvPr/>
        </p:nvSpPr>
        <p:spPr>
          <a:xfrm>
            <a:off x="1239205" y="207579"/>
            <a:ext cx="6581098" cy="13716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267;p35"/>
          <p:cNvSpPr txBox="1">
            <a:spLocks/>
          </p:cNvSpPr>
          <p:nvPr/>
        </p:nvSpPr>
        <p:spPr>
          <a:xfrm>
            <a:off x="1329133" y="408032"/>
            <a:ext cx="6335807" cy="75708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z="4000" dirty="0">
                <a:latin typeface="Century Gothic" pitchFamily="34" charset="0"/>
              </a:rPr>
              <a:t>Possessive Adjectives</a:t>
            </a:r>
          </a:p>
        </p:txBody>
      </p:sp>
      <p:sp>
        <p:nvSpPr>
          <p:cNvPr id="38" name="Google Shape;312;p27"/>
          <p:cNvSpPr/>
          <p:nvPr/>
        </p:nvSpPr>
        <p:spPr>
          <a:xfrm>
            <a:off x="7952597" y="7263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" name="Google Shape;312;p27"/>
          <p:cNvSpPr/>
          <p:nvPr/>
        </p:nvSpPr>
        <p:spPr>
          <a:xfrm>
            <a:off x="5936814" y="1579179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" name="Google Shape;312;p27"/>
          <p:cNvSpPr/>
          <p:nvPr/>
        </p:nvSpPr>
        <p:spPr>
          <a:xfrm>
            <a:off x="8511320" y="1548636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" name="Google Shape;312;p27"/>
          <p:cNvSpPr/>
          <p:nvPr/>
        </p:nvSpPr>
        <p:spPr>
          <a:xfrm>
            <a:off x="362493" y="50231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" name="Google Shape;335;p28"/>
          <p:cNvSpPr/>
          <p:nvPr/>
        </p:nvSpPr>
        <p:spPr>
          <a:xfrm>
            <a:off x="2206836" y="1109989"/>
            <a:ext cx="4495801" cy="350803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7"/>
          <p:cNvSpPr/>
          <p:nvPr/>
        </p:nvSpPr>
        <p:spPr>
          <a:xfrm>
            <a:off x="522936" y="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267;p35"/>
          <p:cNvSpPr txBox="1">
            <a:spLocks/>
          </p:cNvSpPr>
          <p:nvPr/>
        </p:nvSpPr>
        <p:spPr>
          <a:xfrm>
            <a:off x="555593" y="448797"/>
            <a:ext cx="7855337" cy="128754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/>
            <a:r>
              <a:rPr lang="en-US" sz="3600" dirty="0">
                <a:latin typeface="Century Gothic" pitchFamily="34" charset="0"/>
              </a:rPr>
              <a:t>Is this your ________ </a:t>
            </a:r>
            <a:r>
              <a:rPr lang="en-US" sz="3600" i="1" dirty="0">
                <a:latin typeface="Century Gothic" pitchFamily="34" charset="0"/>
              </a:rPr>
              <a:t>?</a:t>
            </a:r>
          </a:p>
          <a:p>
            <a:pPr algn="l"/>
            <a:r>
              <a:rPr lang="en-US" sz="3600" dirty="0">
                <a:latin typeface="Century Gothic" pitchFamily="34" charset="0"/>
              </a:rPr>
              <a:t>Is that your ________ </a:t>
            </a:r>
            <a:r>
              <a:rPr lang="en-US" sz="3600" i="1" dirty="0">
                <a:latin typeface="Century Gothic" pitchFamily="34" charset="0"/>
              </a:rPr>
              <a:t>?</a:t>
            </a:r>
          </a:p>
        </p:txBody>
      </p:sp>
      <p:pic>
        <p:nvPicPr>
          <p:cNvPr id="11266" name="Picture 2" descr="C:\Users\retno\Downloads\images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19" y="3569284"/>
            <a:ext cx="540552" cy="54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retno\Downloads\download (8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44" y="2663986"/>
            <a:ext cx="606839" cy="63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67;p35"/>
          <p:cNvSpPr txBox="1">
            <a:spLocks/>
          </p:cNvSpPr>
          <p:nvPr/>
        </p:nvSpPr>
        <p:spPr>
          <a:xfrm>
            <a:off x="1364863" y="2571750"/>
            <a:ext cx="7855337" cy="723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/>
            <a:r>
              <a:rPr lang="en-US" sz="3600" dirty="0">
                <a:latin typeface="Century Gothic" pitchFamily="34" charset="0"/>
              </a:rPr>
              <a:t>Yes, it is. It’s mine.</a:t>
            </a:r>
          </a:p>
        </p:txBody>
      </p:sp>
      <p:sp>
        <p:nvSpPr>
          <p:cNvPr id="23" name="Google Shape;267;p35"/>
          <p:cNvSpPr txBox="1">
            <a:spLocks/>
          </p:cNvSpPr>
          <p:nvPr/>
        </p:nvSpPr>
        <p:spPr>
          <a:xfrm>
            <a:off x="1365433" y="3477610"/>
            <a:ext cx="7855337" cy="723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/>
            <a:r>
              <a:rPr lang="en-US" sz="3600" dirty="0">
                <a:latin typeface="Century Gothic" pitchFamily="34" charset="0"/>
              </a:rPr>
              <a:t>No, it’s not. It’s my _____.</a:t>
            </a:r>
          </a:p>
        </p:txBody>
      </p:sp>
      <p:sp>
        <p:nvSpPr>
          <p:cNvPr id="24" name="Google Shape;267;p35"/>
          <p:cNvSpPr txBox="1">
            <a:spLocks/>
          </p:cNvSpPr>
          <p:nvPr/>
        </p:nvSpPr>
        <p:spPr>
          <a:xfrm>
            <a:off x="1365433" y="4216619"/>
            <a:ext cx="7855337" cy="723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/>
            <a:r>
              <a:rPr lang="en-US" sz="3600" dirty="0">
                <a:latin typeface="Century Gothic" pitchFamily="34" charset="0"/>
              </a:rPr>
              <a:t>No, it isn’t. It’s _____ </a:t>
            </a:r>
            <a:r>
              <a:rPr lang="en-US" sz="3200" i="1" dirty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(possessive)</a:t>
            </a:r>
            <a:r>
              <a:rPr lang="en-US" sz="3200" i="1" dirty="0">
                <a:latin typeface="Century Gothic" pitchFamily="34" charset="0"/>
              </a:rPr>
              <a:t>.</a:t>
            </a:r>
          </a:p>
        </p:txBody>
      </p:sp>
      <p:pic>
        <p:nvPicPr>
          <p:cNvPr id="25" name="Picture 2" descr="C:\Users\retno\Downloads\images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52" y="4262236"/>
            <a:ext cx="540552" cy="54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312;p27"/>
          <p:cNvSpPr/>
          <p:nvPr/>
        </p:nvSpPr>
        <p:spPr>
          <a:xfrm>
            <a:off x="7918628" y="56154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876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6"/>
          <p:cNvSpPr/>
          <p:nvPr/>
        </p:nvSpPr>
        <p:spPr>
          <a:xfrm>
            <a:off x="8590643" y="4711041"/>
            <a:ext cx="449818" cy="43245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267;p35"/>
          <p:cNvSpPr txBox="1">
            <a:spLocks/>
          </p:cNvSpPr>
          <p:nvPr/>
        </p:nvSpPr>
        <p:spPr>
          <a:xfrm>
            <a:off x="60483" y="88815"/>
            <a:ext cx="9144000" cy="6276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50000"/>
              </a:lnSpc>
            </a:pPr>
            <a:r>
              <a:rPr lang="en-US" sz="2800" dirty="0">
                <a:latin typeface="Century Gothic" pitchFamily="34" charset="0"/>
              </a:rPr>
              <a:t>Possessive Adjectives (</a:t>
            </a:r>
            <a:r>
              <a:rPr lang="en-US" sz="2800" u="sng" dirty="0">
                <a:latin typeface="Century Gothic" pitchFamily="34" charset="0"/>
              </a:rPr>
              <a:t>kata </a:t>
            </a:r>
            <a:r>
              <a:rPr lang="en-US" sz="2800" u="sng" dirty="0" err="1">
                <a:latin typeface="Century Gothic" pitchFamily="34" charset="0"/>
              </a:rPr>
              <a:t>ganti</a:t>
            </a:r>
            <a:r>
              <a:rPr lang="en-US" sz="2800" u="sng" dirty="0">
                <a:latin typeface="Century Gothic" pitchFamily="34" charset="0"/>
              </a:rPr>
              <a:t> </a:t>
            </a:r>
            <a:r>
              <a:rPr lang="en-US" sz="2800" u="sng" dirty="0" err="1">
                <a:latin typeface="Century Gothic" pitchFamily="34" charset="0"/>
              </a:rPr>
              <a:t>kepemilikan</a:t>
            </a:r>
            <a:r>
              <a:rPr lang="en-US" sz="2800" dirty="0">
                <a:latin typeface="Century Gothic" pitchFamily="34" charset="0"/>
              </a:rPr>
              <a:t>)</a:t>
            </a:r>
          </a:p>
        </p:txBody>
      </p:sp>
      <p:sp>
        <p:nvSpPr>
          <p:cNvPr id="16" name="Google Shape;267;p35"/>
          <p:cNvSpPr txBox="1">
            <a:spLocks/>
          </p:cNvSpPr>
          <p:nvPr/>
        </p:nvSpPr>
        <p:spPr>
          <a:xfrm>
            <a:off x="1114356" y="736937"/>
            <a:ext cx="3291777" cy="6276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>
              <a:lnSpc>
                <a:spcPct val="150000"/>
              </a:lnSpc>
            </a:pPr>
            <a:r>
              <a:rPr lang="en-US" sz="2400" dirty="0">
                <a:latin typeface="Century Gothic" pitchFamily="34" charset="0"/>
              </a:rPr>
              <a:t>Subject  </a:t>
            </a:r>
          </a:p>
        </p:txBody>
      </p:sp>
      <p:sp>
        <p:nvSpPr>
          <p:cNvPr id="17" name="Google Shape;267;p35"/>
          <p:cNvSpPr txBox="1">
            <a:spLocks/>
          </p:cNvSpPr>
          <p:nvPr/>
        </p:nvSpPr>
        <p:spPr>
          <a:xfrm>
            <a:off x="4348115" y="736937"/>
            <a:ext cx="3913653" cy="6276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>
              <a:lnSpc>
                <a:spcPct val="150000"/>
              </a:lnSpc>
            </a:pPr>
            <a:r>
              <a:rPr lang="en-US" sz="2400" dirty="0">
                <a:latin typeface="Century Gothic" pitchFamily="34" charset="0"/>
              </a:rPr>
              <a:t>Possessive Adjectives</a:t>
            </a:r>
          </a:p>
        </p:txBody>
      </p:sp>
      <p:sp>
        <p:nvSpPr>
          <p:cNvPr id="18" name="Google Shape;267;p35"/>
          <p:cNvSpPr txBox="1">
            <a:spLocks/>
          </p:cNvSpPr>
          <p:nvPr/>
        </p:nvSpPr>
        <p:spPr>
          <a:xfrm>
            <a:off x="1007645" y="1364587"/>
            <a:ext cx="8188955" cy="6276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>
              <a:lnSpc>
                <a:spcPct val="150000"/>
              </a:lnSpc>
            </a:pPr>
            <a:r>
              <a:rPr lang="en-US" sz="2400" dirty="0">
                <a:latin typeface="Century Gothic" pitchFamily="34" charset="0"/>
              </a:rPr>
              <a:t>         I                                 my                              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760245" y="1687437"/>
            <a:ext cx="1219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Google Shape;267;p35"/>
          <p:cNvSpPr txBox="1">
            <a:spLocks/>
          </p:cNvSpPr>
          <p:nvPr/>
        </p:nvSpPr>
        <p:spPr>
          <a:xfrm>
            <a:off x="1020783" y="1847886"/>
            <a:ext cx="8188955" cy="6276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>
              <a:lnSpc>
                <a:spcPct val="150000"/>
              </a:lnSpc>
            </a:pPr>
            <a:r>
              <a:rPr lang="en-US" sz="2400" dirty="0">
                <a:latin typeface="Century Gothic" pitchFamily="34" charset="0"/>
              </a:rPr>
              <a:t>        You                           your                            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736847" y="2170736"/>
            <a:ext cx="1219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Google Shape;267;p35"/>
          <p:cNvSpPr txBox="1">
            <a:spLocks/>
          </p:cNvSpPr>
          <p:nvPr/>
        </p:nvSpPr>
        <p:spPr>
          <a:xfrm>
            <a:off x="926392" y="2314111"/>
            <a:ext cx="8188955" cy="6276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>
              <a:lnSpc>
                <a:spcPct val="150000"/>
              </a:lnSpc>
            </a:pPr>
            <a:r>
              <a:rPr lang="en-US" sz="2400" dirty="0">
                <a:latin typeface="Century Gothic" pitchFamily="34" charset="0"/>
              </a:rPr>
              <a:t>        We                             our                              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678992" y="2636961"/>
            <a:ext cx="1219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Google Shape;267;p35"/>
          <p:cNvSpPr txBox="1">
            <a:spLocks/>
          </p:cNvSpPr>
          <p:nvPr/>
        </p:nvSpPr>
        <p:spPr>
          <a:xfrm>
            <a:off x="918509" y="3259586"/>
            <a:ext cx="8188955" cy="6276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>
              <a:lnSpc>
                <a:spcPct val="150000"/>
              </a:lnSpc>
            </a:pPr>
            <a:r>
              <a:rPr lang="en-US" sz="2400" dirty="0">
                <a:latin typeface="Century Gothic" pitchFamily="34" charset="0"/>
              </a:rPr>
              <a:t>        He                              his                                </a:t>
            </a:r>
          </a:p>
        </p:txBody>
      </p:sp>
      <p:sp>
        <p:nvSpPr>
          <p:cNvPr id="27" name="Google Shape;267;p35"/>
          <p:cNvSpPr txBox="1">
            <a:spLocks/>
          </p:cNvSpPr>
          <p:nvPr/>
        </p:nvSpPr>
        <p:spPr>
          <a:xfrm>
            <a:off x="918509" y="3734836"/>
            <a:ext cx="8188955" cy="6276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>
              <a:lnSpc>
                <a:spcPct val="150000"/>
              </a:lnSpc>
            </a:pPr>
            <a:r>
              <a:rPr lang="en-US" sz="2400" dirty="0">
                <a:latin typeface="Century Gothic" pitchFamily="34" charset="0"/>
              </a:rPr>
              <a:t>        She                             her                            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671109" y="3618536"/>
            <a:ext cx="1219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Google Shape;267;p35"/>
          <p:cNvSpPr txBox="1">
            <a:spLocks/>
          </p:cNvSpPr>
          <p:nvPr/>
        </p:nvSpPr>
        <p:spPr>
          <a:xfrm>
            <a:off x="882954" y="2793361"/>
            <a:ext cx="8188955" cy="6276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>
              <a:lnSpc>
                <a:spcPct val="150000"/>
              </a:lnSpc>
            </a:pPr>
            <a:r>
              <a:rPr lang="en-US" sz="2400" dirty="0">
                <a:latin typeface="Century Gothic" pitchFamily="34" charset="0"/>
              </a:rPr>
              <a:t>        They                           their                               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2671109" y="4095750"/>
            <a:ext cx="1219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Google Shape;267;p35"/>
          <p:cNvSpPr txBox="1">
            <a:spLocks/>
          </p:cNvSpPr>
          <p:nvPr/>
        </p:nvSpPr>
        <p:spPr>
          <a:xfrm>
            <a:off x="918509" y="4306300"/>
            <a:ext cx="8188955" cy="6276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>
              <a:lnSpc>
                <a:spcPct val="150000"/>
              </a:lnSpc>
            </a:pPr>
            <a:r>
              <a:rPr lang="en-US" sz="2400" dirty="0">
                <a:latin typeface="Century Gothic" pitchFamily="34" charset="0"/>
              </a:rPr>
              <a:t>        It                                 its                                 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671109" y="4629150"/>
            <a:ext cx="1219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2694507" y="3097066"/>
            <a:ext cx="1219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1" grpId="0"/>
      <p:bldP spid="23" grpId="0"/>
      <p:bldP spid="25" grpId="0"/>
      <p:bldP spid="27" grpId="0"/>
      <p:bldP spid="29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6"/>
          <p:cNvSpPr/>
          <p:nvPr/>
        </p:nvSpPr>
        <p:spPr>
          <a:xfrm>
            <a:off x="8590643" y="4711041"/>
            <a:ext cx="449818" cy="43245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267;p35"/>
          <p:cNvSpPr txBox="1">
            <a:spLocks/>
          </p:cNvSpPr>
          <p:nvPr/>
        </p:nvSpPr>
        <p:spPr>
          <a:xfrm>
            <a:off x="-5255" y="126879"/>
            <a:ext cx="9144000" cy="6276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50000"/>
              </a:lnSpc>
            </a:pPr>
            <a:r>
              <a:rPr lang="en-US" sz="2800" dirty="0">
                <a:latin typeface="Century Gothic" pitchFamily="34" charset="0"/>
              </a:rPr>
              <a:t>Possessive Adjectives (+ noun)</a:t>
            </a:r>
          </a:p>
        </p:txBody>
      </p:sp>
      <p:sp>
        <p:nvSpPr>
          <p:cNvPr id="18" name="Google Shape;267;p35"/>
          <p:cNvSpPr txBox="1">
            <a:spLocks/>
          </p:cNvSpPr>
          <p:nvPr/>
        </p:nvSpPr>
        <p:spPr>
          <a:xfrm>
            <a:off x="-685800" y="775001"/>
            <a:ext cx="8188955" cy="6276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>
              <a:lnSpc>
                <a:spcPct val="150000"/>
              </a:lnSpc>
            </a:pPr>
            <a:r>
              <a:rPr lang="en-US" sz="2400" dirty="0">
                <a:latin typeface="Century Gothic" pitchFamily="34" charset="0"/>
              </a:rPr>
              <a:t>        1. This is my laptop.</a:t>
            </a:r>
          </a:p>
        </p:txBody>
      </p:sp>
      <p:sp>
        <p:nvSpPr>
          <p:cNvPr id="21" name="Google Shape;267;p35"/>
          <p:cNvSpPr txBox="1">
            <a:spLocks/>
          </p:cNvSpPr>
          <p:nvPr/>
        </p:nvSpPr>
        <p:spPr>
          <a:xfrm>
            <a:off x="-228600" y="1402651"/>
            <a:ext cx="8188955" cy="6276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>
              <a:lnSpc>
                <a:spcPct val="150000"/>
              </a:lnSpc>
            </a:pPr>
            <a:r>
              <a:rPr lang="en-US" sz="2400" dirty="0">
                <a:latin typeface="Century Gothic" pitchFamily="34" charset="0"/>
              </a:rPr>
              <a:t>        2. This is your glue.</a:t>
            </a:r>
          </a:p>
        </p:txBody>
      </p:sp>
      <p:sp>
        <p:nvSpPr>
          <p:cNvPr id="23" name="Google Shape;267;p35"/>
          <p:cNvSpPr txBox="1">
            <a:spLocks/>
          </p:cNvSpPr>
          <p:nvPr/>
        </p:nvSpPr>
        <p:spPr>
          <a:xfrm>
            <a:off x="382638" y="2030301"/>
            <a:ext cx="8188955" cy="6276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>
              <a:lnSpc>
                <a:spcPct val="150000"/>
              </a:lnSpc>
            </a:pPr>
            <a:r>
              <a:rPr lang="en-US" sz="2400" dirty="0">
                <a:latin typeface="Century Gothic" pitchFamily="34" charset="0"/>
              </a:rPr>
              <a:t>        3. This is our camera.</a:t>
            </a:r>
          </a:p>
        </p:txBody>
      </p:sp>
      <p:sp>
        <p:nvSpPr>
          <p:cNvPr id="25" name="Google Shape;267;p35"/>
          <p:cNvSpPr txBox="1">
            <a:spLocks/>
          </p:cNvSpPr>
          <p:nvPr/>
        </p:nvSpPr>
        <p:spPr>
          <a:xfrm>
            <a:off x="1600200" y="3181350"/>
            <a:ext cx="8188955" cy="6276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>
              <a:lnSpc>
                <a:spcPct val="150000"/>
              </a:lnSpc>
            </a:pPr>
            <a:r>
              <a:rPr lang="en-US" sz="2400" dirty="0">
                <a:latin typeface="Century Gothic" pitchFamily="34" charset="0"/>
              </a:rPr>
              <a:t>        5. This is his cell phone.</a:t>
            </a:r>
          </a:p>
        </p:txBody>
      </p:sp>
      <p:sp>
        <p:nvSpPr>
          <p:cNvPr id="27" name="Google Shape;267;p35"/>
          <p:cNvSpPr txBox="1">
            <a:spLocks/>
          </p:cNvSpPr>
          <p:nvPr/>
        </p:nvSpPr>
        <p:spPr>
          <a:xfrm>
            <a:off x="2209800" y="3735800"/>
            <a:ext cx="8188955" cy="6276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>
              <a:lnSpc>
                <a:spcPct val="150000"/>
              </a:lnSpc>
            </a:pPr>
            <a:r>
              <a:rPr lang="en-US" sz="2400" dirty="0">
                <a:latin typeface="Century Gothic" pitchFamily="34" charset="0"/>
              </a:rPr>
              <a:t>        6. This is her pencil sharpener.</a:t>
            </a:r>
          </a:p>
        </p:txBody>
      </p:sp>
      <p:sp>
        <p:nvSpPr>
          <p:cNvPr id="29" name="Google Shape;267;p35"/>
          <p:cNvSpPr txBox="1">
            <a:spLocks/>
          </p:cNvSpPr>
          <p:nvPr/>
        </p:nvSpPr>
        <p:spPr>
          <a:xfrm>
            <a:off x="908656" y="2648902"/>
            <a:ext cx="8188955" cy="6276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>
              <a:lnSpc>
                <a:spcPct val="150000"/>
              </a:lnSpc>
            </a:pPr>
            <a:r>
              <a:rPr lang="en-US" sz="2400" dirty="0">
                <a:latin typeface="Century Gothic" pitchFamily="34" charset="0"/>
              </a:rPr>
              <a:t>        4. This is their computer.</a:t>
            </a:r>
          </a:p>
        </p:txBody>
      </p:sp>
      <p:sp>
        <p:nvSpPr>
          <p:cNvPr id="31" name="Google Shape;267;p35"/>
          <p:cNvSpPr txBox="1">
            <a:spLocks/>
          </p:cNvSpPr>
          <p:nvPr/>
        </p:nvSpPr>
        <p:spPr>
          <a:xfrm>
            <a:off x="2860045" y="4307300"/>
            <a:ext cx="8188955" cy="6276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>
              <a:lnSpc>
                <a:spcPct val="150000"/>
              </a:lnSpc>
            </a:pPr>
            <a:r>
              <a:rPr lang="en-US" sz="2400" dirty="0">
                <a:latin typeface="Century Gothic" pitchFamily="34" charset="0"/>
              </a:rPr>
              <a:t>        7. This is its ball.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79397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3" grpId="0"/>
      <p:bldP spid="25" grpId="0"/>
      <p:bldP spid="27" grpId="0"/>
      <p:bldP spid="29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2133600" y="4647752"/>
            <a:ext cx="5497929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" name="Google Shape;337;p28"/>
          <p:cNvGrpSpPr/>
          <p:nvPr/>
        </p:nvGrpSpPr>
        <p:grpSpPr>
          <a:xfrm>
            <a:off x="685800" y="4013150"/>
            <a:ext cx="1082499" cy="998535"/>
            <a:chOff x="712875" y="2205450"/>
            <a:chExt cx="233675" cy="215550"/>
          </a:xfrm>
        </p:grpSpPr>
        <p:sp>
          <p:nvSpPr>
            <p:cNvPr id="338" name="Google Shape;338;p28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67;p35"/>
          <p:cNvSpPr txBox="1">
            <a:spLocks/>
          </p:cNvSpPr>
          <p:nvPr/>
        </p:nvSpPr>
        <p:spPr>
          <a:xfrm>
            <a:off x="533400" y="133350"/>
            <a:ext cx="5323114" cy="63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b="0" dirty="0">
                <a:latin typeface="Aharoni" pitchFamily="2" charset="-79"/>
                <a:cs typeface="Aharoni" pitchFamily="2" charset="-79"/>
              </a:rPr>
              <a:t>What can you see?</a:t>
            </a:r>
          </a:p>
        </p:txBody>
      </p:sp>
      <p:sp>
        <p:nvSpPr>
          <p:cNvPr id="23" name="Google Shape;267;p35"/>
          <p:cNvSpPr txBox="1">
            <a:spLocks/>
          </p:cNvSpPr>
          <p:nvPr/>
        </p:nvSpPr>
        <p:spPr>
          <a:xfrm>
            <a:off x="2721152" y="4124208"/>
            <a:ext cx="5440452" cy="6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dirty="0">
                <a:latin typeface="Aharoni" pitchFamily="2" charset="-79"/>
                <a:cs typeface="Aharoni" pitchFamily="2" charset="-79"/>
              </a:rPr>
              <a:t>I can see a laptop.</a:t>
            </a:r>
          </a:p>
        </p:txBody>
      </p:sp>
      <p:pic>
        <p:nvPicPr>
          <p:cNvPr id="13" name="Picture 2" descr="D:\SD TALENTA\SCAN EC\GRADE 2\UNIT 2 LESSON 2\IMG_20201103_00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6" t="48371" r="63621" b="40110"/>
          <a:stretch/>
        </p:blipFill>
        <p:spPr bwMode="auto">
          <a:xfrm rot="10800000">
            <a:off x="1227049" y="1077066"/>
            <a:ext cx="3733800" cy="289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6" name="Google Shape;336;p28"/>
          <p:cNvSpPr/>
          <p:nvPr/>
        </p:nvSpPr>
        <p:spPr>
          <a:xfrm>
            <a:off x="4354096" y="2952750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7269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1542620" y="4556691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8"/>
          <p:cNvSpPr/>
          <p:nvPr/>
        </p:nvSpPr>
        <p:spPr>
          <a:xfrm>
            <a:off x="164857" y="21435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" name="Google Shape;337;p28"/>
          <p:cNvGrpSpPr/>
          <p:nvPr/>
        </p:nvGrpSpPr>
        <p:grpSpPr>
          <a:xfrm>
            <a:off x="8069169" y="23648"/>
            <a:ext cx="1082499" cy="998535"/>
            <a:chOff x="712875" y="2205450"/>
            <a:chExt cx="233675" cy="215550"/>
          </a:xfrm>
        </p:grpSpPr>
        <p:sp>
          <p:nvSpPr>
            <p:cNvPr id="338" name="Google Shape;338;p28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67;p35"/>
          <p:cNvSpPr txBox="1">
            <a:spLocks/>
          </p:cNvSpPr>
          <p:nvPr/>
        </p:nvSpPr>
        <p:spPr>
          <a:xfrm>
            <a:off x="1143000" y="0"/>
            <a:ext cx="4045200" cy="8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algn="ctr"/>
            <a:r>
              <a:rPr lang="en-US" sz="4000" b="0" dirty="0">
                <a:latin typeface="Aharoni" pitchFamily="2" charset="-79"/>
                <a:cs typeface="Aharoni" pitchFamily="2" charset="-79"/>
              </a:rPr>
              <a:t>What is it?</a:t>
            </a:r>
          </a:p>
        </p:txBody>
      </p:sp>
      <p:sp>
        <p:nvSpPr>
          <p:cNvPr id="23" name="Google Shape;267;p35"/>
          <p:cNvSpPr txBox="1">
            <a:spLocks/>
          </p:cNvSpPr>
          <p:nvPr/>
        </p:nvSpPr>
        <p:spPr>
          <a:xfrm>
            <a:off x="1992376" y="3853029"/>
            <a:ext cx="3359963" cy="6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algn="ctr"/>
            <a:r>
              <a:rPr lang="en-US" sz="4000" dirty="0">
                <a:latin typeface="Aharoni" pitchFamily="2" charset="-79"/>
                <a:cs typeface="Aharoni" pitchFamily="2" charset="-79"/>
              </a:rPr>
              <a:t>It’s a stapler.</a:t>
            </a:r>
          </a:p>
        </p:txBody>
      </p:sp>
      <p:pic>
        <p:nvPicPr>
          <p:cNvPr id="25" name="Picture 2" descr="D:\SD TALENTA\SCAN EC\GRADE 2\UNIT 2 LESSON 2\IMG_20201103_00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66" t="49242" r="15565" b="40908"/>
          <a:stretch/>
        </p:blipFill>
        <p:spPr bwMode="auto">
          <a:xfrm rot="10800000">
            <a:off x="4850290" y="879091"/>
            <a:ext cx="3338715" cy="297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1BE4CCC3-3DC7-445F-B0B0-35D8C60CE02D}"/>
  <p:tag name="GENSWF_ADVANCE_TIME" val="9.001"/>
  <p:tag name="TIMING" val="|6.418|0.001|0.001|0.001|0.001|0.579|0.5|0.5|0.5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D6A51C3-9FE7-4B76-B3C4-6E594B746740}"/>
  <p:tag name="GENSWF_ADVANCE_TIME" val="5.001"/>
  <p:tag name="TIMING" val="|0.001|0.5|0.5|2|0.5|0.5|0.5"/>
  <p:tag name="ISPRING_CUSTOM_TIMING_USED" val="1"/>
</p:tagLst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</TotalTime>
  <Words>474</Words>
  <Application>Microsoft Office PowerPoint</Application>
  <PresentationFormat>On-screen Show (16:9)</PresentationFormat>
  <Paragraphs>117</Paragraphs>
  <Slides>34</Slides>
  <Notes>34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Aharoni</vt:lpstr>
      <vt:lpstr>Arial</vt:lpstr>
      <vt:lpstr>Pangolin</vt:lpstr>
      <vt:lpstr>Londrina Solid</vt:lpstr>
      <vt:lpstr>Century Gothic</vt:lpstr>
      <vt:lpstr>Baloo 2</vt:lpstr>
      <vt:lpstr>English Vocabulary Workshop by Slidesgo</vt:lpstr>
      <vt:lpstr>Is This Your Laptop?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retno</dc:creator>
  <cp:lastModifiedBy>HP</cp:lastModifiedBy>
  <cp:revision>51</cp:revision>
  <dcterms:modified xsi:type="dcterms:W3CDTF">2020-11-17T03:39:33Z</dcterms:modified>
</cp:coreProperties>
</file>