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3" r:id="rId5"/>
    <p:sldId id="274" r:id="rId6"/>
    <p:sldId id="278" r:id="rId7"/>
    <p:sldId id="276" r:id="rId8"/>
    <p:sldId id="259" r:id="rId9"/>
    <p:sldId id="261" r:id="rId10"/>
    <p:sldId id="262" r:id="rId11"/>
    <p:sldId id="263" r:id="rId12"/>
    <p:sldId id="267" r:id="rId13"/>
    <p:sldId id="279" r:id="rId14"/>
    <p:sldId id="280" r:id="rId15"/>
    <p:sldId id="264" r:id="rId16"/>
    <p:sldId id="265" r:id="rId17"/>
    <p:sldId id="266" r:id="rId18"/>
    <p:sldId id="270" r:id="rId19"/>
    <p:sldId id="272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36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B2F-8BC3-41B0-974E-C63FF2CB636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F4DB-57C0-4262-8722-19EC8560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5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B2F-8BC3-41B0-974E-C63FF2CB636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F4DB-57C0-4262-8722-19EC8560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73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B2F-8BC3-41B0-974E-C63FF2CB636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F4DB-57C0-4262-8722-19EC8560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B2F-8BC3-41B0-974E-C63FF2CB636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F4DB-57C0-4262-8722-19EC8560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B2F-8BC3-41B0-974E-C63FF2CB636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F4DB-57C0-4262-8722-19EC8560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B2F-8BC3-41B0-974E-C63FF2CB636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F4DB-57C0-4262-8722-19EC8560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73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B2F-8BC3-41B0-974E-C63FF2CB636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F4DB-57C0-4262-8722-19EC8560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B2F-8BC3-41B0-974E-C63FF2CB636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F4DB-57C0-4262-8722-19EC8560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8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B2F-8BC3-41B0-974E-C63FF2CB636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F4DB-57C0-4262-8722-19EC8560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0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B2F-8BC3-41B0-974E-C63FF2CB636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F4DB-57C0-4262-8722-19EC8560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7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B2F-8BC3-41B0-974E-C63FF2CB636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2F4DB-57C0-4262-8722-19EC8560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5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B3B2F-8BC3-41B0-974E-C63FF2CB6364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2F4DB-57C0-4262-8722-19EC8560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9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SD TALENTA\SAMPLE PPT\children-frame-153641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18"/>
          <a:stretch/>
        </p:blipFill>
        <p:spPr bwMode="auto">
          <a:xfrm>
            <a:off x="0" y="-25400"/>
            <a:ext cx="91186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0417" y="1378803"/>
            <a:ext cx="45720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Unit 1 Lesson 2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6553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Dad Is In The Garage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735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SD TALENTA\SAMPLE PPT\ebaaefc6916b1700759637cbcd10bd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3" y="0"/>
            <a:ext cx="9187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676400" y="590917"/>
            <a:ext cx="5181600" cy="1135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/>
              <a:t>SENTENCE PATTERNS</a:t>
            </a:r>
            <a:endParaRPr lang="en-US" b="1" dirty="0"/>
          </a:p>
        </p:txBody>
      </p:sp>
      <p:sp>
        <p:nvSpPr>
          <p:cNvPr id="8" name="Google Shape;267;p35"/>
          <p:cNvSpPr txBox="1">
            <a:spLocks/>
          </p:cNvSpPr>
          <p:nvPr/>
        </p:nvSpPr>
        <p:spPr>
          <a:xfrm>
            <a:off x="381000" y="1905000"/>
            <a:ext cx="8382000" cy="3048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b="1" dirty="0" smtClean="0">
                <a:latin typeface="Century Gothic" pitchFamily="34" charset="0"/>
              </a:rPr>
              <a:t>Where’s ___________?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b="1" dirty="0" smtClean="0">
                <a:latin typeface="Century Gothic" pitchFamily="34" charset="0"/>
              </a:rPr>
              <a:t>He’s in the ____________.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b="1" dirty="0" smtClean="0">
                <a:latin typeface="Century Gothic" pitchFamily="34" charset="0"/>
              </a:rPr>
              <a:t>She’s in the ___________.</a:t>
            </a:r>
            <a:endParaRPr lang="en-US" sz="4000" b="1" dirty="0"/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0" y="4953000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2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SD TALENTA\SAMPLE PPT\ebaaefc6916b1700759637cbcd10bd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87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54307" y="537160"/>
            <a:ext cx="2873828" cy="1135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u="sng" dirty="0" smtClean="0"/>
              <a:t>EXAMPLE</a:t>
            </a:r>
            <a:endParaRPr lang="en-US" b="1" u="sng" dirty="0"/>
          </a:p>
        </p:txBody>
      </p:sp>
      <p:sp>
        <p:nvSpPr>
          <p:cNvPr id="8" name="Google Shape;267;p35"/>
          <p:cNvSpPr txBox="1">
            <a:spLocks/>
          </p:cNvSpPr>
          <p:nvPr/>
        </p:nvSpPr>
        <p:spPr>
          <a:xfrm>
            <a:off x="1143000" y="2076450"/>
            <a:ext cx="8215993" cy="1066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b="1" dirty="0" smtClean="0">
                <a:latin typeface="Century Gothic" pitchFamily="34" charset="0"/>
              </a:rPr>
              <a:t>Where’s Jenny?</a:t>
            </a:r>
          </a:p>
        </p:txBody>
      </p:sp>
      <p:pic>
        <p:nvPicPr>
          <p:cNvPr id="9" name="Picture 3" descr="D:\SD TALENTA\SCAN EC\GRADE 3\UNIT 1 LESSON 2\IMG_20200730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4" t="40506" r="35714" b="48115"/>
          <a:stretch/>
        </p:blipFill>
        <p:spPr bwMode="auto">
          <a:xfrm>
            <a:off x="5540828" y="228600"/>
            <a:ext cx="3309343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267;p35"/>
          <p:cNvSpPr txBox="1">
            <a:spLocks/>
          </p:cNvSpPr>
          <p:nvPr/>
        </p:nvSpPr>
        <p:spPr>
          <a:xfrm>
            <a:off x="1676400" y="4572000"/>
            <a:ext cx="6165398" cy="1066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b="1" dirty="0" smtClean="0">
                <a:latin typeface="Century Gothic" pitchFamily="34" charset="0"/>
              </a:rPr>
              <a:t>She’s in the garage.</a:t>
            </a: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rot="10800000">
            <a:off x="228598" y="5105400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5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SD TALENTA\SAMPLE PPT\ebaaefc6916b1700759637cbcd10bd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941" y="228600"/>
            <a:ext cx="9187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67;p35"/>
          <p:cNvSpPr txBox="1">
            <a:spLocks/>
          </p:cNvSpPr>
          <p:nvPr/>
        </p:nvSpPr>
        <p:spPr>
          <a:xfrm>
            <a:off x="504824" y="2114550"/>
            <a:ext cx="8215993" cy="1066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b="1" dirty="0" smtClean="0">
                <a:latin typeface="Century Gothic" pitchFamily="34" charset="0"/>
              </a:rPr>
              <a:t>Where’s Tom?</a:t>
            </a:r>
          </a:p>
        </p:txBody>
      </p:sp>
      <p:sp>
        <p:nvSpPr>
          <p:cNvPr id="10" name="Google Shape;267;p35"/>
          <p:cNvSpPr txBox="1">
            <a:spLocks/>
          </p:cNvSpPr>
          <p:nvPr/>
        </p:nvSpPr>
        <p:spPr>
          <a:xfrm>
            <a:off x="1530122" y="4419600"/>
            <a:ext cx="6165398" cy="1066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b="1" dirty="0" smtClean="0">
                <a:latin typeface="Century Gothic" pitchFamily="34" charset="0"/>
              </a:rPr>
              <a:t>He’s in the bedroom.</a:t>
            </a:r>
          </a:p>
        </p:txBody>
      </p:sp>
      <p:pic>
        <p:nvPicPr>
          <p:cNvPr id="11" name="Picture 3" descr="D:\SD TALENTA\SCAN EC\GRADE 3\UNIT 1 LESSON 2\IMG_20200730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7" t="24638" r="50000" b="63283"/>
          <a:stretch/>
        </p:blipFill>
        <p:spPr bwMode="auto">
          <a:xfrm>
            <a:off x="5378714" y="41512"/>
            <a:ext cx="3609694" cy="32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rot="10800000">
            <a:off x="193341" y="4980296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8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SD TALENTA\SAMPLE PPT\ebaaefc6916b1700759637cbcd10bd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87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67;p35"/>
          <p:cNvSpPr txBox="1">
            <a:spLocks/>
          </p:cNvSpPr>
          <p:nvPr/>
        </p:nvSpPr>
        <p:spPr>
          <a:xfrm>
            <a:off x="504824" y="2114550"/>
            <a:ext cx="8215993" cy="1066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b="1" dirty="0" smtClean="0">
                <a:latin typeface="Century Gothic" pitchFamily="34" charset="0"/>
              </a:rPr>
              <a:t>Where’s Grandma?</a:t>
            </a:r>
          </a:p>
        </p:txBody>
      </p:sp>
      <p:sp>
        <p:nvSpPr>
          <p:cNvPr id="10" name="Google Shape;267;p35"/>
          <p:cNvSpPr txBox="1">
            <a:spLocks/>
          </p:cNvSpPr>
          <p:nvPr/>
        </p:nvSpPr>
        <p:spPr>
          <a:xfrm>
            <a:off x="1530122" y="4419600"/>
            <a:ext cx="6165398" cy="1066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b="1" dirty="0" smtClean="0">
                <a:latin typeface="Century Gothic" pitchFamily="34" charset="0"/>
              </a:rPr>
              <a:t>She’s in the kitchen.</a:t>
            </a:r>
          </a:p>
        </p:txBody>
      </p:sp>
      <p:pic>
        <p:nvPicPr>
          <p:cNvPr id="9" name="Picture 4" descr="D:\SD TALENTA\SCAN EC\GRADE 3\UNIT 1 LESSON 2\IMG_20200730_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1" t="40335" r="8704" b="47916"/>
          <a:stretch/>
        </p:blipFill>
        <p:spPr bwMode="auto">
          <a:xfrm>
            <a:off x="5971294" y="66532"/>
            <a:ext cx="3194101" cy="290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rot="10800000">
            <a:off x="228598" y="5105400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2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SD TALENTA\SAMPLE PPT\ebaaefc6916b1700759637cbcd10bd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87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67;p35"/>
          <p:cNvSpPr txBox="1">
            <a:spLocks/>
          </p:cNvSpPr>
          <p:nvPr/>
        </p:nvSpPr>
        <p:spPr>
          <a:xfrm>
            <a:off x="504824" y="2114550"/>
            <a:ext cx="8215993" cy="1066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b="1" dirty="0" smtClean="0">
                <a:latin typeface="Century Gothic" pitchFamily="34" charset="0"/>
              </a:rPr>
              <a:t>Where’s Dad?</a:t>
            </a:r>
          </a:p>
        </p:txBody>
      </p:sp>
      <p:sp>
        <p:nvSpPr>
          <p:cNvPr id="10" name="Google Shape;267;p35"/>
          <p:cNvSpPr txBox="1">
            <a:spLocks/>
          </p:cNvSpPr>
          <p:nvPr/>
        </p:nvSpPr>
        <p:spPr>
          <a:xfrm>
            <a:off x="1530122" y="4419600"/>
            <a:ext cx="6165398" cy="1066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4000" b="1" dirty="0">
                <a:latin typeface="Century Gothic" pitchFamily="34" charset="0"/>
              </a:rPr>
              <a:t>H</a:t>
            </a:r>
            <a:r>
              <a:rPr lang="en-US" sz="4000" b="1" dirty="0" smtClean="0">
                <a:latin typeface="Century Gothic" pitchFamily="34" charset="0"/>
              </a:rPr>
              <a:t>e’s in the living room.</a:t>
            </a: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rot="10800000">
            <a:off x="193341" y="4953000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D:\SD TALENTA\SCAN EC\GRADE 3\UNIT 1 LESSON 2\IMG_20200730_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8" t="39670" r="63539" b="48060"/>
          <a:stretch/>
        </p:blipFill>
        <p:spPr bwMode="auto">
          <a:xfrm>
            <a:off x="5334000" y="228599"/>
            <a:ext cx="3589047" cy="325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23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SD TALENTA\SCAN EC\GRADE 3\UNIT 1 LESSON 2\IMG_20200730_0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 b="45072"/>
          <a:stretch/>
        </p:blipFill>
        <p:spPr bwMode="auto">
          <a:xfrm>
            <a:off x="19050" y="0"/>
            <a:ext cx="91821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24200" y="6318235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82000" y="63246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03778" y="4570643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45106" y="456571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91200" y="63246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06 Track 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10100" y="2367680"/>
            <a:ext cx="401413" cy="401413"/>
          </a:xfrm>
          <a:prstGeom prst="rect">
            <a:avLst/>
          </a:prstGeom>
        </p:spPr>
      </p:pic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8003490" y="137160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2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51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SD TALENTA\SCAN EC\GRADE 3\UNIT 1 LESSON 2\IMG_20200730_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" t="54105" b="6598"/>
          <a:stretch/>
        </p:blipFill>
        <p:spPr bwMode="auto">
          <a:xfrm>
            <a:off x="19050" y="22860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696200" y="22860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2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SD TALENTA\SAMPLE PPT\ebaaefc6916b1700759637cbcd10bd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4" y="-19050"/>
            <a:ext cx="9187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SD TALENTA\SCAN EC\GRADE 3\UNIT 1 LESSON 2\IMG_20200730_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" t="6343" b="51692"/>
          <a:stretch/>
        </p:blipFill>
        <p:spPr bwMode="auto">
          <a:xfrm>
            <a:off x="-43544" y="0"/>
            <a:ext cx="9187544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2794317"/>
            <a:ext cx="825690" cy="17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67000" y="2664023"/>
            <a:ext cx="1066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Where’s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14142" y="6489541"/>
            <a:ext cx="1054097" cy="177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V="1">
            <a:off x="6260910" y="3110532"/>
            <a:ext cx="673290" cy="279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7380087" y="3125703"/>
            <a:ext cx="566102" cy="249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7151846" y="3462239"/>
            <a:ext cx="772953" cy="249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43022" y="3390249"/>
            <a:ext cx="990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Where’s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12005" y="3077923"/>
            <a:ext cx="6185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He’s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69981" y="3067398"/>
            <a:ext cx="6185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the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36369" y="6386893"/>
            <a:ext cx="6185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in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459811" y="6359247"/>
            <a:ext cx="83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She’s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19" name="Right Arrow 18">
            <a:hlinkClick r:id="" action="ppaction://hlinkshowjump?jump=nextslide"/>
          </p:cNvPr>
          <p:cNvSpPr/>
          <p:nvPr/>
        </p:nvSpPr>
        <p:spPr>
          <a:xfrm>
            <a:off x="7924799" y="152400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hlinkClick r:id="" action="ppaction://hlinkshowjump?jump=previousslide"/>
          </p:cNvPr>
          <p:cNvSpPr/>
          <p:nvPr/>
        </p:nvSpPr>
        <p:spPr>
          <a:xfrm rot="10800000">
            <a:off x="152400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693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9" grpId="0"/>
      <p:bldP spid="10" grpId="0"/>
      <p:bldP spid="8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SD TALENTA\SCAN EC\GRADE 3\UNIT 1 LESSON 2\IMG_20200730_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2" t="48237" r="2406" b="6383"/>
          <a:stretch/>
        </p:blipFill>
        <p:spPr bwMode="auto">
          <a:xfrm>
            <a:off x="219074" y="153863"/>
            <a:ext cx="8696326" cy="659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8 Track 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79225" y="1553140"/>
            <a:ext cx="380076" cy="380076"/>
          </a:xfrm>
          <a:prstGeom prst="rect">
            <a:avLst/>
          </a:prstGeom>
        </p:spPr>
      </p:pic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7817069" y="15844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 Track 10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3" descr="D:\SD TALENTA\SAMPLE PPT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0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67;p35"/>
          <p:cNvSpPr txBox="1">
            <a:spLocks/>
          </p:cNvSpPr>
          <p:nvPr/>
        </p:nvSpPr>
        <p:spPr>
          <a:xfrm>
            <a:off x="1524000" y="838200"/>
            <a:ext cx="5124450" cy="5791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latin typeface="Century Gothic" pitchFamily="34" charset="0"/>
              </a:rPr>
              <a:t>Where Are They?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1600" b="1" dirty="0" smtClean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Where is Father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He’s in the garage.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Garage! Garage! Here he is!</a:t>
            </a:r>
          </a:p>
          <a:p>
            <a:pPr algn="l">
              <a:spcBef>
                <a:spcPts val="0"/>
              </a:spcBef>
            </a:pPr>
            <a:endParaRPr lang="en-US" sz="1800" dirty="0" smtClean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Where is Mother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She’s in the bathroom.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Bathroom! Bathroom! Here she is.</a:t>
            </a:r>
          </a:p>
          <a:p>
            <a:pPr algn="l">
              <a:spcBef>
                <a:spcPts val="0"/>
              </a:spcBef>
            </a:pPr>
            <a:endParaRPr lang="en-US" sz="1800" dirty="0" smtClean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>
                <a:latin typeface="Century Gothic" pitchFamily="34" charset="0"/>
              </a:rPr>
              <a:t>Where is </a:t>
            </a:r>
            <a:r>
              <a:rPr lang="en-US" sz="1800" dirty="0" smtClean="0">
                <a:latin typeface="Century Gothic" pitchFamily="34" charset="0"/>
              </a:rPr>
              <a:t>Billy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He’s </a:t>
            </a:r>
            <a:r>
              <a:rPr lang="en-US" sz="1800" dirty="0">
                <a:latin typeface="Century Gothic" pitchFamily="34" charset="0"/>
              </a:rPr>
              <a:t>in the </a:t>
            </a:r>
            <a:r>
              <a:rPr lang="en-US" sz="1800" dirty="0" smtClean="0">
                <a:latin typeface="Century Gothic" pitchFamily="34" charset="0"/>
              </a:rPr>
              <a:t>kitchen.</a:t>
            </a:r>
            <a:endParaRPr lang="en-US" sz="18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Kitchen! Kitchen! Here he </a:t>
            </a:r>
            <a:r>
              <a:rPr lang="en-US" sz="1800" dirty="0">
                <a:latin typeface="Century Gothic" pitchFamily="34" charset="0"/>
              </a:rPr>
              <a:t>is</a:t>
            </a:r>
            <a:r>
              <a:rPr lang="en-US" sz="3200" dirty="0" smtClean="0">
                <a:latin typeface="Century Gothic" pitchFamily="34" charset="0"/>
              </a:rPr>
              <a:t>.</a:t>
            </a:r>
          </a:p>
          <a:p>
            <a:pPr algn="l">
              <a:spcBef>
                <a:spcPts val="0"/>
              </a:spcBef>
            </a:pPr>
            <a:endParaRPr lang="en-US" sz="32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>
                <a:latin typeface="Century Gothic" pitchFamily="34" charset="0"/>
              </a:rPr>
              <a:t>Where is </a:t>
            </a:r>
            <a:r>
              <a:rPr lang="en-US" sz="1800" dirty="0" err="1" smtClean="0">
                <a:latin typeface="Century Gothic" pitchFamily="34" charset="0"/>
              </a:rPr>
              <a:t>Rossy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She’s </a:t>
            </a:r>
            <a:r>
              <a:rPr lang="en-US" sz="1800" dirty="0">
                <a:latin typeface="Century Gothic" pitchFamily="34" charset="0"/>
              </a:rPr>
              <a:t>in </a:t>
            </a:r>
            <a:r>
              <a:rPr lang="en-US" sz="1800" dirty="0" smtClean="0">
                <a:latin typeface="Century Gothic" pitchFamily="34" charset="0"/>
              </a:rPr>
              <a:t>her bedroom.</a:t>
            </a:r>
            <a:endParaRPr lang="en-US" sz="18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Bedroom! Bedroom! Here she </a:t>
            </a:r>
            <a:r>
              <a:rPr lang="en-US" sz="1800" dirty="0">
                <a:latin typeface="Century Gothic" pitchFamily="34" charset="0"/>
              </a:rPr>
              <a:t>is</a:t>
            </a:r>
            <a:r>
              <a:rPr lang="en-US" sz="3200" dirty="0" smtClean="0">
                <a:latin typeface="Century Gothic" pitchFamily="34" charset="0"/>
              </a:rPr>
              <a:t>.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6" name="Google Shape;267;p35"/>
          <p:cNvSpPr txBox="1">
            <a:spLocks/>
          </p:cNvSpPr>
          <p:nvPr/>
        </p:nvSpPr>
        <p:spPr>
          <a:xfrm>
            <a:off x="228600" y="190500"/>
            <a:ext cx="4253593" cy="628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Let’s sing a song</a:t>
            </a:r>
          </a:p>
        </p:txBody>
      </p:sp>
      <p:pic>
        <p:nvPicPr>
          <p:cNvPr id="8" name="10 Track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49538" y="214384"/>
            <a:ext cx="469710" cy="469710"/>
          </a:xfrm>
          <a:prstGeom prst="rect">
            <a:avLst/>
          </a:prstGeom>
        </p:spPr>
      </p:pic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833815" y="214384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537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4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/>
          <p:cNvSpPr txBox="1">
            <a:spLocks/>
          </p:cNvSpPr>
          <p:nvPr/>
        </p:nvSpPr>
        <p:spPr>
          <a:xfrm>
            <a:off x="1295400" y="990600"/>
            <a:ext cx="4253593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What can you  see?</a:t>
            </a:r>
          </a:p>
        </p:txBody>
      </p:sp>
      <p:pic>
        <p:nvPicPr>
          <p:cNvPr id="7" name="Picture 6" descr="D:\SD TALENTA\SCAN EC\GRADE 3\UNIT 1 LESSON 2\IMG_20200730_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2" t="25032" r="22067" b="62397"/>
          <a:stretch/>
        </p:blipFill>
        <p:spPr bwMode="auto">
          <a:xfrm>
            <a:off x="2817136" y="1739125"/>
            <a:ext cx="3879363" cy="337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67;p35"/>
          <p:cNvSpPr txBox="1">
            <a:spLocks/>
          </p:cNvSpPr>
          <p:nvPr/>
        </p:nvSpPr>
        <p:spPr>
          <a:xfrm>
            <a:off x="1221515" y="4876800"/>
            <a:ext cx="5865085" cy="7754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I can see ___________.</a:t>
            </a: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0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D:\SD TALENTA\SAMPLE PPT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SD TALENTA\Gambar\thank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FFE"/>
              </a:clrFrom>
              <a:clrTo>
                <a:srgbClr val="F6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6250"/>
            <a:ext cx="6941632" cy="472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5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/>
          <p:cNvSpPr txBox="1">
            <a:spLocks/>
          </p:cNvSpPr>
          <p:nvPr/>
        </p:nvSpPr>
        <p:spPr>
          <a:xfrm>
            <a:off x="1295400" y="990600"/>
            <a:ext cx="4253593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Great….</a:t>
            </a:r>
          </a:p>
        </p:txBody>
      </p:sp>
      <p:pic>
        <p:nvPicPr>
          <p:cNvPr id="7" name="Picture 6" descr="D:\SD TALENTA\SCAN EC\GRADE 3\UNIT 1 LESSON 2\IMG_20200730_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2" t="25032" r="22067" b="62397"/>
          <a:stretch/>
        </p:blipFill>
        <p:spPr bwMode="auto">
          <a:xfrm>
            <a:off x="2817136" y="1739125"/>
            <a:ext cx="3879363" cy="337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67;p35"/>
          <p:cNvSpPr txBox="1">
            <a:spLocks/>
          </p:cNvSpPr>
          <p:nvPr/>
        </p:nvSpPr>
        <p:spPr>
          <a:xfrm>
            <a:off x="1221515" y="4876800"/>
            <a:ext cx="5865085" cy="7754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It is a yard.</a:t>
            </a: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220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67;p35"/>
          <p:cNvSpPr txBox="1">
            <a:spLocks/>
          </p:cNvSpPr>
          <p:nvPr/>
        </p:nvSpPr>
        <p:spPr>
          <a:xfrm>
            <a:off x="533400" y="685800"/>
            <a:ext cx="7696200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What do you usually do in the yard?</a:t>
            </a:r>
          </a:p>
        </p:txBody>
      </p:sp>
      <p:sp>
        <p:nvSpPr>
          <p:cNvPr id="6" name="Google Shape;267;p35"/>
          <p:cNvSpPr txBox="1">
            <a:spLocks/>
          </p:cNvSpPr>
          <p:nvPr/>
        </p:nvSpPr>
        <p:spPr>
          <a:xfrm>
            <a:off x="1066800" y="2057400"/>
            <a:ext cx="6899564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Me : I play soccer with my friend.</a:t>
            </a:r>
          </a:p>
        </p:txBody>
      </p:sp>
      <p:sp>
        <p:nvSpPr>
          <p:cNvPr id="7" name="Google Shape;267;p35"/>
          <p:cNvSpPr txBox="1">
            <a:spLocks/>
          </p:cNvSpPr>
          <p:nvPr/>
        </p:nvSpPr>
        <p:spPr>
          <a:xfrm>
            <a:off x="1828800" y="4501487"/>
            <a:ext cx="4102290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What about you?</a:t>
            </a:r>
          </a:p>
        </p:txBody>
      </p:sp>
      <p:sp>
        <p:nvSpPr>
          <p:cNvPr id="8" name="Oval 7"/>
          <p:cNvSpPr/>
          <p:nvPr/>
        </p:nvSpPr>
        <p:spPr>
          <a:xfrm>
            <a:off x="3200400" y="3200400"/>
            <a:ext cx="1032164" cy="9159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?</a:t>
            </a:r>
            <a:endParaRPr lang="en-US" sz="6000" b="1" dirty="0"/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46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/>
          <p:cNvSpPr txBox="1">
            <a:spLocks/>
          </p:cNvSpPr>
          <p:nvPr/>
        </p:nvSpPr>
        <p:spPr>
          <a:xfrm>
            <a:off x="1524000" y="1012209"/>
            <a:ext cx="4253593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What can you  see?</a:t>
            </a:r>
          </a:p>
        </p:txBody>
      </p:sp>
      <p:sp>
        <p:nvSpPr>
          <p:cNvPr id="8" name="Google Shape;267;p35"/>
          <p:cNvSpPr txBox="1">
            <a:spLocks/>
          </p:cNvSpPr>
          <p:nvPr/>
        </p:nvSpPr>
        <p:spPr>
          <a:xfrm>
            <a:off x="1221515" y="4876800"/>
            <a:ext cx="5865085" cy="7754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I can see ___________.</a:t>
            </a:r>
          </a:p>
        </p:txBody>
      </p:sp>
      <p:pic>
        <p:nvPicPr>
          <p:cNvPr id="9" name="Picture 4" descr="D:\SD TALENTA\SCAN EC\GRADE 3\UNIT 1 LESSON 2\IMG_20200730_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1" t="39566" r="62753" b="47916"/>
          <a:stretch/>
        </p:blipFill>
        <p:spPr bwMode="auto">
          <a:xfrm>
            <a:off x="2667000" y="1822063"/>
            <a:ext cx="3398895" cy="305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2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/>
          <p:cNvSpPr txBox="1">
            <a:spLocks/>
          </p:cNvSpPr>
          <p:nvPr/>
        </p:nvSpPr>
        <p:spPr>
          <a:xfrm>
            <a:off x="1524000" y="1012209"/>
            <a:ext cx="4253593" cy="533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Good </a:t>
            </a:r>
            <a:r>
              <a:rPr lang="en-US" sz="3200" b="1" dirty="0" err="1" smtClean="0">
                <a:latin typeface="Century Gothic" pitchFamily="34" charset="0"/>
              </a:rPr>
              <a:t>jod</a:t>
            </a:r>
            <a:r>
              <a:rPr lang="en-US" sz="3200" b="1" dirty="0" smtClean="0">
                <a:latin typeface="Century Gothic" pitchFamily="34" charset="0"/>
              </a:rPr>
              <a:t>….</a:t>
            </a:r>
          </a:p>
        </p:txBody>
      </p:sp>
      <p:sp>
        <p:nvSpPr>
          <p:cNvPr id="8" name="Google Shape;267;p35"/>
          <p:cNvSpPr txBox="1">
            <a:spLocks/>
          </p:cNvSpPr>
          <p:nvPr/>
        </p:nvSpPr>
        <p:spPr>
          <a:xfrm>
            <a:off x="1221515" y="4876800"/>
            <a:ext cx="5865085" cy="77547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It is a living room.</a:t>
            </a:r>
          </a:p>
        </p:txBody>
      </p:sp>
      <p:pic>
        <p:nvPicPr>
          <p:cNvPr id="9" name="Picture 4" descr="D:\SD TALENTA\SCAN EC\GRADE 3\UNIT 1 LESSON 2\IMG_20200730_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1" t="39566" r="62753" b="47916"/>
          <a:stretch/>
        </p:blipFill>
        <p:spPr bwMode="auto">
          <a:xfrm>
            <a:off x="2667000" y="1822063"/>
            <a:ext cx="3398895" cy="305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741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SD TALENTA\SAMPLE PPT\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6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/>
          <p:cNvSpPr txBox="1">
            <a:spLocks/>
          </p:cNvSpPr>
          <p:nvPr/>
        </p:nvSpPr>
        <p:spPr>
          <a:xfrm>
            <a:off x="234315" y="750627"/>
            <a:ext cx="8915400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What do you usually do in the living room?</a:t>
            </a:r>
          </a:p>
        </p:txBody>
      </p:sp>
      <p:sp>
        <p:nvSpPr>
          <p:cNvPr id="9" name="Google Shape;267;p35"/>
          <p:cNvSpPr txBox="1">
            <a:spLocks/>
          </p:cNvSpPr>
          <p:nvPr/>
        </p:nvSpPr>
        <p:spPr>
          <a:xfrm>
            <a:off x="1066800" y="2590800"/>
            <a:ext cx="6899564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Me : I drink orange juice.</a:t>
            </a:r>
          </a:p>
        </p:txBody>
      </p:sp>
      <p:sp>
        <p:nvSpPr>
          <p:cNvPr id="10" name="Google Shape;267;p35"/>
          <p:cNvSpPr txBox="1">
            <a:spLocks/>
          </p:cNvSpPr>
          <p:nvPr/>
        </p:nvSpPr>
        <p:spPr>
          <a:xfrm>
            <a:off x="1600200" y="4501487"/>
            <a:ext cx="4102290" cy="838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What about you?</a:t>
            </a:r>
          </a:p>
        </p:txBody>
      </p:sp>
      <p:sp>
        <p:nvSpPr>
          <p:cNvPr id="11" name="Oval 10"/>
          <p:cNvSpPr/>
          <p:nvPr/>
        </p:nvSpPr>
        <p:spPr>
          <a:xfrm>
            <a:off x="6934200" y="3380095"/>
            <a:ext cx="1032164" cy="9159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?</a:t>
            </a:r>
            <a:endParaRPr lang="en-US" sz="6000" b="1" dirty="0"/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D TALENTA\SAMPLE PPT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4" y="-12510"/>
            <a:ext cx="91557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67;p35"/>
          <p:cNvSpPr txBox="1">
            <a:spLocks/>
          </p:cNvSpPr>
          <p:nvPr/>
        </p:nvSpPr>
        <p:spPr>
          <a:xfrm>
            <a:off x="1524000" y="821425"/>
            <a:ext cx="5124450" cy="556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latin typeface="Century Gothic" pitchFamily="34" charset="0"/>
              </a:rPr>
              <a:t>Where Are They?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1600" b="1" dirty="0" smtClean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Where is Father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He’s in the garage.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Garage! Garage! Here he is!</a:t>
            </a:r>
          </a:p>
          <a:p>
            <a:pPr algn="l">
              <a:spcBef>
                <a:spcPts val="0"/>
              </a:spcBef>
            </a:pPr>
            <a:endParaRPr lang="en-US" sz="1800" dirty="0" smtClean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Where is Mother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She’s in the bathroom.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Bathroom! Bathroom! Here she is.</a:t>
            </a:r>
          </a:p>
          <a:p>
            <a:pPr algn="l">
              <a:spcBef>
                <a:spcPts val="0"/>
              </a:spcBef>
            </a:pPr>
            <a:endParaRPr lang="en-US" sz="1800" dirty="0" smtClean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>
                <a:latin typeface="Century Gothic" pitchFamily="34" charset="0"/>
              </a:rPr>
              <a:t>Where is </a:t>
            </a:r>
            <a:r>
              <a:rPr lang="en-US" sz="1800" dirty="0" smtClean="0">
                <a:latin typeface="Century Gothic" pitchFamily="34" charset="0"/>
              </a:rPr>
              <a:t>Billy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He’s </a:t>
            </a:r>
            <a:r>
              <a:rPr lang="en-US" sz="1800" dirty="0">
                <a:latin typeface="Century Gothic" pitchFamily="34" charset="0"/>
              </a:rPr>
              <a:t>in the </a:t>
            </a:r>
            <a:r>
              <a:rPr lang="en-US" sz="1800" dirty="0" smtClean="0">
                <a:latin typeface="Century Gothic" pitchFamily="34" charset="0"/>
              </a:rPr>
              <a:t>kitchen.</a:t>
            </a:r>
            <a:endParaRPr lang="en-US" sz="18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Kitchen! Kitchen! Here he </a:t>
            </a:r>
            <a:r>
              <a:rPr lang="en-US" sz="1800" dirty="0">
                <a:latin typeface="Century Gothic" pitchFamily="34" charset="0"/>
              </a:rPr>
              <a:t>is</a:t>
            </a:r>
            <a:r>
              <a:rPr lang="en-US" sz="3200" dirty="0" smtClean="0">
                <a:latin typeface="Century Gothic" pitchFamily="34" charset="0"/>
              </a:rPr>
              <a:t>.</a:t>
            </a:r>
          </a:p>
          <a:p>
            <a:pPr algn="l">
              <a:spcBef>
                <a:spcPts val="0"/>
              </a:spcBef>
            </a:pPr>
            <a:endParaRPr lang="en-US" sz="18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>
                <a:latin typeface="Century Gothic" pitchFamily="34" charset="0"/>
              </a:rPr>
              <a:t>Where is </a:t>
            </a:r>
            <a:r>
              <a:rPr lang="en-US" sz="1800" dirty="0" err="1" smtClean="0">
                <a:latin typeface="Century Gothic" pitchFamily="34" charset="0"/>
              </a:rPr>
              <a:t>Rossy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She’s </a:t>
            </a:r>
            <a:r>
              <a:rPr lang="en-US" sz="1800" dirty="0">
                <a:latin typeface="Century Gothic" pitchFamily="34" charset="0"/>
              </a:rPr>
              <a:t>in </a:t>
            </a:r>
            <a:r>
              <a:rPr lang="en-US" sz="1800" dirty="0" smtClean="0">
                <a:latin typeface="Century Gothic" pitchFamily="34" charset="0"/>
              </a:rPr>
              <a:t>her bedroom.</a:t>
            </a:r>
            <a:endParaRPr lang="en-US" sz="18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1800" dirty="0" smtClean="0">
                <a:latin typeface="Century Gothic" pitchFamily="34" charset="0"/>
              </a:rPr>
              <a:t>Bedroom! Bedroom! Here she </a:t>
            </a:r>
            <a:r>
              <a:rPr lang="en-US" sz="1800" dirty="0">
                <a:latin typeface="Century Gothic" pitchFamily="34" charset="0"/>
              </a:rPr>
              <a:t>is</a:t>
            </a:r>
            <a:r>
              <a:rPr lang="en-US" sz="3200" dirty="0" smtClean="0">
                <a:latin typeface="Century Gothic" pitchFamily="34" charset="0"/>
              </a:rPr>
              <a:t>.</a:t>
            </a:r>
            <a:endParaRPr lang="en-US" sz="3200" dirty="0">
              <a:latin typeface="Century Gothic" pitchFamily="34" charset="0"/>
            </a:endParaRPr>
          </a:p>
        </p:txBody>
      </p:sp>
      <p:sp>
        <p:nvSpPr>
          <p:cNvPr id="6" name="Google Shape;267;p35"/>
          <p:cNvSpPr txBox="1">
            <a:spLocks/>
          </p:cNvSpPr>
          <p:nvPr/>
        </p:nvSpPr>
        <p:spPr>
          <a:xfrm>
            <a:off x="228600" y="190500"/>
            <a:ext cx="4253593" cy="6286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Let’s sing a song</a:t>
            </a:r>
          </a:p>
        </p:txBody>
      </p:sp>
      <p:pic>
        <p:nvPicPr>
          <p:cNvPr id="9" name="10 Track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81400" y="152400"/>
            <a:ext cx="609600" cy="609600"/>
          </a:xfrm>
          <a:prstGeom prst="rect">
            <a:avLst/>
          </a:prstGeom>
        </p:spPr>
      </p:pic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228598" y="6206723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4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SD TALENTA\SAMPLE PPT\ebaaefc6916b1700759637cbcd10bd5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3" y="0"/>
            <a:ext cx="9187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67;p35"/>
          <p:cNvSpPr txBox="1">
            <a:spLocks/>
          </p:cNvSpPr>
          <p:nvPr/>
        </p:nvSpPr>
        <p:spPr>
          <a:xfrm>
            <a:off x="228600" y="762000"/>
            <a:ext cx="8382000" cy="182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l"/>
            <a:r>
              <a:rPr lang="en-US" sz="4000" dirty="0" smtClean="0">
                <a:latin typeface="Century Gothic" pitchFamily="34" charset="0"/>
              </a:rPr>
              <a:t>In this lesson, you will learn about rooms / areas in the house.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6" name="Google Shape;267;p35"/>
          <p:cNvSpPr txBox="1">
            <a:spLocks/>
          </p:cNvSpPr>
          <p:nvPr/>
        </p:nvSpPr>
        <p:spPr>
          <a:xfrm>
            <a:off x="381000" y="3429000"/>
            <a:ext cx="8382000" cy="2286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 smtClean="0">
                <a:latin typeface="Century Gothic" pitchFamily="34" charset="0"/>
              </a:rPr>
              <a:t>The Subject is taken from </a:t>
            </a:r>
            <a:br>
              <a:rPr lang="en-US" sz="4000" b="1" dirty="0" smtClean="0">
                <a:latin typeface="Century Gothic" pitchFamily="34" charset="0"/>
              </a:rPr>
            </a:br>
            <a:r>
              <a:rPr lang="en-US" sz="4000" b="1" dirty="0" smtClean="0">
                <a:latin typeface="Century Gothic" pitchFamily="34" charset="0"/>
              </a:rPr>
              <a:t>English Chest 3 Unit 1 Lesson 2</a:t>
            </a:r>
            <a:br>
              <a:rPr lang="en-US" sz="4000" b="1" dirty="0" smtClean="0">
                <a:latin typeface="Century Gothic" pitchFamily="34" charset="0"/>
              </a:rPr>
            </a:br>
            <a:r>
              <a:rPr lang="en-US" sz="4000" b="1" dirty="0" smtClean="0">
                <a:latin typeface="Century Gothic" pitchFamily="34" charset="0"/>
              </a:rPr>
              <a:t>“Dad is in the garage”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48600" y="6169573"/>
            <a:ext cx="1098331" cy="6306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167184" y="4952999"/>
            <a:ext cx="1066804" cy="57507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0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317</Words>
  <Application>Microsoft Office PowerPoint</Application>
  <PresentationFormat>On-screen Show (4:3)</PresentationFormat>
  <Paragraphs>80</Paragraphs>
  <Slides>20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retno</dc:creator>
  <cp:lastModifiedBy>retno</cp:lastModifiedBy>
  <cp:revision>24</cp:revision>
  <dcterms:created xsi:type="dcterms:W3CDTF">2020-08-04T05:19:05Z</dcterms:created>
  <dcterms:modified xsi:type="dcterms:W3CDTF">2020-09-08T21:17:10Z</dcterms:modified>
</cp:coreProperties>
</file>