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89" r:id="rId6"/>
    <p:sldId id="273" r:id="rId7"/>
    <p:sldId id="274" r:id="rId8"/>
    <p:sldId id="281" r:id="rId9"/>
    <p:sldId id="282" r:id="rId10"/>
    <p:sldId id="283" r:id="rId11"/>
    <p:sldId id="284" r:id="rId12"/>
    <p:sldId id="259" r:id="rId13"/>
    <p:sldId id="285" r:id="rId14"/>
    <p:sldId id="286" r:id="rId15"/>
    <p:sldId id="287" r:id="rId16"/>
    <p:sldId id="28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7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3B2F-8BC3-41B0-974E-C63FF2CB636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2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:\SD TALENTA\SAMPLE PPT\happy-boy-front-garage-illustration-327312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1"/>
          <a:stretch/>
        </p:blipFill>
        <p:spPr bwMode="auto">
          <a:xfrm>
            <a:off x="0" y="7961"/>
            <a:ext cx="9144000" cy="68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67;p35"/>
          <p:cNvSpPr txBox="1">
            <a:spLocks/>
          </p:cNvSpPr>
          <p:nvPr/>
        </p:nvSpPr>
        <p:spPr>
          <a:xfrm>
            <a:off x="5029200" y="0"/>
            <a:ext cx="5257800" cy="10414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UNIT 1 LESSON 2</a:t>
            </a: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1187669" y="5892779"/>
            <a:ext cx="8413531" cy="10414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Century Gothic" pitchFamily="34" charset="0"/>
              </a:rPr>
              <a:t>Dad Is In The Garage</a:t>
            </a: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035159" y="5538951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73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7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__________________________.</a:t>
            </a: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336331" y="685800"/>
            <a:ext cx="86106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bathroom?</a:t>
            </a:r>
          </a:p>
        </p:txBody>
      </p:sp>
      <p:pic>
        <p:nvPicPr>
          <p:cNvPr id="5122" name="Picture 2" descr="C:\Users\retno\Pictures\bathroom-clipart-modern-bathroom-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2743200" y="1752600"/>
            <a:ext cx="3399384" cy="26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7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__________________________.</a:t>
            </a: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336330" y="685800"/>
            <a:ext cx="8807669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dining room?</a:t>
            </a:r>
          </a:p>
        </p:txBody>
      </p:sp>
      <p:pic>
        <p:nvPicPr>
          <p:cNvPr id="6146" name="Picture 2" descr="C:\Users\retno\Pictures\RS2072_Dining Room col-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47345"/>
            <a:ext cx="4079328" cy="27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228600" y="190500"/>
            <a:ext cx="4253593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3200" b="1" dirty="0" smtClean="0">
              <a:latin typeface="Century Gothic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:\SD TALENTA\SCAN EC\GRADE 3\UNIT 1 LESSON 2\IMG_20200730_0006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52770" r="4166" b="12852"/>
          <a:stretch/>
        </p:blipFill>
        <p:spPr bwMode="auto">
          <a:xfrm rot="10800000">
            <a:off x="365495" y="896336"/>
            <a:ext cx="8428371" cy="451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495" y="609600"/>
            <a:ext cx="3977905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itchFamily="34" charset="0"/>
              </a:rPr>
              <a:t>Reading 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Chest</a:t>
            </a:r>
            <a:endParaRPr lang="en-US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09 Track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8600" y="627993"/>
            <a:ext cx="609600" cy="609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638800" y="4995042"/>
            <a:ext cx="1219200" cy="415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3200" y="4537841"/>
            <a:ext cx="1219200" cy="415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962400"/>
            <a:ext cx="1219200" cy="415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-1251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336163" y="685800"/>
            <a:ext cx="7536085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Where are dad and his son?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367694" y="3810000"/>
            <a:ext cx="7536085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They are in the garage.</a:t>
            </a:r>
          </a:p>
        </p:txBody>
      </p:sp>
      <p:pic>
        <p:nvPicPr>
          <p:cNvPr id="11" name="Picture 2" descr="D:\SD TALENTA\SCAN EC\GRADE 3\UNIT 1 LESSON 2\IMG_20200730_000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64957" r="56734" b="12853"/>
          <a:stretch/>
        </p:blipFill>
        <p:spPr bwMode="auto">
          <a:xfrm rot="10800000">
            <a:off x="5468006" y="1333118"/>
            <a:ext cx="2448911" cy="21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-1251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336163" y="685800"/>
            <a:ext cx="7536085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Where does dad take lunch?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367694" y="3810000"/>
            <a:ext cx="7536085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He has lunch in the dining room</a:t>
            </a:r>
          </a:p>
        </p:txBody>
      </p:sp>
      <p:pic>
        <p:nvPicPr>
          <p:cNvPr id="9218" name="Picture 2" descr="C:\Users\retno\Pictures\RS2072_Dining Room col-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6" y="1311822"/>
            <a:ext cx="2834918" cy="18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-1251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336163" y="685800"/>
            <a:ext cx="8610768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Where is Bill? Is he in the garage?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746234" y="4419600"/>
            <a:ext cx="7315368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No, he isn’t. He is in the kitchen .</a:t>
            </a:r>
          </a:p>
        </p:txBody>
      </p:sp>
      <p:pic>
        <p:nvPicPr>
          <p:cNvPr id="10243" name="Picture 3" descr="C:\Users\retno\Pictures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314450"/>
            <a:ext cx="324040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-1251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336163" y="685800"/>
            <a:ext cx="8610768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Where are they? Are they in the kitchen?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retno\Pictures\131786067-cartoon-happy-grandparents-and-grandchildren-characters-walking-with-domestic-pet-dog-in-yard-grand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9"/>
          <a:stretch/>
        </p:blipFill>
        <p:spPr bwMode="auto">
          <a:xfrm>
            <a:off x="2371252" y="1314450"/>
            <a:ext cx="454058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67;p35"/>
          <p:cNvSpPr txBox="1">
            <a:spLocks/>
          </p:cNvSpPr>
          <p:nvPr/>
        </p:nvSpPr>
        <p:spPr>
          <a:xfrm>
            <a:off x="533232" y="4419600"/>
            <a:ext cx="8610768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No, they aren’t. They are in the yard.</a:t>
            </a:r>
          </a:p>
        </p:txBody>
      </p:sp>
    </p:spTree>
    <p:extLst>
      <p:ext uri="{BB962C8B-B14F-4D97-AF65-F5344CB8AC3E}">
        <p14:creationId xmlns:p14="http://schemas.microsoft.com/office/powerpoint/2010/main" val="29131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SD TALENTA\Gambar\than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7" y="34159"/>
            <a:ext cx="7879452" cy="53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31531" y="0"/>
            <a:ext cx="3544457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Let’s sing a song</a:t>
            </a: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1806387" y="721454"/>
            <a:ext cx="5124450" cy="579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latin typeface="Century Gothic" pitchFamily="34" charset="0"/>
              </a:rPr>
              <a:t>Where Are They?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600" b="1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Where is Father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He’s in the garage.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Garage! Garage! Here he is!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Where is Mother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She’s in the bathroom.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Bathroom! Bathroom! Here she is.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>
                <a:latin typeface="Century Gothic" pitchFamily="34" charset="0"/>
              </a:rPr>
              <a:t>Where is </a:t>
            </a:r>
            <a:r>
              <a:rPr lang="en-US" sz="1800" dirty="0" smtClean="0">
                <a:latin typeface="Century Gothic" pitchFamily="34" charset="0"/>
              </a:rPr>
              <a:t>Billy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He’s </a:t>
            </a:r>
            <a:r>
              <a:rPr lang="en-US" sz="1800" dirty="0">
                <a:latin typeface="Century Gothic" pitchFamily="34" charset="0"/>
              </a:rPr>
              <a:t>in the </a:t>
            </a:r>
            <a:r>
              <a:rPr lang="en-US" sz="1800" dirty="0" smtClean="0">
                <a:latin typeface="Century Gothic" pitchFamily="34" charset="0"/>
              </a:rPr>
              <a:t>kitchen.</a:t>
            </a:r>
            <a:endParaRPr lang="en-US" sz="18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Kitchen! Kitchen! Here he </a:t>
            </a:r>
            <a:r>
              <a:rPr lang="en-US" sz="1800" dirty="0">
                <a:latin typeface="Century Gothic" pitchFamily="34" charset="0"/>
              </a:rPr>
              <a:t>is</a:t>
            </a:r>
            <a:r>
              <a:rPr lang="en-US" sz="3200" dirty="0" smtClean="0">
                <a:latin typeface="Century Gothic" pitchFamily="34" charset="0"/>
              </a:rPr>
              <a:t>.</a:t>
            </a:r>
          </a:p>
          <a:p>
            <a:pPr algn="l">
              <a:spcBef>
                <a:spcPts val="0"/>
              </a:spcBef>
            </a:pPr>
            <a:endParaRPr lang="en-US" sz="32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>
                <a:latin typeface="Century Gothic" pitchFamily="34" charset="0"/>
              </a:rPr>
              <a:t>Where is </a:t>
            </a:r>
            <a:r>
              <a:rPr lang="en-US" sz="1800" dirty="0" err="1" smtClean="0">
                <a:latin typeface="Century Gothic" pitchFamily="34" charset="0"/>
              </a:rPr>
              <a:t>Rossy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She’s </a:t>
            </a:r>
            <a:r>
              <a:rPr lang="en-US" sz="1800" dirty="0">
                <a:latin typeface="Century Gothic" pitchFamily="34" charset="0"/>
              </a:rPr>
              <a:t>in </a:t>
            </a:r>
            <a:r>
              <a:rPr lang="en-US" sz="1800" dirty="0" smtClean="0">
                <a:latin typeface="Century Gothic" pitchFamily="34" charset="0"/>
              </a:rPr>
              <a:t>her bedroom.</a:t>
            </a:r>
            <a:endParaRPr lang="en-US" sz="18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Bedroom! Bedroom! Here she </a:t>
            </a:r>
            <a:r>
              <a:rPr lang="en-US" sz="1800" dirty="0">
                <a:latin typeface="Century Gothic" pitchFamily="34" charset="0"/>
              </a:rPr>
              <a:t>is</a:t>
            </a:r>
            <a:r>
              <a:rPr lang="en-US" sz="3200" dirty="0" smtClean="0">
                <a:latin typeface="Century Gothic" pitchFamily="34" charset="0"/>
              </a:rPr>
              <a:t>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10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39202" y="146013"/>
            <a:ext cx="609600" cy="609600"/>
          </a:xfrm>
          <a:prstGeom prst="rect">
            <a:avLst/>
          </a:prstGeom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93269" y="61511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1008993" y="204952"/>
            <a:ext cx="6153807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ROOMS / AREAS IN THE HOUSE</a:t>
            </a:r>
            <a:endParaRPr lang="en-US" sz="3200" b="1" dirty="0" smtClean="0">
              <a:latin typeface="Century Gothic" pitchFamily="34" charset="0"/>
            </a:endParaRP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990600" y="2133600"/>
            <a:ext cx="20574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yard</a:t>
            </a:r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3263463" y="1303284"/>
            <a:ext cx="3004605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l</a:t>
            </a:r>
            <a:r>
              <a:rPr lang="en-US" sz="3200" b="1" dirty="0" smtClean="0">
                <a:latin typeface="Century Gothic" pitchFamily="34" charset="0"/>
              </a:rPr>
              <a:t>iving room</a:t>
            </a: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2433167" y="3344917"/>
            <a:ext cx="2977033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d</a:t>
            </a:r>
            <a:r>
              <a:rPr lang="en-US" sz="3200" b="1" dirty="0" smtClean="0">
                <a:latin typeface="Century Gothic" pitchFamily="34" charset="0"/>
              </a:rPr>
              <a:t>ining room</a:t>
            </a:r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4598315" y="4419600"/>
            <a:ext cx="2793086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kitchen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733097" y="4191000"/>
            <a:ext cx="3524905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bedroom</a:t>
            </a:r>
          </a:p>
        </p:txBody>
      </p:sp>
      <p:sp>
        <p:nvSpPr>
          <p:cNvPr id="13" name="Google Shape;267;p35"/>
          <p:cNvSpPr txBox="1">
            <a:spLocks/>
          </p:cNvSpPr>
          <p:nvPr/>
        </p:nvSpPr>
        <p:spPr>
          <a:xfrm>
            <a:off x="5356297" y="2362200"/>
            <a:ext cx="2568504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bathroom</a:t>
            </a:r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7893269" y="61511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1794586" y="204952"/>
            <a:ext cx="4577233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THINGS IN THE HOUSE</a:t>
            </a:r>
            <a:endParaRPr lang="en-US" sz="3200" b="1" dirty="0" smtClean="0">
              <a:latin typeface="Century Gothic" pitchFamily="34" charset="0"/>
            </a:endParaRP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990600" y="2133600"/>
            <a:ext cx="20574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bicycle</a:t>
            </a:r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3263463" y="1303284"/>
            <a:ext cx="3004605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motorcycle</a:t>
            </a: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2433167" y="3344917"/>
            <a:ext cx="2977033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computer</a:t>
            </a:r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4526039" y="4838700"/>
            <a:ext cx="2793086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table</a:t>
            </a: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733097" y="4191000"/>
            <a:ext cx="3524905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toys</a:t>
            </a:r>
          </a:p>
        </p:txBody>
      </p:sp>
      <p:sp>
        <p:nvSpPr>
          <p:cNvPr id="13" name="Google Shape;267;p35"/>
          <p:cNvSpPr txBox="1">
            <a:spLocks/>
          </p:cNvSpPr>
          <p:nvPr/>
        </p:nvSpPr>
        <p:spPr>
          <a:xfrm>
            <a:off x="5356297" y="2362200"/>
            <a:ext cx="2568504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car</a:t>
            </a:r>
          </a:p>
        </p:txBody>
      </p:sp>
      <p:sp>
        <p:nvSpPr>
          <p:cNvPr id="14" name="Google Shape;267;p35"/>
          <p:cNvSpPr txBox="1">
            <a:spLocks/>
          </p:cNvSpPr>
          <p:nvPr/>
        </p:nvSpPr>
        <p:spPr>
          <a:xfrm>
            <a:off x="6566359" y="3413234"/>
            <a:ext cx="2286001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sofa</a:t>
            </a:r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893269" y="61511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2" t="25032" r="22067" b="62397"/>
          <a:stretch/>
        </p:blipFill>
        <p:spPr bwMode="auto">
          <a:xfrm>
            <a:off x="2817136" y="1739125"/>
            <a:ext cx="3879363" cy="33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__________________________.</a:t>
            </a: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609600" y="762000"/>
            <a:ext cx="89154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yard?</a:t>
            </a:r>
          </a:p>
        </p:txBody>
      </p:sp>
    </p:spTree>
    <p:extLst>
      <p:ext uri="{BB962C8B-B14F-4D97-AF65-F5344CB8AC3E}">
        <p14:creationId xmlns:p14="http://schemas.microsoft.com/office/powerpoint/2010/main" val="23791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7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533400" y="685800"/>
            <a:ext cx="80010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kitchen?</a:t>
            </a:r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1523999" y="4724400"/>
            <a:ext cx="68580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______________________.</a:t>
            </a: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retno\Pictures\3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64" y="1681842"/>
            <a:ext cx="3276600" cy="30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4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7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__________________________.</a:t>
            </a:r>
          </a:p>
        </p:txBody>
      </p:sp>
      <p:pic>
        <p:nvPicPr>
          <p:cNvPr id="9" name="Picture 4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39566" r="62753" b="47916"/>
          <a:stretch/>
        </p:blipFill>
        <p:spPr bwMode="auto">
          <a:xfrm>
            <a:off x="2667000" y="1822063"/>
            <a:ext cx="3398895" cy="30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336331" y="685800"/>
            <a:ext cx="86106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living room?</a:t>
            </a:r>
          </a:p>
        </p:txBody>
      </p:sp>
      <p:sp>
        <p:nvSpPr>
          <p:cNvPr id="4" name="Oval 3"/>
          <p:cNvSpPr/>
          <p:nvPr/>
        </p:nvSpPr>
        <p:spPr>
          <a:xfrm>
            <a:off x="5646683" y="4495800"/>
            <a:ext cx="7620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7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__________________________.</a:t>
            </a: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336331" y="685800"/>
            <a:ext cx="86106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bedroom?</a:t>
            </a:r>
          </a:p>
        </p:txBody>
      </p:sp>
      <p:pic>
        <p:nvPicPr>
          <p:cNvPr id="3074" name="Picture 2" descr="C:\Users\retno\Pictures\3.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5" y="1602988"/>
            <a:ext cx="3666670" cy="32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7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__________________________.</a:t>
            </a: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336331" y="685800"/>
            <a:ext cx="86106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garage?</a:t>
            </a:r>
          </a:p>
        </p:txBody>
      </p:sp>
      <p:pic>
        <p:nvPicPr>
          <p:cNvPr id="4098" name="Picture 2" descr="C:\Users\retno\Pictures\3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51" y="1830161"/>
            <a:ext cx="3412236" cy="3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259</Words>
  <Application>Microsoft Office PowerPoint</Application>
  <PresentationFormat>On-screen Show (4:3)</PresentationFormat>
  <Paragraphs>58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34</cp:revision>
  <dcterms:created xsi:type="dcterms:W3CDTF">2020-08-04T05:19:05Z</dcterms:created>
  <dcterms:modified xsi:type="dcterms:W3CDTF">2020-08-12T07:19:38Z</dcterms:modified>
</cp:coreProperties>
</file>