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6" r:id="rId3"/>
    <p:sldId id="295" r:id="rId4"/>
    <p:sldId id="296" r:id="rId5"/>
    <p:sldId id="297" r:id="rId6"/>
    <p:sldId id="298" r:id="rId7"/>
    <p:sldId id="302" r:id="rId8"/>
    <p:sldId id="303" r:id="rId9"/>
    <p:sldId id="304" r:id="rId10"/>
    <p:sldId id="276" r:id="rId11"/>
    <p:sldId id="268" r:id="rId12"/>
    <p:sldId id="270" r:id="rId13"/>
    <p:sldId id="271" r:id="rId14"/>
    <p:sldId id="272" r:id="rId15"/>
    <p:sldId id="265" r:id="rId16"/>
    <p:sldId id="291" r:id="rId17"/>
    <p:sldId id="299" r:id="rId18"/>
    <p:sldId id="300" r:id="rId19"/>
    <p:sldId id="305" r:id="rId20"/>
    <p:sldId id="301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5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9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-55200" y="1400"/>
            <a:ext cx="92205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681850" y="1395600"/>
            <a:ext cx="37803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531850" y="105167"/>
            <a:ext cx="6300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3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8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1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79621-E9C8-4424-BAEF-041C63B2081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EB691-5F20-4F97-B47A-7C3F4D9E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jpeg"/><Relationship Id="rId7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D TALENTA\SAMPLE PP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19"/>
            <a:ext cx="9046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6186" y="2634178"/>
            <a:ext cx="41148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r>
              <a:rPr lang="en-US" sz="4400" b="1" dirty="0" smtClean="0">
                <a:latin typeface="Century Gothic" pitchFamily="34" charset="0"/>
              </a:rPr>
              <a:t>Unit 1 Lesson 3</a:t>
            </a:r>
            <a:endParaRPr lang="en-US" sz="4400" b="1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426599"/>
            <a:ext cx="759248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Put the Mirror on the Wall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593050"/>
            <a:ext cx="3581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3200" i="1" dirty="0" smtClean="0">
                <a:latin typeface="Century Gothic" pitchFamily="34" charset="0"/>
              </a:rPr>
              <a:t>Second Meeting</a:t>
            </a:r>
            <a:endParaRPr lang="en-US" sz="3200" i="1" dirty="0">
              <a:latin typeface="Century Gothic" pitchFamily="34" charset="0"/>
            </a:endParaRPr>
          </a:p>
        </p:txBody>
      </p: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6804134" y="5562600"/>
            <a:ext cx="2339866" cy="1295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START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409" r="14229" b="4167"/>
          <a:stretch/>
        </p:blipFill>
        <p:spPr bwMode="auto">
          <a:xfrm>
            <a:off x="13855" y="0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2891" y="896174"/>
            <a:ext cx="764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Preposition of Place (</a:t>
            </a:r>
            <a:r>
              <a:rPr lang="en-US" sz="2800" b="1" dirty="0" err="1" smtClean="0">
                <a:latin typeface="Century Gothic" pitchFamily="34" charset="0"/>
              </a:rPr>
              <a:t>Keterangan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r>
              <a:rPr lang="en-US" sz="2800" b="1" dirty="0" err="1" smtClean="0">
                <a:latin typeface="Century Gothic" pitchFamily="34" charset="0"/>
              </a:rPr>
              <a:t>tempat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pic>
        <p:nvPicPr>
          <p:cNvPr id="11" name="Picture 10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1474" t="10597" r="72516" b="69717"/>
          <a:stretch/>
        </p:blipFill>
        <p:spPr bwMode="auto">
          <a:xfrm>
            <a:off x="1143000" y="1662545"/>
            <a:ext cx="2486891" cy="247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40482" t="11128" r="39760" b="70046"/>
          <a:stretch/>
        </p:blipFill>
        <p:spPr bwMode="auto">
          <a:xfrm>
            <a:off x="5257800" y="1586346"/>
            <a:ext cx="2050473" cy="255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45985" y="4142509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behind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2034" y="4191714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entury Gothic" pitchFamily="34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n front of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8;p36"/>
          <p:cNvSpPr txBox="1">
            <a:spLocks noGrp="1"/>
          </p:cNvSpPr>
          <p:nvPr>
            <p:ph type="title"/>
          </p:nvPr>
        </p:nvSpPr>
        <p:spPr>
          <a:xfrm>
            <a:off x="297573" y="229565"/>
            <a:ext cx="2598027" cy="7139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Century Gothic" pitchFamily="34" charset="0"/>
              </a:rPr>
              <a:t>Location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409" r="14229" b="4167"/>
          <a:stretch/>
        </p:blipFill>
        <p:spPr bwMode="auto">
          <a:xfrm>
            <a:off x="13855" y="0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2891" y="372954"/>
            <a:ext cx="764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Preposition of Place (</a:t>
            </a:r>
            <a:r>
              <a:rPr lang="en-US" sz="2800" b="1" dirty="0" err="1" smtClean="0">
                <a:latin typeface="Century Gothic" pitchFamily="34" charset="0"/>
              </a:rPr>
              <a:t>Keterangan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r>
              <a:rPr lang="en-US" sz="2800" b="1" dirty="0" err="1" smtClean="0">
                <a:latin typeface="Century Gothic" pitchFamily="34" charset="0"/>
              </a:rPr>
              <a:t>tempat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pic>
        <p:nvPicPr>
          <p:cNvPr id="6" name="Picture 5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1144" t="40098" r="69163" b="38282"/>
          <a:stretch/>
        </p:blipFill>
        <p:spPr bwMode="auto">
          <a:xfrm>
            <a:off x="5588000" y="2590800"/>
            <a:ext cx="2641600" cy="317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72604" t="4420" r="5037" b="70197"/>
          <a:stretch/>
        </p:blipFill>
        <p:spPr bwMode="auto">
          <a:xfrm>
            <a:off x="1676400" y="1399308"/>
            <a:ext cx="2590800" cy="334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818949" y="5770419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under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4744165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above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409" r="14229" b="4167"/>
          <a:stretch/>
        </p:blipFill>
        <p:spPr bwMode="auto">
          <a:xfrm>
            <a:off x="-76200" y="0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2891" y="372954"/>
            <a:ext cx="764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Preposition of Place (</a:t>
            </a:r>
            <a:r>
              <a:rPr lang="en-US" sz="2800" b="1" dirty="0" err="1" smtClean="0">
                <a:latin typeface="Century Gothic" pitchFamily="34" charset="0"/>
              </a:rPr>
              <a:t>Keterangan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r>
              <a:rPr lang="en-US" sz="2800" b="1" dirty="0" err="1" smtClean="0">
                <a:latin typeface="Century Gothic" pitchFamily="34" charset="0"/>
              </a:rPr>
              <a:t>tempat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pic>
        <p:nvPicPr>
          <p:cNvPr id="8" name="Picture 7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35627" t="71037" r="34521" b="5651"/>
          <a:stretch/>
        </p:blipFill>
        <p:spPr bwMode="auto">
          <a:xfrm>
            <a:off x="4668982" y="1295400"/>
            <a:ext cx="3941618" cy="408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73162" t="36368" r="4936" b="38045"/>
          <a:stretch/>
        </p:blipFill>
        <p:spPr bwMode="auto">
          <a:xfrm>
            <a:off x="609600" y="1295400"/>
            <a:ext cx="3657600" cy="373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48549" y="5030155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on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5251350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in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1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409" r="14229" b="4167"/>
          <a:stretch/>
        </p:blipFill>
        <p:spPr bwMode="auto">
          <a:xfrm>
            <a:off x="-76200" y="0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4498" y="372954"/>
            <a:ext cx="764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Preposition of Place (</a:t>
            </a:r>
            <a:r>
              <a:rPr lang="en-US" sz="2800" b="1" dirty="0" err="1" smtClean="0">
                <a:latin typeface="Century Gothic" pitchFamily="34" charset="0"/>
              </a:rPr>
              <a:t>Keterangan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r>
              <a:rPr lang="en-US" sz="2800" b="1" dirty="0" err="1" smtClean="0">
                <a:latin typeface="Century Gothic" pitchFamily="34" charset="0"/>
              </a:rPr>
              <a:t>tempat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pic>
        <p:nvPicPr>
          <p:cNvPr id="6" name="Picture 5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2826" t="73422" r="69055" b="5940"/>
          <a:stretch/>
        </p:blipFill>
        <p:spPr bwMode="auto">
          <a:xfrm>
            <a:off x="762000" y="1440873"/>
            <a:ext cx="2570019" cy="220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34029" t="40707" r="34644" b="38329"/>
          <a:stretch/>
        </p:blipFill>
        <p:spPr bwMode="auto">
          <a:xfrm>
            <a:off x="5444360" y="1183370"/>
            <a:ext cx="2563092" cy="194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:\English materials for children\Children's Picture Files\grammar\prep 2.jpg"/>
          <p:cNvPicPr/>
          <p:nvPr/>
        </p:nvPicPr>
        <p:blipFill rotWithShape="1">
          <a:blip r:embed="rId3">
            <a:grayscl/>
          </a:blip>
          <a:srcRect l="69240" t="71310" r="1966" b="7789"/>
          <a:stretch/>
        </p:blipFill>
        <p:spPr bwMode="auto">
          <a:xfrm>
            <a:off x="3124200" y="4121727"/>
            <a:ext cx="2286001" cy="168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74979" y="3179380"/>
            <a:ext cx="1600200" cy="2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44498" y="3429000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between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7477" y="5809593"/>
            <a:ext cx="2179702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near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95476" y="3130889"/>
            <a:ext cx="2962723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entury Gothic" pitchFamily="34" charset="0"/>
              </a:rPr>
              <a:t>n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ext to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beside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Right Arrow 14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42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3409" r="14229" b="4167"/>
          <a:stretch/>
        </p:blipFill>
        <p:spPr bwMode="auto">
          <a:xfrm>
            <a:off x="-76200" y="-26277"/>
            <a:ext cx="932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72954"/>
            <a:ext cx="868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Adjective (Kata </a:t>
            </a:r>
            <a:r>
              <a:rPr lang="en-US" sz="2800" b="1" dirty="0" err="1" smtClean="0">
                <a:latin typeface="Century Gothic" pitchFamily="34" charset="0"/>
              </a:rPr>
              <a:t>Sifat</a:t>
            </a:r>
            <a:r>
              <a:rPr lang="en-US" sz="2800" b="1" dirty="0" smtClean="0">
                <a:latin typeface="Century Gothic" pitchFamily="34" charset="0"/>
              </a:rPr>
              <a:t>) is used to describe a noun.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686579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itchFamily="34" charset="0"/>
              </a:rPr>
              <a:t>p</a:t>
            </a:r>
            <a:r>
              <a:rPr lang="en-US" sz="2800" b="1" dirty="0" smtClean="0">
                <a:latin typeface="Century Gothic" pitchFamily="34" charset="0"/>
              </a:rPr>
              <a:t>retty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cantik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1760" y="1222892"/>
            <a:ext cx="2854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beautiful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cantik</a:t>
            </a:r>
            <a:r>
              <a:rPr lang="en-US" sz="2800" b="1" dirty="0" smtClean="0">
                <a:latin typeface="Century Gothic" pitchFamily="34" charset="0"/>
              </a:rPr>
              <a:t>/</a:t>
            </a:r>
            <a:r>
              <a:rPr lang="en-US" sz="2800" b="1" dirty="0" err="1" smtClean="0">
                <a:latin typeface="Century Gothic" pitchFamily="34" charset="0"/>
              </a:rPr>
              <a:t>indah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1713312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nice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bagus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6530" y="3430300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heavy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berat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9920" y="3271787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light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ringan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0475" y="3581400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clean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bersih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625" y="5181598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soft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lembut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5583" y="5333999"/>
            <a:ext cx="174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dirty</a:t>
            </a:r>
          </a:p>
          <a:p>
            <a:pPr algn="ctr"/>
            <a:r>
              <a:rPr lang="en-US" sz="2800" b="1" dirty="0" smtClean="0">
                <a:latin typeface="Century Gothic" pitchFamily="34" charset="0"/>
              </a:rPr>
              <a:t>(</a:t>
            </a:r>
            <a:r>
              <a:rPr lang="en-US" sz="2800" b="1" dirty="0" err="1" smtClean="0">
                <a:latin typeface="Century Gothic" pitchFamily="34" charset="0"/>
              </a:rPr>
              <a:t>kotor</a:t>
            </a:r>
            <a:r>
              <a:rPr lang="en-US" sz="2800" b="1" dirty="0" smtClean="0">
                <a:latin typeface="Century Gothic" pitchFamily="34" charset="0"/>
              </a:rPr>
              <a:t>)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20" name="Right Arrow 19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AMPLE PPT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372954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Let’s sing a song!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6" name="Google Shape;267;p35"/>
          <p:cNvSpPr txBox="1">
            <a:spLocks/>
          </p:cNvSpPr>
          <p:nvPr/>
        </p:nvSpPr>
        <p:spPr>
          <a:xfrm>
            <a:off x="2961876" y="928065"/>
            <a:ext cx="5801123" cy="54635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Put the Mirror on the Wall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2000" b="1" dirty="0" smtClean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Put the mirror on the wall.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On the wall, on the wall in the bedroom.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La! La-la-la!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La! La-la-la!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latin typeface="Century Gothic" pitchFamily="34" charset="0"/>
              </a:rPr>
              <a:t>Put it on the wall in the bedroom.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Put the </a:t>
            </a:r>
            <a:r>
              <a:rPr lang="en-US" sz="2000" dirty="0" smtClean="0">
                <a:latin typeface="Century Gothic" pitchFamily="34" charset="0"/>
              </a:rPr>
              <a:t>fan </a:t>
            </a:r>
            <a:r>
              <a:rPr lang="en-US" sz="2000" dirty="0">
                <a:latin typeface="Century Gothic" pitchFamily="34" charset="0"/>
              </a:rPr>
              <a:t>on the </a:t>
            </a:r>
            <a:r>
              <a:rPr lang="en-US" sz="2000" dirty="0" smtClean="0">
                <a:latin typeface="Century Gothic" pitchFamily="34" charset="0"/>
              </a:rPr>
              <a:t>table.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On the </a:t>
            </a:r>
            <a:r>
              <a:rPr lang="en-US" sz="2000" dirty="0" smtClean="0">
                <a:latin typeface="Century Gothic" pitchFamily="34" charset="0"/>
              </a:rPr>
              <a:t>table, </a:t>
            </a:r>
            <a:r>
              <a:rPr lang="en-US" sz="2000" dirty="0">
                <a:latin typeface="Century Gothic" pitchFamily="34" charset="0"/>
              </a:rPr>
              <a:t>on the </a:t>
            </a:r>
            <a:r>
              <a:rPr lang="en-US" sz="2000" dirty="0" smtClean="0">
                <a:latin typeface="Century Gothic" pitchFamily="34" charset="0"/>
              </a:rPr>
              <a:t>table in the living room.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La! La-la-la!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La! La-la-la!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 pitchFamily="34" charset="0"/>
              </a:rPr>
              <a:t>Put it on </a:t>
            </a:r>
            <a:r>
              <a:rPr lang="en-US" sz="2000" dirty="0" smtClean="0">
                <a:latin typeface="Century Gothic" pitchFamily="34" charset="0"/>
              </a:rPr>
              <a:t>the table in the living room.</a:t>
            </a:r>
            <a:endParaRPr lang="en-US" sz="2000" dirty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endParaRPr lang="en-US" sz="2000" dirty="0">
              <a:latin typeface="Century Gothic" pitchFamily="34" charset="0"/>
            </a:endParaRPr>
          </a:p>
        </p:txBody>
      </p:sp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7924800" y="609336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5 Track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9435" y="32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4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05355" y="1585748"/>
            <a:ext cx="3810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hlinkClick r:id="" action="ppaction://hlinkshowjump?jump=nextslide"/>
          </p:cNvPr>
          <p:cNvSpPr/>
          <p:nvPr/>
        </p:nvSpPr>
        <p:spPr>
          <a:xfrm>
            <a:off x="7924800" y="6151179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292318" y="62067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SD TALENTA\SCAN EC\GRADE 3\UNIT 1 LESSON 3\IMG_20200819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7356" r="2950" b="2988"/>
          <a:stretch/>
        </p:blipFill>
        <p:spPr bwMode="auto">
          <a:xfrm rot="10800000">
            <a:off x="18391" y="10509"/>
            <a:ext cx="5620408" cy="61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SD TALENTA\SCAN EC\GRADE 3\UNIT 1 LESSON 3\IMG_20200819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8722" r="8250" b="75068"/>
          <a:stretch/>
        </p:blipFill>
        <p:spPr bwMode="auto">
          <a:xfrm rot="10800000">
            <a:off x="5105396" y="1638622"/>
            <a:ext cx="4038603" cy="20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390" y="700252"/>
            <a:ext cx="304800" cy="4427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84020" y="2206823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picture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96000" y="2590800"/>
            <a:ext cx="175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microwave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19800" y="2968823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lamp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pic>
        <p:nvPicPr>
          <p:cNvPr id="6" name="12 Track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329434"/>
            <a:ext cx="388226" cy="3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CAN EC\GRADE 3\UNIT 1 LESSON 3\IMG_20200819_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47052" r="2975" b="6657"/>
          <a:stretch/>
        </p:blipFill>
        <p:spPr bwMode="auto">
          <a:xfrm>
            <a:off x="0" y="9099"/>
            <a:ext cx="9067800" cy="68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70790" y="1776484"/>
            <a:ext cx="304800" cy="4427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" action="ppaction://hlinkshowjump?jump=previousslide"/>
          </p:cNvPr>
          <p:cNvSpPr/>
          <p:nvPr/>
        </p:nvSpPr>
        <p:spPr>
          <a:xfrm rot="10800000">
            <a:off x="155024" y="-34074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7956750" y="32745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3 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9469" y="1532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D TALENTA\SCAN EC\GRADE 3\UNIT 1 LESSON 3\IMG_20200819_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47330" r="2347" b="3094"/>
          <a:stretch/>
        </p:blipFill>
        <p:spPr bwMode="auto">
          <a:xfrm rot="10800000">
            <a:off x="152397" y="228596"/>
            <a:ext cx="8627305" cy="66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28600" y="1524000"/>
            <a:ext cx="304800" cy="4427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5410200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can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0" y="6321623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</a:t>
            </a:r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n 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69180" y="5405733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two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1" name="Right Arrow 10">
            <a:hlinkClick r:id="" action="ppaction://hlinkshowjump?jump=previousslide"/>
          </p:cNvPr>
          <p:cNvSpPr/>
          <p:nvPr/>
        </p:nvSpPr>
        <p:spPr>
          <a:xfrm rot="10800000">
            <a:off x="113401" y="161777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" action="ppaction://hlinkshowjump?jump=nextslide"/>
          </p:cNvPr>
          <p:cNvSpPr/>
          <p:nvPr/>
        </p:nvSpPr>
        <p:spPr>
          <a:xfrm>
            <a:off x="7726976" y="6053957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04807" y="6316017"/>
            <a:ext cx="1207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her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pic>
        <p:nvPicPr>
          <p:cNvPr id="2" name="14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D TALENTA\SAMPLE PPT\ppt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/>
        </p:blipFill>
        <p:spPr bwMode="auto">
          <a:xfrm>
            <a:off x="0" y="1324303"/>
            <a:ext cx="9144000" cy="30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168988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Unscramble the sentences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2192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itchFamily="34" charset="0"/>
              </a:rPr>
              <a:t>t</a:t>
            </a:r>
            <a:r>
              <a:rPr lang="en-US" sz="2400" b="1" dirty="0" smtClean="0">
                <a:latin typeface="Century Gothic" pitchFamily="34" charset="0"/>
              </a:rPr>
              <a:t>o / next / the / Put / . / bed / lamp / the</a:t>
            </a:r>
            <a:endParaRPr lang="en-US" sz="24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255" y="1833265"/>
            <a:ext cx="487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entury Gothic" pitchFamily="34" charset="0"/>
              </a:rPr>
              <a:t>Put the lamp next to the bed.</a:t>
            </a:r>
            <a:endParaRPr lang="en-US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667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fan / . / the / on / table / Put / the</a:t>
            </a:r>
            <a:endParaRPr lang="en-US" sz="2400" b="1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255" y="3281065"/>
            <a:ext cx="487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entury Gothic" pitchFamily="34" charset="0"/>
              </a:rPr>
              <a:t>Put the fan on the table.</a:t>
            </a:r>
            <a:endParaRPr lang="en-US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" y="37474"/>
            <a:ext cx="9122764" cy="68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67;p35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1143000" y="1870841"/>
            <a:ext cx="7848600" cy="20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just"/>
            <a:r>
              <a:rPr lang="en-US" sz="3200" dirty="0" smtClean="0">
                <a:latin typeface="Century Gothic" pitchFamily="34" charset="0"/>
              </a:rPr>
              <a:t>In this lesson, you will learn : </a:t>
            </a:r>
          </a:p>
          <a:p>
            <a:pPr algn="just"/>
            <a:endParaRPr lang="en-US" sz="3200" dirty="0" smtClean="0">
              <a:latin typeface="Century Gothic" pitchFamily="34" charset="0"/>
            </a:endParaRPr>
          </a:p>
          <a:p>
            <a:pPr algn="just"/>
            <a:r>
              <a:rPr lang="en-US" sz="3200" dirty="0" smtClean="0">
                <a:latin typeface="Century Gothic" pitchFamily="34" charset="0"/>
              </a:rPr>
              <a:t>1. Review </a:t>
            </a:r>
            <a:r>
              <a:rPr lang="en-US" sz="3200" dirty="0" smtClean="0">
                <a:latin typeface="Century Gothic" pitchFamily="34" charset="0"/>
                <a:hlinkClick r:id="rId3" action="ppaction://hlinksldjump"/>
              </a:rPr>
              <a:t>homework</a:t>
            </a:r>
            <a:r>
              <a:rPr lang="en-US" sz="3200" dirty="0" smtClean="0">
                <a:latin typeface="Century Gothic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Century Gothic" pitchFamily="34" charset="0"/>
              </a:rPr>
              <a:t>2. How to identify </a:t>
            </a:r>
            <a:r>
              <a:rPr lang="en-US" sz="3200" dirty="0" smtClean="0">
                <a:latin typeface="Century Gothic" pitchFamily="34" charset="0"/>
                <a:hlinkClick r:id="rId4" action="ppaction://hlinksldjump"/>
              </a:rPr>
              <a:t>household items.</a:t>
            </a:r>
            <a:endParaRPr lang="en-US" sz="3200" dirty="0" smtClean="0">
              <a:latin typeface="Century Gothic" pitchFamily="34" charset="0"/>
            </a:endParaRPr>
          </a:p>
          <a:p>
            <a:pPr algn="just"/>
            <a:r>
              <a:rPr lang="en-US" sz="3200" dirty="0" smtClean="0">
                <a:latin typeface="Century Gothic" pitchFamily="34" charset="0"/>
              </a:rPr>
              <a:t>3. How to identify </a:t>
            </a:r>
            <a:r>
              <a:rPr lang="en-US" sz="3200" dirty="0" smtClean="0">
                <a:latin typeface="Century Gothic" pitchFamily="34" charset="0"/>
                <a:hlinkClick r:id="rId5" action="ppaction://hlinksldjump"/>
              </a:rPr>
              <a:t>location.</a:t>
            </a:r>
            <a:endParaRPr lang="en-US" sz="3200" dirty="0" smtClean="0">
              <a:latin typeface="Century Gothic" pitchFamily="34" charset="0"/>
            </a:endParaRPr>
          </a:p>
        </p:txBody>
      </p:sp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8600" y="1524000"/>
            <a:ext cx="304800" cy="4427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D:\SD TALENTA\SCAN EC\GRADE 3\UNIT 1 LESSON 3\IMG_20200819_000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9F7FA"/>
              </a:clrFrom>
              <a:clrTo>
                <a:srgbClr val="F9F7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8348" b="53984"/>
          <a:stretch/>
        </p:blipFill>
        <p:spPr bwMode="auto">
          <a:xfrm rot="10800000">
            <a:off x="0" y="212829"/>
            <a:ext cx="9199184" cy="60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2340794"/>
            <a:ext cx="533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fan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is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next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to the television.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9200" y="34290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 table is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in front of 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 red chair.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32338" y="4495800"/>
            <a:ext cx="533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telephone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is on the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table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.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13945" y="5562600"/>
            <a:ext cx="533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The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bookcase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is </a:t>
            </a:r>
            <a:r>
              <a:rPr lang="en-US" altLang="ko-KR" sz="2400" b="1" u="sng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behind</a:t>
            </a:r>
            <a:r>
              <a:rPr lang="en-US" altLang="ko-KR" sz="24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the sofa.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15" name="Right Arrow 14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798" y="1302626"/>
            <a:ext cx="304800" cy="4427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D TALENTA\SAMPLE PPT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8" y="228600"/>
            <a:ext cx="7499684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" action="ppaction://hlinkshowjump?jump=previousslide"/>
          </p:cNvPr>
          <p:cNvSpPr/>
          <p:nvPr/>
        </p:nvSpPr>
        <p:spPr>
          <a:xfrm rot="10800000">
            <a:off x="292318" y="6121142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22764" cy="68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88;p36"/>
          <p:cNvSpPr txBox="1">
            <a:spLocks noGrp="1"/>
          </p:cNvSpPr>
          <p:nvPr>
            <p:ph type="title"/>
          </p:nvPr>
        </p:nvSpPr>
        <p:spPr>
          <a:xfrm>
            <a:off x="2828597" y="37474"/>
            <a:ext cx="3124200" cy="7139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latin typeface="Century Gothic" pitchFamily="34" charset="0"/>
              </a:rPr>
              <a:t>Homework</a:t>
            </a:r>
            <a:endParaRPr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Google Shape;288;p36"/>
          <p:cNvSpPr txBox="1">
            <a:spLocks/>
          </p:cNvSpPr>
          <p:nvPr/>
        </p:nvSpPr>
        <p:spPr>
          <a:xfrm>
            <a:off x="1261242" y="1039727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1. Where is the ball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Google Shape;288;p36"/>
          <p:cNvSpPr txBox="1">
            <a:spLocks/>
          </p:cNvSpPr>
          <p:nvPr/>
        </p:nvSpPr>
        <p:spPr>
          <a:xfrm>
            <a:off x="1676400" y="1524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ball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under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table.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Google Shape;288;p36"/>
          <p:cNvSpPr txBox="1">
            <a:spLocks/>
          </p:cNvSpPr>
          <p:nvPr/>
        </p:nvSpPr>
        <p:spPr>
          <a:xfrm>
            <a:off x="1227084" y="2535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2. Where is the cake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Google Shape;288;p36"/>
          <p:cNvSpPr txBox="1">
            <a:spLocks/>
          </p:cNvSpPr>
          <p:nvPr/>
        </p:nvSpPr>
        <p:spPr>
          <a:xfrm>
            <a:off x="1642242" y="3048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cake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on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chair.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288;p36"/>
          <p:cNvSpPr txBox="1">
            <a:spLocks/>
          </p:cNvSpPr>
          <p:nvPr/>
        </p:nvSpPr>
        <p:spPr>
          <a:xfrm>
            <a:off x="1143000" y="4059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3. Where are the books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Google Shape;288;p36"/>
          <p:cNvSpPr txBox="1">
            <a:spLocks/>
          </p:cNvSpPr>
          <p:nvPr/>
        </p:nvSpPr>
        <p:spPr>
          <a:xfrm>
            <a:off x="1558158" y="4572000"/>
            <a:ext cx="5604642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books are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in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bookcase.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1078" r="67432" b="78314"/>
          <a:stretch/>
        </p:blipFill>
        <p:spPr bwMode="auto">
          <a:xfrm>
            <a:off x="6834350" y="1132490"/>
            <a:ext cx="1897117" cy="951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35423" r="5929" b="53969"/>
          <a:stretch/>
        </p:blipFill>
        <p:spPr bwMode="auto">
          <a:xfrm>
            <a:off x="6850116" y="2752568"/>
            <a:ext cx="1897117" cy="951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6" t="10353" r="6283" b="77700"/>
          <a:stretch/>
        </p:blipFill>
        <p:spPr bwMode="auto">
          <a:xfrm>
            <a:off x="7070833" y="4135820"/>
            <a:ext cx="1681655" cy="10712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22764" cy="68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88;p36"/>
          <p:cNvSpPr txBox="1">
            <a:spLocks/>
          </p:cNvSpPr>
          <p:nvPr/>
        </p:nvSpPr>
        <p:spPr>
          <a:xfrm>
            <a:off x="1261242" y="1039727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4. Where is the fish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Google Shape;288;p36"/>
          <p:cNvSpPr txBox="1">
            <a:spLocks/>
          </p:cNvSpPr>
          <p:nvPr/>
        </p:nvSpPr>
        <p:spPr>
          <a:xfrm>
            <a:off x="1676400" y="1524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fish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in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aquarium.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Google Shape;288;p36"/>
          <p:cNvSpPr txBox="1">
            <a:spLocks/>
          </p:cNvSpPr>
          <p:nvPr/>
        </p:nvSpPr>
        <p:spPr>
          <a:xfrm>
            <a:off x="1227084" y="2535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5. Where is the boy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Google Shape;288;p36"/>
          <p:cNvSpPr txBox="1">
            <a:spLocks/>
          </p:cNvSpPr>
          <p:nvPr/>
        </p:nvSpPr>
        <p:spPr>
          <a:xfrm>
            <a:off x="1642242" y="3048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boy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in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box.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288;p36"/>
          <p:cNvSpPr txBox="1">
            <a:spLocks/>
          </p:cNvSpPr>
          <p:nvPr/>
        </p:nvSpPr>
        <p:spPr>
          <a:xfrm>
            <a:off x="1185042" y="4059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6. Where is the hat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Google Shape;288;p36"/>
          <p:cNvSpPr txBox="1">
            <a:spLocks/>
          </p:cNvSpPr>
          <p:nvPr/>
        </p:nvSpPr>
        <p:spPr>
          <a:xfrm>
            <a:off x="1558158" y="4572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hat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on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sofa.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" t="35445" r="67942" b="53654"/>
          <a:stretch/>
        </p:blipFill>
        <p:spPr bwMode="auto">
          <a:xfrm>
            <a:off x="6705600" y="1052068"/>
            <a:ext cx="1828800" cy="977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35515" r="37406" b="53584"/>
          <a:stretch/>
        </p:blipFill>
        <p:spPr bwMode="auto">
          <a:xfrm>
            <a:off x="6705600" y="2760796"/>
            <a:ext cx="1828800" cy="977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t="22806" r="37052" b="66293"/>
          <a:stretch/>
        </p:blipFill>
        <p:spPr bwMode="auto">
          <a:xfrm>
            <a:off x="6705600" y="4191000"/>
            <a:ext cx="1828800" cy="977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SD TALENTA\SAMPLE PPT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0"/>
            <a:ext cx="9122764" cy="68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88;p36"/>
          <p:cNvSpPr txBox="1">
            <a:spLocks/>
          </p:cNvSpPr>
          <p:nvPr/>
        </p:nvSpPr>
        <p:spPr>
          <a:xfrm>
            <a:off x="1261242" y="1039727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7. Where is the flower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Google Shape;288;p36"/>
          <p:cNvSpPr txBox="1">
            <a:spLocks/>
          </p:cNvSpPr>
          <p:nvPr/>
        </p:nvSpPr>
        <p:spPr>
          <a:xfrm>
            <a:off x="1676400" y="1524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flower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in 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basket.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Google Shape;288;p36"/>
          <p:cNvSpPr txBox="1">
            <a:spLocks/>
          </p:cNvSpPr>
          <p:nvPr/>
        </p:nvSpPr>
        <p:spPr>
          <a:xfrm>
            <a:off x="1227084" y="2535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8. Where is the boy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Google Shape;288;p36"/>
          <p:cNvSpPr txBox="1">
            <a:spLocks/>
          </p:cNvSpPr>
          <p:nvPr/>
        </p:nvSpPr>
        <p:spPr>
          <a:xfrm>
            <a:off x="1642242" y="3048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boy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on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bike.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288;p36"/>
          <p:cNvSpPr txBox="1">
            <a:spLocks/>
          </p:cNvSpPr>
          <p:nvPr/>
        </p:nvSpPr>
        <p:spPr>
          <a:xfrm>
            <a:off x="1143000" y="4059621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9. Where is the frame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Google Shape;288;p36"/>
          <p:cNvSpPr txBox="1">
            <a:spLocks/>
          </p:cNvSpPr>
          <p:nvPr/>
        </p:nvSpPr>
        <p:spPr>
          <a:xfrm>
            <a:off x="1558158" y="4572000"/>
            <a:ext cx="5291958" cy="7139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The frame is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</a:rPr>
              <a:t>on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</a:rPr>
              <a:t> the wall.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52" t="9903" r="36333" b="77395"/>
          <a:stretch/>
        </p:blipFill>
        <p:spPr bwMode="auto">
          <a:xfrm>
            <a:off x="6553200" y="1041475"/>
            <a:ext cx="1954925" cy="1138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2211" r="66740" b="65087"/>
          <a:stretch/>
        </p:blipFill>
        <p:spPr bwMode="auto">
          <a:xfrm>
            <a:off x="6553200" y="2603938"/>
            <a:ext cx="1954925" cy="1138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retno\Downloads\WhatsApp Image 2020-07-10 at 07.42.36.jpe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67" t="23011" r="5718" b="65957"/>
          <a:stretch/>
        </p:blipFill>
        <p:spPr bwMode="auto">
          <a:xfrm>
            <a:off x="6553200" y="4209393"/>
            <a:ext cx="1954925" cy="989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 descr="C:\Users\retno\Downloads\images (2)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60" y="5797275"/>
            <a:ext cx="832125" cy="8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background PPT kere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8;p36"/>
          <p:cNvSpPr txBox="1">
            <a:spLocks noGrp="1"/>
          </p:cNvSpPr>
          <p:nvPr>
            <p:ph type="title"/>
          </p:nvPr>
        </p:nvSpPr>
        <p:spPr>
          <a:xfrm>
            <a:off x="4373213" y="0"/>
            <a:ext cx="4800600" cy="7139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Century Gothic" pitchFamily="34" charset="0"/>
              </a:rPr>
              <a:t>Household Items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D:\SD TALENTA\SCAN EC\GRADE 3\UNIT 1 LESSON 3\IMG_20200819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6" t="39750" r="37095" b="48468"/>
          <a:stretch/>
        </p:blipFill>
        <p:spPr bwMode="auto">
          <a:xfrm>
            <a:off x="707018" y="1130748"/>
            <a:ext cx="1116547" cy="11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SD TALENTA\SCAN EC\GRADE 3\UNIT 1 LESSON 3\IMG_20200819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5" t="24358" r="10779" b="62182"/>
          <a:stretch/>
        </p:blipFill>
        <p:spPr bwMode="auto">
          <a:xfrm>
            <a:off x="4251841" y="2126027"/>
            <a:ext cx="1285104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SD TALENTA\SCAN EC\GRADE 3\UNIT 1 LESSON 3\IMG_20200819_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40280" r="64740" b="49031"/>
          <a:stretch/>
        </p:blipFill>
        <p:spPr bwMode="auto">
          <a:xfrm>
            <a:off x="739641" y="3703722"/>
            <a:ext cx="1295400" cy="1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98255" y="1334499"/>
            <a:ext cx="3570801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nice lamp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43126" y="266700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beautiful vase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98254" y="3917698"/>
            <a:ext cx="4021545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great toaster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15" name="Picture 2" descr="D:\SD TALENTA\SCAN EC\GRADE 3\UNIT 1 LESSON 3\IMG_20200819_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8" t="26992" r="34953" b="64162"/>
          <a:stretch/>
        </p:blipFill>
        <p:spPr bwMode="auto">
          <a:xfrm>
            <a:off x="2437084" y="5359617"/>
            <a:ext cx="1346571" cy="8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08192" y="5454030"/>
            <a:ext cx="4369008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heavy microwave.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background PPT kere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8" y="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etno\Downloads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7" y="901675"/>
            <a:ext cx="1371600" cy="12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retno\Downloads\downloa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03" y="2184594"/>
            <a:ext cx="940942" cy="9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17637" y="119677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pretty sofa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4386" y="230661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nice clock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6146" name="Picture 2" descr="C:\Users\retno\Downloads\image_processing20200702-23192-1g8krm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33687"/>
            <a:ext cx="713094" cy="10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63792" y="3599419"/>
            <a:ext cx="4849506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heavy refrigerator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6147" name="Picture 3" descr="C:\Users\retno\Downloads\download (1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1465"/>
          <a:stretch/>
        </p:blipFill>
        <p:spPr bwMode="auto">
          <a:xfrm>
            <a:off x="2518921" y="5029200"/>
            <a:ext cx="1464408" cy="10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83329" y="5226746"/>
            <a:ext cx="4849506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pretty picture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background PPT kere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34" y="-504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17637" y="119677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soft towel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4386" y="230661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nice table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9633" y="3599419"/>
            <a:ext cx="4849506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These are clean plates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4350" y="5219339"/>
            <a:ext cx="5236871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These are beautiful flowers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170" name="Picture 2" descr="C:\Users\retno\Downloads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1" y="943417"/>
            <a:ext cx="1769971" cy="119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etno\Downloads\unnamed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46" y="2295247"/>
            <a:ext cx="1848668" cy="9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etno\Downloads\30600886-illustration-of-a-stack-of-plat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8" y="3438018"/>
            <a:ext cx="1389669" cy="10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retno\Downloads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3446"/>
            <a:ext cx="1433621" cy="15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7877922" y="6121142"/>
            <a:ext cx="1098331" cy="63062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background PPT keren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34" y="-5040"/>
            <a:ext cx="916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7359" y="119677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clean  fan.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64108" y="2306610"/>
            <a:ext cx="3800874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This is a nice mirror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9355" y="3599419"/>
            <a:ext cx="4849506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This is a pretty telephone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54072" y="5219339"/>
            <a:ext cx="5236871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</a:rPr>
              <a:t>It’s a cute bed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194" name="Picture 2" descr="C:\Users\retno\Downloads\il_570xN.1659415908_ic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0" y="855427"/>
            <a:ext cx="1813979" cy="14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etno\Downloads\download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12" y="2115949"/>
            <a:ext cx="723900" cy="10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etno\Downloads\download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3" y="3316319"/>
            <a:ext cx="1258926" cy="12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etno\Downloads\download (6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11" y="5013070"/>
            <a:ext cx="1967102" cy="110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hlinkClick r:id="" action="ppaction://hlinkshowjump?jump=previousslide"/>
          </p:cNvPr>
          <p:cNvSpPr/>
          <p:nvPr/>
        </p:nvSpPr>
        <p:spPr>
          <a:xfrm rot="10800000">
            <a:off x="76196" y="6054323"/>
            <a:ext cx="1066804" cy="575077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retno\Downloads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01" y="228600"/>
            <a:ext cx="832125" cy="8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506</Words>
  <Application>Microsoft Office PowerPoint</Application>
  <PresentationFormat>On-screen Show (4:3)</PresentationFormat>
  <Paragraphs>107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Homework</vt:lpstr>
      <vt:lpstr>PowerPoint Presentation</vt:lpstr>
      <vt:lpstr>PowerPoint Presentation</vt:lpstr>
      <vt:lpstr>Household Items</vt:lpstr>
      <vt:lpstr>PowerPoint Presentation</vt:lpstr>
      <vt:lpstr>PowerPoint Presentation</vt:lpstr>
      <vt:lpstr>PowerPoint Presentation</vt:lpstr>
      <vt:lpstr>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retno</dc:creator>
  <cp:lastModifiedBy>retno</cp:lastModifiedBy>
  <cp:revision>53</cp:revision>
  <dcterms:created xsi:type="dcterms:W3CDTF">2020-08-24T02:23:12Z</dcterms:created>
  <dcterms:modified xsi:type="dcterms:W3CDTF">2020-10-20T21:30:24Z</dcterms:modified>
</cp:coreProperties>
</file>