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23"/>
  </p:notesMasterIdLst>
  <p:sldIdLst>
    <p:sldId id="256" r:id="rId2"/>
    <p:sldId id="257" r:id="rId3"/>
    <p:sldId id="258" r:id="rId4"/>
    <p:sldId id="309" r:id="rId5"/>
    <p:sldId id="310" r:id="rId6"/>
    <p:sldId id="259" r:id="rId7"/>
    <p:sldId id="311" r:id="rId8"/>
    <p:sldId id="308" r:id="rId9"/>
    <p:sldId id="312" r:id="rId10"/>
    <p:sldId id="313" r:id="rId11"/>
    <p:sldId id="260" r:id="rId12"/>
    <p:sldId id="261" r:id="rId13"/>
    <p:sldId id="262" r:id="rId14"/>
    <p:sldId id="314" r:id="rId15"/>
    <p:sldId id="315" r:id="rId16"/>
    <p:sldId id="316" r:id="rId17"/>
    <p:sldId id="317" r:id="rId18"/>
    <p:sldId id="318" r:id="rId19"/>
    <p:sldId id="319" r:id="rId20"/>
    <p:sldId id="321" r:id="rId21"/>
    <p:sldId id="320" r:id="rId22"/>
  </p:sldIdLst>
  <p:sldSz cx="9144000" cy="5143500" type="screen16x9"/>
  <p:notesSz cx="6858000" cy="9144000"/>
  <p:embeddedFontLst>
    <p:embeddedFont>
      <p:font typeface="맑은 고딕" panose="020B0503020000020004" pitchFamily="34" charset="-127"/>
      <p:regular r:id="rId24"/>
      <p:bold r:id="rId25"/>
    </p:embeddedFont>
    <p:embeddedFont>
      <p:font typeface="Bangers" panose="020B0604020202020204" charset="0"/>
      <p:regular r:id="rId26"/>
    </p:embeddedFont>
    <p:embeddedFont>
      <p:font typeface="Barlow" panose="020B0604020202020204" charset="0"/>
      <p:regular r:id="rId27"/>
      <p:bold r:id="rId28"/>
      <p:italic r:id="rId29"/>
      <p:boldItalic r:id="rId30"/>
    </p:embeddedFont>
    <p:embeddedFont>
      <p:font typeface="Barlow Medium" panose="020B0604020202020204" charset="0"/>
      <p:regular r:id="rId31"/>
      <p:bold r:id="rId32"/>
      <p:italic r:id="rId33"/>
      <p:bold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Sriracha" panose="020B0604020202020204" charset="-34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0C59D69-2218-4A65-8191-6CC9383FDAF8}">
  <a:tblStyle styleId="{30C59D69-2218-4A65-8191-6CC9383FDAF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60"/>
  </p:normalViewPr>
  <p:slideViewPr>
    <p:cSldViewPr>
      <p:cViewPr varScale="1">
        <p:scale>
          <a:sx n="90" d="100"/>
          <a:sy n="90" d="100"/>
        </p:scale>
        <p:origin x="82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30135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9d74511850_0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9d74511850_0_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99bbbcba8d_0_2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99bbbcba8d_0_2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99bbbcba8d_0_3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99bbbcba8d_0_3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9cd81b2cb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9cd81b2cb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9cd81b2cb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9cd81b2cb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9d74511850_0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9d74511850_0_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9d74511850_0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9d74511850_0_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9d74511850_0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9d74511850_0_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9d74511850_0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9d74511850_0_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9d74511850_0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9d74511850_0_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99bbbcba8d_0_20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99bbbcba8d_0_20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9d74511850_0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9d74511850_0_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6" name="Google Shape;17006;g71e8cc8f6d_1_310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07" name="Google Shape;17007;g71e8cc8f6d_1_310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99bbbcba8d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99bbbcba8d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9d74511850_0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9d74511850_0_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9d74511850_0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9d74511850_0_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9d74511850_0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9d74511850_0_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9d74511850_0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9d74511850_0_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9d74511850_0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9d74511850_0_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9d74511850_0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9d74511850_0_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2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443771" y="314850"/>
            <a:ext cx="1703578" cy="1028252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8" y="189794"/>
            <a:ext cx="1171232" cy="814904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799996" y="1896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280675" y="1246200"/>
            <a:ext cx="236590" cy="224853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863006" y="3116786"/>
            <a:ext cx="236590" cy="224853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609222" y="4067745"/>
            <a:ext cx="144926" cy="137891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615835" y="540292"/>
            <a:ext cx="46859" cy="36386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5652194" y="468222"/>
            <a:ext cx="46859" cy="35765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5688553" y="540292"/>
            <a:ext cx="46832" cy="36386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2675832" y="4108757"/>
            <a:ext cx="145715" cy="138680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1875255" y="3583173"/>
            <a:ext cx="59577" cy="46227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921482" y="3491509"/>
            <a:ext cx="58787" cy="45472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1966919" y="3583173"/>
            <a:ext cx="59577" cy="46227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1600026" y="532275"/>
            <a:ext cx="72718" cy="56117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1656711" y="419527"/>
            <a:ext cx="72097" cy="56711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1712774" y="532275"/>
            <a:ext cx="72718" cy="56117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1532250" y="3101422"/>
            <a:ext cx="6079500" cy="4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000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1579975" y="852600"/>
            <a:ext cx="59841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7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462634" y="1982609"/>
            <a:ext cx="114610" cy="10907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1717048" y="2662757"/>
            <a:ext cx="235796" cy="224848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6862988" y="2091679"/>
            <a:ext cx="145746" cy="138677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230373" y="2154080"/>
            <a:ext cx="1392747" cy="62352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"/>
          <p:cNvSpPr/>
          <p:nvPr/>
        </p:nvSpPr>
        <p:spPr>
          <a:xfrm>
            <a:off x="3" y="422077"/>
            <a:ext cx="1594511" cy="1109407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3"/>
          <p:cNvSpPr/>
          <p:nvPr/>
        </p:nvSpPr>
        <p:spPr>
          <a:xfrm>
            <a:off x="6300402" y="771492"/>
            <a:ext cx="2597882" cy="1163064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3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713225" y="36516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2448168" y="1303900"/>
            <a:ext cx="2489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2332350" y="1700700"/>
            <a:ext cx="2721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2332411" y="2036850"/>
            <a:ext cx="2721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5327917" y="1303900"/>
            <a:ext cx="2489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rId3" action="ppaction://hlinksldjump"/>
          </p:cNvPr>
          <p:cNvSpPr txBox="1">
            <a:spLocks noGrp="1"/>
          </p:cNvSpPr>
          <p:nvPr>
            <p:ph type="title" idx="5"/>
          </p:nvPr>
        </p:nvSpPr>
        <p:spPr>
          <a:xfrm>
            <a:off x="5212275" y="1700700"/>
            <a:ext cx="2721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5212086" y="2036850"/>
            <a:ext cx="2721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2448067" y="2858912"/>
            <a:ext cx="2489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rId4" action="ppaction://hlinksldjump"/>
          </p:cNvPr>
          <p:cNvSpPr txBox="1">
            <a:spLocks noGrp="1"/>
          </p:cNvSpPr>
          <p:nvPr>
            <p:ph type="title" idx="8"/>
          </p:nvPr>
        </p:nvSpPr>
        <p:spPr>
          <a:xfrm>
            <a:off x="2332250" y="3255750"/>
            <a:ext cx="2721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2332300" y="3591902"/>
            <a:ext cx="2721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5327815" y="2858912"/>
            <a:ext cx="2489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5212125" y="3255750"/>
            <a:ext cx="2721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5211975" y="3591902"/>
            <a:ext cx="2721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8607571" y="7846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3"/>
          <p:cNvSpPr/>
          <p:nvPr/>
        </p:nvSpPr>
        <p:spPr>
          <a:xfrm>
            <a:off x="7475996" y="3490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3"/>
          <p:cNvSpPr/>
          <p:nvPr/>
        </p:nvSpPr>
        <p:spPr>
          <a:xfrm>
            <a:off x="1421371" y="6188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3"/>
          <p:cNvSpPr/>
          <p:nvPr/>
        </p:nvSpPr>
        <p:spPr>
          <a:xfrm>
            <a:off x="245721" y="18520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13"/>
          <p:cNvGrpSpPr/>
          <p:nvPr/>
        </p:nvGrpSpPr>
        <p:grpSpPr>
          <a:xfrm>
            <a:off x="486505" y="2330259"/>
            <a:ext cx="151241" cy="137891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8649980" y="2330259"/>
            <a:ext cx="151241" cy="137891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2992130" y="219359"/>
            <a:ext cx="151241" cy="137891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1">
    <p:bg>
      <p:bgPr>
        <a:solidFill>
          <a:srgbClr val="F4EAD7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4"/>
          <p:cNvSpPr/>
          <p:nvPr/>
        </p:nvSpPr>
        <p:spPr>
          <a:xfrm>
            <a:off x="1252330" y="1969082"/>
            <a:ext cx="3171067" cy="1419716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4"/>
          <p:cNvSpPr/>
          <p:nvPr/>
        </p:nvSpPr>
        <p:spPr>
          <a:xfrm>
            <a:off x="1" y="42207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4"/>
          <p:cNvSpPr/>
          <p:nvPr/>
        </p:nvSpPr>
        <p:spPr>
          <a:xfrm>
            <a:off x="8607571" y="7846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4"/>
          <p:cNvSpPr/>
          <p:nvPr/>
        </p:nvSpPr>
        <p:spPr>
          <a:xfrm>
            <a:off x="7475996" y="3490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1421371" y="6188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4"/>
          <p:cNvSpPr/>
          <p:nvPr/>
        </p:nvSpPr>
        <p:spPr>
          <a:xfrm>
            <a:off x="245721" y="18520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14"/>
          <p:cNvGrpSpPr/>
          <p:nvPr/>
        </p:nvGrpSpPr>
        <p:grpSpPr>
          <a:xfrm>
            <a:off x="486505" y="2330259"/>
            <a:ext cx="151241" cy="137891"/>
            <a:chOff x="1474943" y="3859420"/>
            <a:chExt cx="118956" cy="108456"/>
          </a:xfrm>
        </p:grpSpPr>
        <p:sp>
          <p:nvSpPr>
            <p:cNvPr id="183" name="Google Shape;183;p14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4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4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" name="Google Shape;186;p14"/>
          <p:cNvGrpSpPr/>
          <p:nvPr/>
        </p:nvGrpSpPr>
        <p:grpSpPr>
          <a:xfrm>
            <a:off x="8649980" y="2330259"/>
            <a:ext cx="151241" cy="137891"/>
            <a:chOff x="1474943" y="3859420"/>
            <a:chExt cx="118956" cy="108456"/>
          </a:xfrm>
        </p:grpSpPr>
        <p:sp>
          <p:nvSpPr>
            <p:cNvPr id="187" name="Google Shape;187;p14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" name="Google Shape;190;p14"/>
          <p:cNvGrpSpPr/>
          <p:nvPr/>
        </p:nvGrpSpPr>
        <p:grpSpPr>
          <a:xfrm>
            <a:off x="2992130" y="219359"/>
            <a:ext cx="151241" cy="137891"/>
            <a:chOff x="1474943" y="3859420"/>
            <a:chExt cx="118956" cy="108456"/>
          </a:xfrm>
        </p:grpSpPr>
        <p:sp>
          <p:nvSpPr>
            <p:cNvPr id="191" name="Google Shape;191;p14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" name="Google Shape;194;p14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95" name="Google Shape;195;p14"/>
          <p:cNvSpPr/>
          <p:nvPr/>
        </p:nvSpPr>
        <p:spPr>
          <a:xfrm flipH="1">
            <a:off x="8050326" y="134172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4"/>
          <p:cNvSpPr txBox="1">
            <a:spLocks noGrp="1"/>
          </p:cNvSpPr>
          <p:nvPr>
            <p:ph type="body" idx="1"/>
          </p:nvPr>
        </p:nvSpPr>
        <p:spPr>
          <a:xfrm>
            <a:off x="718650" y="1217578"/>
            <a:ext cx="7706700" cy="33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ONE_COLUMN_TEXT_1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204430" y="117957"/>
            <a:ext cx="3171067" cy="1419716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171296" y="610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" name="Google Shape;201;p15"/>
          <p:cNvGrpSpPr/>
          <p:nvPr/>
        </p:nvGrpSpPr>
        <p:grpSpPr>
          <a:xfrm>
            <a:off x="7141055" y="271109"/>
            <a:ext cx="151241" cy="137891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5"/>
          <p:cNvSpPr/>
          <p:nvPr/>
        </p:nvSpPr>
        <p:spPr>
          <a:xfrm flipH="1">
            <a:off x="8050326" y="271101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5"/>
          <p:cNvSpPr/>
          <p:nvPr/>
        </p:nvSpPr>
        <p:spPr>
          <a:xfrm>
            <a:off x="-7978" y="269967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5"/>
          <p:cNvSpPr/>
          <p:nvPr/>
        </p:nvSpPr>
        <p:spPr>
          <a:xfrm>
            <a:off x="8741071" y="145518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" name="Google Shape;209;p15"/>
          <p:cNvGrpSpPr/>
          <p:nvPr/>
        </p:nvGrpSpPr>
        <p:grpSpPr>
          <a:xfrm>
            <a:off x="8681055" y="2808434"/>
            <a:ext cx="151241" cy="137891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7655896" y="22627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5"/>
          <p:cNvSpPr/>
          <p:nvPr/>
        </p:nvSpPr>
        <p:spPr>
          <a:xfrm>
            <a:off x="2006721" y="2946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ONE_COLUMN_TEXT_2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/>
          <p:nvPr/>
        </p:nvSpPr>
        <p:spPr>
          <a:xfrm>
            <a:off x="2340727" y="501705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6"/>
          <p:cNvSpPr/>
          <p:nvPr/>
        </p:nvSpPr>
        <p:spPr>
          <a:xfrm>
            <a:off x="249902" y="2520655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2833830" y="2360450"/>
            <a:ext cx="2796600" cy="13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16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6"/>
          <p:cNvSpPr/>
          <p:nvPr/>
        </p:nvSpPr>
        <p:spPr>
          <a:xfrm>
            <a:off x="8008834" y="4192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" name="Google Shape;222;p16"/>
          <p:cNvGrpSpPr/>
          <p:nvPr/>
        </p:nvGrpSpPr>
        <p:grpSpPr>
          <a:xfrm>
            <a:off x="7978830" y="2763884"/>
            <a:ext cx="151241" cy="137891"/>
            <a:chOff x="1474943" y="3859420"/>
            <a:chExt cx="118956" cy="108456"/>
          </a:xfrm>
        </p:grpSpPr>
        <p:sp>
          <p:nvSpPr>
            <p:cNvPr id="223" name="Google Shape;223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" name="Google Shape;226;p16"/>
          <p:cNvGrpSpPr/>
          <p:nvPr/>
        </p:nvGrpSpPr>
        <p:grpSpPr>
          <a:xfrm>
            <a:off x="1127205" y="686509"/>
            <a:ext cx="151241" cy="137891"/>
            <a:chOff x="1474943" y="3859420"/>
            <a:chExt cx="118956" cy="108456"/>
          </a:xfrm>
        </p:grpSpPr>
        <p:sp>
          <p:nvSpPr>
            <p:cNvPr id="227" name="Google Shape;227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" name="Google Shape;230;p16"/>
          <p:cNvSpPr/>
          <p:nvPr/>
        </p:nvSpPr>
        <p:spPr>
          <a:xfrm>
            <a:off x="2006721" y="2946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6"/>
          <p:cNvSpPr/>
          <p:nvPr/>
        </p:nvSpPr>
        <p:spPr>
          <a:xfrm>
            <a:off x="6981402" y="1620355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6"/>
          <p:cNvSpPr/>
          <p:nvPr/>
        </p:nvSpPr>
        <p:spPr>
          <a:xfrm>
            <a:off x="434121" y="18682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6"/>
          <p:cNvSpPr/>
          <p:nvPr/>
        </p:nvSpPr>
        <p:spPr>
          <a:xfrm>
            <a:off x="8832296" y="9379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2833800" y="1972450"/>
            <a:ext cx="27966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000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ONE_COLUMN_TEXT_2_1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5939273" y="258746"/>
            <a:ext cx="1891291" cy="846764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7"/>
          <p:cNvSpPr/>
          <p:nvPr/>
        </p:nvSpPr>
        <p:spPr>
          <a:xfrm>
            <a:off x="58402" y="501705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7"/>
          <p:cNvSpPr/>
          <p:nvPr/>
        </p:nvSpPr>
        <p:spPr>
          <a:xfrm>
            <a:off x="434121" y="30288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146155" y="1447334"/>
            <a:ext cx="151241" cy="137891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8236530" y="2296259"/>
            <a:ext cx="151241" cy="137891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320521" y="37230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7"/>
          <p:cNvSpPr/>
          <p:nvPr/>
        </p:nvSpPr>
        <p:spPr>
          <a:xfrm>
            <a:off x="7223877" y="2763880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7"/>
          <p:cNvSpPr/>
          <p:nvPr/>
        </p:nvSpPr>
        <p:spPr>
          <a:xfrm>
            <a:off x="1008596" y="179638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7"/>
          <p:cNvSpPr/>
          <p:nvPr/>
        </p:nvSpPr>
        <p:spPr>
          <a:xfrm>
            <a:off x="8832296" y="9379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3160624" y="2241819"/>
            <a:ext cx="2844300" cy="10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800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7611496" y="11055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0" name="Google Shape;270;p19"/>
          <p:cNvGrpSpPr/>
          <p:nvPr/>
        </p:nvGrpSpPr>
        <p:grpSpPr>
          <a:xfrm>
            <a:off x="8236530" y="2296259"/>
            <a:ext cx="151241" cy="137891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7223877" y="2763880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9"/>
          <p:cNvSpPr/>
          <p:nvPr/>
        </p:nvSpPr>
        <p:spPr>
          <a:xfrm>
            <a:off x="8832296" y="9379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9"/>
          <p:cNvSpPr/>
          <p:nvPr/>
        </p:nvSpPr>
        <p:spPr>
          <a:xfrm>
            <a:off x="2133252" y="122805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9"/>
          <p:cNvSpPr/>
          <p:nvPr/>
        </p:nvSpPr>
        <p:spPr>
          <a:xfrm>
            <a:off x="218172" y="1535241"/>
            <a:ext cx="3707502" cy="1659916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" name="Google Shape;278;p19"/>
          <p:cNvGrpSpPr/>
          <p:nvPr/>
        </p:nvGrpSpPr>
        <p:grpSpPr>
          <a:xfrm>
            <a:off x="3774430" y="3363646"/>
            <a:ext cx="151241" cy="137891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3310771" y="14527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9"/>
          <p:cNvSpPr/>
          <p:nvPr/>
        </p:nvSpPr>
        <p:spPr>
          <a:xfrm>
            <a:off x="358546" y="18076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9"/>
          <p:cNvSpPr/>
          <p:nvPr/>
        </p:nvSpPr>
        <p:spPr>
          <a:xfrm>
            <a:off x="6773671" y="18076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5" name="Google Shape;285;p19"/>
          <p:cNvGrpSpPr/>
          <p:nvPr/>
        </p:nvGrpSpPr>
        <p:grpSpPr>
          <a:xfrm>
            <a:off x="901455" y="745884"/>
            <a:ext cx="151241" cy="137891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204430" y="117957"/>
            <a:ext cx="3171067" cy="1419716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0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0"/>
          <p:cNvSpPr/>
          <p:nvPr/>
        </p:nvSpPr>
        <p:spPr>
          <a:xfrm flipH="1">
            <a:off x="8050326" y="271101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0"/>
          <p:cNvSpPr/>
          <p:nvPr/>
        </p:nvSpPr>
        <p:spPr>
          <a:xfrm>
            <a:off x="-7978" y="269967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0"/>
          <p:cNvSpPr/>
          <p:nvPr/>
        </p:nvSpPr>
        <p:spPr>
          <a:xfrm>
            <a:off x="1171296" y="610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0"/>
          <p:cNvSpPr/>
          <p:nvPr/>
        </p:nvSpPr>
        <p:spPr>
          <a:xfrm>
            <a:off x="8741071" y="145518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97;p20"/>
          <p:cNvGrpSpPr/>
          <p:nvPr/>
        </p:nvGrpSpPr>
        <p:grpSpPr>
          <a:xfrm>
            <a:off x="7141055" y="271109"/>
            <a:ext cx="151241" cy="137891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8681055" y="2808434"/>
            <a:ext cx="151241" cy="137891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7655896" y="22627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0"/>
          <p:cNvSpPr/>
          <p:nvPr/>
        </p:nvSpPr>
        <p:spPr>
          <a:xfrm>
            <a:off x="2006721" y="2946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1_1_1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/>
          <p:nvPr/>
        </p:nvSpPr>
        <p:spPr>
          <a:xfrm>
            <a:off x="1230373" y="2154080"/>
            <a:ext cx="1392747" cy="62352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21"/>
          <p:cNvSpPr/>
          <p:nvPr/>
        </p:nvSpPr>
        <p:spPr>
          <a:xfrm>
            <a:off x="3" y="422077"/>
            <a:ext cx="1594511" cy="1109407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1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1"/>
          <p:cNvSpPr/>
          <p:nvPr/>
        </p:nvSpPr>
        <p:spPr>
          <a:xfrm>
            <a:off x="245721" y="18520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" name="Google Shape;313;p21"/>
          <p:cNvGrpSpPr/>
          <p:nvPr/>
        </p:nvGrpSpPr>
        <p:grpSpPr>
          <a:xfrm>
            <a:off x="1620043" y="654659"/>
            <a:ext cx="151241" cy="137891"/>
            <a:chOff x="1474943" y="3859420"/>
            <a:chExt cx="118956" cy="108456"/>
          </a:xfrm>
        </p:grpSpPr>
        <p:sp>
          <p:nvSpPr>
            <p:cNvPr id="314" name="Google Shape;314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21"/>
          <p:cNvSpPr/>
          <p:nvPr/>
        </p:nvSpPr>
        <p:spPr>
          <a:xfrm flipH="1">
            <a:off x="7549478" y="2154077"/>
            <a:ext cx="1594511" cy="1109407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1"/>
          <p:cNvSpPr/>
          <p:nvPr/>
        </p:nvSpPr>
        <p:spPr>
          <a:xfrm>
            <a:off x="6265148" y="701905"/>
            <a:ext cx="1392747" cy="62352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21"/>
          <p:cNvGrpSpPr/>
          <p:nvPr/>
        </p:nvGrpSpPr>
        <p:grpSpPr>
          <a:xfrm>
            <a:off x="8529105" y="3468309"/>
            <a:ext cx="151241" cy="137891"/>
            <a:chOff x="1474943" y="3859420"/>
            <a:chExt cx="118956" cy="108456"/>
          </a:xfrm>
        </p:grpSpPr>
        <p:sp>
          <p:nvSpPr>
            <p:cNvPr id="320" name="Google Shape;320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3" name="Google Shape;323;p21"/>
          <p:cNvSpPr/>
          <p:nvPr/>
        </p:nvSpPr>
        <p:spPr>
          <a:xfrm>
            <a:off x="8636996" y="8387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1"/>
          <p:cNvSpPr/>
          <p:nvPr/>
        </p:nvSpPr>
        <p:spPr>
          <a:xfrm>
            <a:off x="6915909" y="224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1"/>
          <p:cNvSpPr/>
          <p:nvPr/>
        </p:nvSpPr>
        <p:spPr>
          <a:xfrm>
            <a:off x="1650046" y="3290092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1"/>
          <p:cNvSpPr/>
          <p:nvPr/>
        </p:nvSpPr>
        <p:spPr>
          <a:xfrm>
            <a:off x="809521" y="26675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1230373" y="2154080"/>
            <a:ext cx="1392747" cy="62352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3" y="422077"/>
            <a:ext cx="1594511" cy="1109407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245721" y="18520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" name="Google Shape;36;p3"/>
          <p:cNvGrpSpPr/>
          <p:nvPr/>
        </p:nvGrpSpPr>
        <p:grpSpPr>
          <a:xfrm>
            <a:off x="1620043" y="654659"/>
            <a:ext cx="151241" cy="137891"/>
            <a:chOff x="1474943" y="3859420"/>
            <a:chExt cx="118956" cy="108456"/>
          </a:xfrm>
        </p:grpSpPr>
        <p:sp>
          <p:nvSpPr>
            <p:cNvPr id="37" name="Google Shape;37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3"/>
          <p:cNvSpPr/>
          <p:nvPr/>
        </p:nvSpPr>
        <p:spPr>
          <a:xfrm flipH="1">
            <a:off x="7549478" y="2154077"/>
            <a:ext cx="1594511" cy="1109407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6265148" y="701905"/>
            <a:ext cx="1392747" cy="62352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3"/>
          <p:cNvGrpSpPr/>
          <p:nvPr/>
        </p:nvGrpSpPr>
        <p:grpSpPr>
          <a:xfrm>
            <a:off x="8529105" y="3468309"/>
            <a:ext cx="151241" cy="137891"/>
            <a:chOff x="1474943" y="3859420"/>
            <a:chExt cx="118956" cy="108456"/>
          </a:xfrm>
        </p:grpSpPr>
        <p:sp>
          <p:nvSpPr>
            <p:cNvPr id="43" name="Google Shape;43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8636996" y="8387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6915909" y="224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1650046" y="3290092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9521" y="26675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636025" y="1176725"/>
            <a:ext cx="3495900" cy="264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4936975" y="1176725"/>
            <a:ext cx="2582100" cy="13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16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636028" y="695675"/>
            <a:ext cx="3285000" cy="6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311700" y="36523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311700" y="36523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980794" y="2993875"/>
            <a:ext cx="3595200" cy="4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5034174" y="450149"/>
            <a:ext cx="3692240" cy="1653083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8"/>
          <p:cNvSpPr/>
          <p:nvPr/>
        </p:nvSpPr>
        <p:spPr>
          <a:xfrm>
            <a:off x="-7978" y="269967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8"/>
          <p:cNvSpPr/>
          <p:nvPr/>
        </p:nvSpPr>
        <p:spPr>
          <a:xfrm>
            <a:off x="1171296" y="610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" name="Google Shape;110;p8"/>
          <p:cNvGrpSpPr/>
          <p:nvPr/>
        </p:nvGrpSpPr>
        <p:grpSpPr>
          <a:xfrm>
            <a:off x="430655" y="2172484"/>
            <a:ext cx="151241" cy="137891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8130179" y="438356"/>
            <a:ext cx="190201" cy="171976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" name="Google Shape;115;p8"/>
          <p:cNvGrpSpPr/>
          <p:nvPr/>
        </p:nvGrpSpPr>
        <p:grpSpPr>
          <a:xfrm>
            <a:off x="8430780" y="2172484"/>
            <a:ext cx="151241" cy="137891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7564846" y="3237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8"/>
          <p:cNvGrpSpPr/>
          <p:nvPr/>
        </p:nvGrpSpPr>
        <p:grpSpPr>
          <a:xfrm>
            <a:off x="463243" y="455396"/>
            <a:ext cx="151241" cy="137891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8874809" y="33414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Google Shape;125;p8"/>
          <p:cNvGrpSpPr/>
          <p:nvPr/>
        </p:nvGrpSpPr>
        <p:grpSpPr>
          <a:xfrm>
            <a:off x="834980" y="4345059"/>
            <a:ext cx="151241" cy="137891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980794" y="1600375"/>
            <a:ext cx="3595200" cy="13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6523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5" r:id="rId15"/>
    <p:sldLayoutId id="2147483666" r:id="rId16"/>
    <p:sldLayoutId id="214748366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PfT4lq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2" y="1703287"/>
            <a:ext cx="9158173" cy="346976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0" name="Google Shape;590;p24"/>
          <p:cNvSpPr txBox="1">
            <a:spLocks noGrp="1"/>
          </p:cNvSpPr>
          <p:nvPr>
            <p:ph type="ctrTitle"/>
          </p:nvPr>
        </p:nvSpPr>
        <p:spPr>
          <a:xfrm>
            <a:off x="1579980" y="2078028"/>
            <a:ext cx="5984100" cy="14440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solidFill>
                  <a:schemeClr val="tx1"/>
                </a:solidFill>
              </a:rPr>
              <a:t>Who Is He?</a:t>
            </a:r>
            <a:endParaRPr sz="8800" dirty="0">
              <a:solidFill>
                <a:schemeClr val="tx1"/>
              </a:solidFill>
            </a:endParaRPr>
          </a:p>
        </p:txBody>
      </p:sp>
      <p:sp>
        <p:nvSpPr>
          <p:cNvPr id="258" name="Google Shape;590;p24"/>
          <p:cNvSpPr txBox="1">
            <a:spLocks/>
          </p:cNvSpPr>
          <p:nvPr/>
        </p:nvSpPr>
        <p:spPr>
          <a:xfrm>
            <a:off x="1503915" y="819150"/>
            <a:ext cx="6854977" cy="1106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7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Unit 2 Lesson 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SD TALENTA\SCAN EC\GRADE 3\UNIT 2 LESSON 1\IMG_20201023_00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45090"/>
          <a:stretch/>
        </p:blipFill>
        <p:spPr bwMode="auto">
          <a:xfrm rot="10800000">
            <a:off x="1219200" y="19049"/>
            <a:ext cx="668900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1 Track 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35993" y="1504950"/>
            <a:ext cx="685800" cy="685800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144131" y="4705350"/>
            <a:ext cx="3413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endParaRPr kumimoji="0" lang="en-US" altLang="ko-KR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172200" y="3345418"/>
            <a:ext cx="3413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endParaRPr kumimoji="0" lang="en-US" altLang="ko-KR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934200" y="4705350"/>
            <a:ext cx="3413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ko-KR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5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276600" y="4717018"/>
            <a:ext cx="3413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endParaRPr kumimoji="0" lang="en-US" altLang="ko-KR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230687" y="3345418"/>
            <a:ext cx="3413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endParaRPr kumimoji="0" lang="en-US" altLang="ko-KR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1612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4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28">
            <a:hlinkClick r:id="rId5" action="ppaction://hlinksldjump"/>
          </p:cNvPr>
          <p:cNvSpPr/>
          <p:nvPr/>
        </p:nvSpPr>
        <p:spPr>
          <a:xfrm>
            <a:off x="304800" y="47247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</a:endParaRPr>
          </a:p>
        </p:txBody>
      </p:sp>
      <p:sp>
        <p:nvSpPr>
          <p:cNvPr id="1175" name="Google Shape;1175;p28">
            <a:hlinkClick r:id="rId6" action="ppaction://hlinksldjump"/>
          </p:cNvPr>
          <p:cNvSpPr/>
          <p:nvPr/>
        </p:nvSpPr>
        <p:spPr>
          <a:xfrm>
            <a:off x="8458200" y="46956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176" name="Google Shape;1176;p28"/>
          <p:cNvSpPr/>
          <p:nvPr/>
        </p:nvSpPr>
        <p:spPr>
          <a:xfrm>
            <a:off x="371250" y="47911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28"/>
          <p:cNvSpPr/>
          <p:nvPr/>
        </p:nvSpPr>
        <p:spPr>
          <a:xfrm flipH="1">
            <a:off x="8524650" y="47620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TextBox 209"/>
          <p:cNvSpPr txBox="1"/>
          <p:nvPr/>
        </p:nvSpPr>
        <p:spPr>
          <a:xfrm>
            <a:off x="374074" y="41539"/>
            <a:ext cx="3838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entury Gothic" pitchFamily="34" charset="0"/>
              </a:rPr>
              <a:t>Let’s sing a song!</a:t>
            </a:r>
          </a:p>
        </p:txBody>
      </p:sp>
      <p:sp>
        <p:nvSpPr>
          <p:cNvPr id="211" name="Google Shape;267;p35"/>
          <p:cNvSpPr txBox="1">
            <a:spLocks/>
          </p:cNvSpPr>
          <p:nvPr/>
        </p:nvSpPr>
        <p:spPr>
          <a:xfrm>
            <a:off x="409435" y="895350"/>
            <a:ext cx="8505965" cy="389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200" b="1" dirty="0">
                <a:latin typeface="Century Gothic" pitchFamily="34" charset="0"/>
              </a:rPr>
              <a:t>Who Are They?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US" sz="1100" b="1" dirty="0">
              <a:latin typeface="Century Gothic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</a:rPr>
              <a:t>Doctor, cook, and teacher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!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</a:rPr>
              <a:t>Dentist and mail carrier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!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  <a:cs typeface="Arial" pitchFamily="34" charset="0"/>
              </a:rPr>
              <a:t>Do you or I or anyone know who they are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Bef>
                <a:spcPts val="0"/>
              </a:spcBef>
            </a:pPr>
            <a:endParaRPr lang="en-US" sz="2000" b="1" dirty="0">
              <a:latin typeface="Century Gothic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  <a:cs typeface="Arial" pitchFamily="34" charset="0"/>
              </a:rPr>
              <a:t>I think he is a dentist.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  <a:cs typeface="Arial" pitchFamily="34" charset="0"/>
              </a:rPr>
              <a:t>I think she is a teacher.</a:t>
            </a:r>
          </a:p>
          <a:p>
            <a:pPr>
              <a:spcBef>
                <a:spcPts val="0"/>
              </a:spcBef>
            </a:pPr>
            <a:r>
              <a:rPr lang="en-US" sz="2000" b="1" dirty="0" err="1">
                <a:latin typeface="Century Gothic" pitchFamily="34" charset="0"/>
                <a:cs typeface="Arial" pitchFamily="34" charset="0"/>
              </a:rPr>
              <a:t>Tra</a:t>
            </a:r>
            <a:r>
              <a:rPr lang="en-US" sz="2000" b="1" dirty="0">
                <a:latin typeface="Century Gothic" pitchFamily="34" charset="0"/>
                <a:cs typeface="Arial" pitchFamily="34" charset="0"/>
              </a:rPr>
              <a:t> – la – la – la …</a:t>
            </a:r>
            <a:r>
              <a:rPr lang="en-US" sz="2000" b="1" dirty="0">
                <a:latin typeface="Century Gothic" pitchFamily="34" charset="0"/>
              </a:rPr>
              <a:t> </a:t>
            </a:r>
          </a:p>
          <a:p>
            <a:pPr>
              <a:spcBef>
                <a:spcPts val="0"/>
              </a:spcBef>
            </a:pPr>
            <a:endParaRPr lang="en-US" sz="2000" b="1" dirty="0">
              <a:latin typeface="Century Gothic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</a:rPr>
              <a:t>Who is he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? </a:t>
            </a:r>
            <a:r>
              <a:rPr lang="en-US" sz="2000" b="1" dirty="0">
                <a:latin typeface="Century Gothic" pitchFamily="34" charset="0"/>
              </a:rPr>
              <a:t>Who is she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</a:rPr>
              <a:t>He is a shopkeeper, and she is a doctor.</a:t>
            </a:r>
            <a:endParaRPr lang="en-US" sz="2000" b="1" dirty="0"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3" name="25 Track 2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73365" y="41538"/>
            <a:ext cx="701411" cy="7014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29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 dirty="0">
                <a:solidFill>
                  <a:schemeClr val="tx1"/>
                </a:solidFill>
              </a:rPr>
              <a:t>SENTENCE PATTERNS</a:t>
            </a:r>
            <a:endParaRPr sz="3600" b="1" dirty="0">
              <a:solidFill>
                <a:schemeClr val="tx1"/>
              </a:solidFill>
            </a:endParaRPr>
          </a:p>
        </p:txBody>
      </p:sp>
      <p:grpSp>
        <p:nvGrpSpPr>
          <p:cNvPr id="1184" name="Google Shape;1184;p29"/>
          <p:cNvGrpSpPr/>
          <p:nvPr/>
        </p:nvGrpSpPr>
        <p:grpSpPr>
          <a:xfrm>
            <a:off x="28701" y="1118960"/>
            <a:ext cx="7213958" cy="3533829"/>
            <a:chOff x="1045574" y="1034594"/>
            <a:chExt cx="7213958" cy="3533829"/>
          </a:xfrm>
        </p:grpSpPr>
        <p:grpSp>
          <p:nvGrpSpPr>
            <p:cNvPr id="1185" name="Google Shape;1185;p29"/>
            <p:cNvGrpSpPr/>
            <p:nvPr/>
          </p:nvGrpSpPr>
          <p:grpSpPr>
            <a:xfrm rot="815345">
              <a:off x="1045574" y="1442604"/>
              <a:ext cx="1318375" cy="1005271"/>
              <a:chOff x="5913227" y="4077343"/>
              <a:chExt cx="914289" cy="694967"/>
            </a:xfrm>
          </p:grpSpPr>
          <p:sp>
            <p:nvSpPr>
              <p:cNvPr id="1186" name="Google Shape;1186;p29"/>
              <p:cNvSpPr/>
              <p:nvPr/>
            </p:nvSpPr>
            <p:spPr>
              <a:xfrm>
                <a:off x="5913227" y="4077343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29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29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29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29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29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29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3" name="Google Shape;1193;p29"/>
            <p:cNvGrpSpPr/>
            <p:nvPr/>
          </p:nvGrpSpPr>
          <p:grpSpPr>
            <a:xfrm rot="344346">
              <a:off x="1771931" y="1089247"/>
              <a:ext cx="545288" cy="773116"/>
              <a:chOff x="6055204" y="4369368"/>
              <a:chExt cx="545281" cy="773107"/>
            </a:xfrm>
          </p:grpSpPr>
          <p:sp>
            <p:nvSpPr>
              <p:cNvPr id="1194" name="Google Shape;1194;p29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29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29"/>
              <p:cNvSpPr/>
              <p:nvPr/>
            </p:nvSpPr>
            <p:spPr>
              <a:xfrm>
                <a:off x="6436722" y="4482412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29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29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29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0" name="Google Shape;1200;p29"/>
            <p:cNvSpPr/>
            <p:nvPr/>
          </p:nvSpPr>
          <p:spPr>
            <a:xfrm rot="980768">
              <a:off x="1934596" y="1034594"/>
              <a:ext cx="4594152" cy="3533829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1" name="Google Shape;1201;p29"/>
            <p:cNvGrpSpPr/>
            <p:nvPr/>
          </p:nvGrpSpPr>
          <p:grpSpPr>
            <a:xfrm>
              <a:off x="1530147" y="3725108"/>
              <a:ext cx="864149" cy="672973"/>
              <a:chOff x="1530147" y="3725108"/>
              <a:chExt cx="864149" cy="672973"/>
            </a:xfrm>
          </p:grpSpPr>
          <p:sp>
            <p:nvSpPr>
              <p:cNvPr id="1202" name="Google Shape;1202;p29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29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29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29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29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7" name="Google Shape;1207;p29"/>
            <p:cNvGrpSpPr/>
            <p:nvPr/>
          </p:nvGrpSpPr>
          <p:grpSpPr>
            <a:xfrm rot="5400000">
              <a:off x="7471718" y="3718914"/>
              <a:ext cx="890274" cy="685355"/>
              <a:chOff x="8267893" y="1920039"/>
              <a:chExt cx="890274" cy="685355"/>
            </a:xfrm>
          </p:grpSpPr>
          <p:sp>
            <p:nvSpPr>
              <p:cNvPr id="1208" name="Google Shape;1208;p29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29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29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29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29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16" name="Google Shape;1216;p29">
            <a:hlinkClick r:id="rId3" action="ppaction://hlinksldjump"/>
          </p:cNvPr>
          <p:cNvSpPr/>
          <p:nvPr/>
        </p:nvSpPr>
        <p:spPr>
          <a:xfrm>
            <a:off x="81067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239" name="Google Shape;1239;p29"/>
          <p:cNvSpPr/>
          <p:nvPr/>
        </p:nvSpPr>
        <p:spPr>
          <a:xfrm flipH="1">
            <a:off x="81731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29">
            <a:hlinkClick r:id="rId4" action="ppaction://hlinksldjump"/>
          </p:cNvPr>
          <p:cNvSpPr/>
          <p:nvPr/>
        </p:nvSpPr>
        <p:spPr>
          <a:xfrm>
            <a:off x="77493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</a:endParaRPr>
          </a:p>
        </p:txBody>
      </p:sp>
      <p:sp>
        <p:nvSpPr>
          <p:cNvPr id="1241" name="Google Shape;1241;p29"/>
          <p:cNvSpPr/>
          <p:nvPr/>
        </p:nvSpPr>
        <p:spPr>
          <a:xfrm>
            <a:off x="78157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ubtitle 1"/>
          <p:cNvSpPr>
            <a:spLocks noGrp="1"/>
          </p:cNvSpPr>
          <p:nvPr>
            <p:ph type="subTitle" idx="2"/>
          </p:nvPr>
        </p:nvSpPr>
        <p:spPr>
          <a:xfrm>
            <a:off x="1665759" y="1652068"/>
            <a:ext cx="7478241" cy="2534271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sz="3600" b="1" dirty="0">
                <a:solidFill>
                  <a:schemeClr val="tx1"/>
                </a:solidFill>
              </a:rPr>
              <a:t>Who is he?        He’s a __________.</a:t>
            </a:r>
          </a:p>
          <a:p>
            <a:pPr algn="l">
              <a:lnSpc>
                <a:spcPct val="150000"/>
              </a:lnSpc>
            </a:pPr>
            <a:r>
              <a:rPr lang="en-US" sz="3600" b="1" dirty="0">
                <a:solidFill>
                  <a:schemeClr val="tx1"/>
                </a:solidFill>
              </a:rPr>
              <a:t>Who is she?      She’s a _________.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7" name="Google Shape;1247;p30"/>
          <p:cNvGrpSpPr/>
          <p:nvPr/>
        </p:nvGrpSpPr>
        <p:grpSpPr>
          <a:xfrm>
            <a:off x="219740" y="1248763"/>
            <a:ext cx="4973998" cy="3006552"/>
            <a:chOff x="1725162" y="1232786"/>
            <a:chExt cx="4973998" cy="3006552"/>
          </a:xfrm>
        </p:grpSpPr>
        <p:grpSp>
          <p:nvGrpSpPr>
            <p:cNvPr id="1248" name="Google Shape;1248;p30"/>
            <p:cNvGrpSpPr/>
            <p:nvPr/>
          </p:nvGrpSpPr>
          <p:grpSpPr>
            <a:xfrm rot="-5664174">
              <a:off x="1786480" y="1514458"/>
              <a:ext cx="1482907" cy="1176754"/>
              <a:chOff x="8757948" y="1920174"/>
              <a:chExt cx="1090443" cy="865316"/>
            </a:xfrm>
          </p:grpSpPr>
          <p:sp>
            <p:nvSpPr>
              <p:cNvPr id="1249" name="Google Shape;1249;p30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30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30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30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30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30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30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30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30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30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30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30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30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30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30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30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30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30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30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30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30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30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1" name="Google Shape;1271;p30"/>
            <p:cNvGrpSpPr/>
            <p:nvPr/>
          </p:nvGrpSpPr>
          <p:grpSpPr>
            <a:xfrm rot="-3962846">
              <a:off x="2161487" y="3199765"/>
              <a:ext cx="1179626" cy="899519"/>
              <a:chOff x="5913226" y="4077344"/>
              <a:chExt cx="914289" cy="694967"/>
            </a:xfrm>
          </p:grpSpPr>
          <p:sp>
            <p:nvSpPr>
              <p:cNvPr id="1272" name="Google Shape;1272;p30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30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30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30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30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30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30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9" name="Google Shape;1279;p30"/>
            <p:cNvGrpSpPr/>
            <p:nvPr/>
          </p:nvGrpSpPr>
          <p:grpSpPr>
            <a:xfrm rot="-4099640">
              <a:off x="2172782" y="2345287"/>
              <a:ext cx="579659" cy="1176875"/>
              <a:chOff x="6358918" y="3044707"/>
              <a:chExt cx="579665" cy="1176886"/>
            </a:xfrm>
          </p:grpSpPr>
          <p:sp>
            <p:nvSpPr>
              <p:cNvPr id="1280" name="Google Shape;1280;p30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30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30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30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30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30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30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30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30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9" name="Google Shape;1289;p30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6" name="Google Shape;1296;p30"/>
          <p:cNvSpPr txBox="1">
            <a:spLocks noGrp="1"/>
          </p:cNvSpPr>
          <p:nvPr>
            <p:ph type="title"/>
          </p:nvPr>
        </p:nvSpPr>
        <p:spPr>
          <a:xfrm>
            <a:off x="602630" y="1288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dirty="0">
                <a:solidFill>
                  <a:schemeClr val="tx1"/>
                </a:solidFill>
              </a:rPr>
              <a:t>ASK AND ANSWER</a:t>
            </a:r>
            <a:endParaRPr sz="3600" dirty="0">
              <a:solidFill>
                <a:schemeClr val="tx1"/>
              </a:solidFill>
            </a:endParaRPr>
          </a:p>
        </p:txBody>
      </p:sp>
      <p:sp>
        <p:nvSpPr>
          <p:cNvPr id="1350" name="Google Shape;1350;p30">
            <a:hlinkClick r:id="rId3" action="ppaction://hlinksldjump"/>
          </p:cNvPr>
          <p:cNvSpPr/>
          <p:nvPr/>
        </p:nvSpPr>
        <p:spPr>
          <a:xfrm>
            <a:off x="81067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351" name="Google Shape;1351;p30"/>
          <p:cNvSpPr/>
          <p:nvPr/>
        </p:nvSpPr>
        <p:spPr>
          <a:xfrm flipH="1">
            <a:off x="81731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30">
            <a:hlinkClick r:id="rId4" action="ppaction://hlinksldjump"/>
          </p:cNvPr>
          <p:cNvSpPr/>
          <p:nvPr/>
        </p:nvSpPr>
        <p:spPr>
          <a:xfrm>
            <a:off x="77493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30"/>
          <p:cNvSpPr/>
          <p:nvPr/>
        </p:nvSpPr>
        <p:spPr>
          <a:xfrm>
            <a:off x="78157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Title 5"/>
          <p:cNvSpPr txBox="1">
            <a:spLocks/>
          </p:cNvSpPr>
          <p:nvPr/>
        </p:nvSpPr>
        <p:spPr>
          <a:xfrm>
            <a:off x="1665088" y="1263783"/>
            <a:ext cx="48768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3200" dirty="0">
                <a:latin typeface="Century Gothic" pitchFamily="34" charset="0"/>
              </a:rPr>
              <a:t>Ella    : </a:t>
            </a:r>
            <a:r>
              <a:rPr lang="en-US" sz="3200" b="1" dirty="0">
                <a:latin typeface="Century Gothic" pitchFamily="34" charset="0"/>
              </a:rPr>
              <a:t>Who is he</a:t>
            </a:r>
            <a:r>
              <a:rPr lang="en-US" sz="3200" b="1" dirty="0">
                <a:latin typeface="+mn-lt"/>
              </a:rPr>
              <a:t>?</a:t>
            </a:r>
          </a:p>
          <a:p>
            <a:pPr algn="l"/>
            <a:r>
              <a:rPr lang="en-US" sz="3200" dirty="0">
                <a:latin typeface="Century Gothic" pitchFamily="34" charset="0"/>
              </a:rPr>
              <a:t>Nino  : </a:t>
            </a:r>
            <a:r>
              <a:rPr lang="en-US" sz="3200" b="1" dirty="0">
                <a:latin typeface="Century Gothic" pitchFamily="34" charset="0"/>
              </a:rPr>
              <a:t>He’s a</a:t>
            </a:r>
            <a:r>
              <a:rPr lang="en-US" sz="3200" dirty="0">
                <a:latin typeface="Century Gothic" pitchFamily="34" charset="0"/>
              </a:rPr>
              <a:t> teacher.</a:t>
            </a:r>
          </a:p>
        </p:txBody>
      </p:sp>
      <p:sp>
        <p:nvSpPr>
          <p:cNvPr id="112" name="Title 5"/>
          <p:cNvSpPr txBox="1">
            <a:spLocks/>
          </p:cNvSpPr>
          <p:nvPr/>
        </p:nvSpPr>
        <p:spPr>
          <a:xfrm>
            <a:off x="2710069" y="3182024"/>
            <a:ext cx="6324600" cy="1348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3200" dirty="0">
                <a:latin typeface="Century Gothic" pitchFamily="34" charset="0"/>
              </a:rPr>
              <a:t>Dave    : </a:t>
            </a:r>
            <a:r>
              <a:rPr lang="en-US" sz="3200" b="1" dirty="0">
                <a:latin typeface="Century Gothic" pitchFamily="34" charset="0"/>
              </a:rPr>
              <a:t>Who is she</a:t>
            </a:r>
            <a:r>
              <a:rPr lang="en-US" sz="3200" b="1" dirty="0">
                <a:latin typeface="+mn-lt"/>
              </a:rPr>
              <a:t>?</a:t>
            </a:r>
          </a:p>
          <a:p>
            <a:pPr algn="l"/>
            <a:r>
              <a:rPr lang="en-US" sz="3200" dirty="0">
                <a:latin typeface="Century Gothic" pitchFamily="34" charset="0"/>
              </a:rPr>
              <a:t>Kelly     : </a:t>
            </a:r>
            <a:r>
              <a:rPr lang="en-US" sz="3200" b="1" dirty="0">
                <a:latin typeface="Century Gothic" pitchFamily="34" charset="0"/>
              </a:rPr>
              <a:t>She’s a </a:t>
            </a:r>
            <a:r>
              <a:rPr lang="en-US" sz="3200" dirty="0">
                <a:latin typeface="Century Gothic" pitchFamily="34" charset="0"/>
              </a:rPr>
              <a:t>dentist.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7" name="Google Shape;1247;p30"/>
          <p:cNvGrpSpPr/>
          <p:nvPr/>
        </p:nvGrpSpPr>
        <p:grpSpPr>
          <a:xfrm>
            <a:off x="219740" y="1248763"/>
            <a:ext cx="4973998" cy="3006552"/>
            <a:chOff x="1725162" y="1232786"/>
            <a:chExt cx="4973998" cy="3006552"/>
          </a:xfrm>
        </p:grpSpPr>
        <p:grpSp>
          <p:nvGrpSpPr>
            <p:cNvPr id="1248" name="Google Shape;1248;p30"/>
            <p:cNvGrpSpPr/>
            <p:nvPr/>
          </p:nvGrpSpPr>
          <p:grpSpPr>
            <a:xfrm rot="-5664174">
              <a:off x="1786480" y="1514458"/>
              <a:ext cx="1482907" cy="1176754"/>
              <a:chOff x="8757948" y="1920174"/>
              <a:chExt cx="1090443" cy="865316"/>
            </a:xfrm>
          </p:grpSpPr>
          <p:sp>
            <p:nvSpPr>
              <p:cNvPr id="1249" name="Google Shape;1249;p30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30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30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30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30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30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30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30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30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30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30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30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30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30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30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30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30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30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30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30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30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30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1" name="Google Shape;1271;p30"/>
            <p:cNvGrpSpPr/>
            <p:nvPr/>
          </p:nvGrpSpPr>
          <p:grpSpPr>
            <a:xfrm rot="-3962846">
              <a:off x="2161487" y="3199765"/>
              <a:ext cx="1179626" cy="899519"/>
              <a:chOff x="5913226" y="4077344"/>
              <a:chExt cx="914289" cy="694967"/>
            </a:xfrm>
          </p:grpSpPr>
          <p:sp>
            <p:nvSpPr>
              <p:cNvPr id="1272" name="Google Shape;1272;p30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30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30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30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30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30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30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9" name="Google Shape;1279;p30"/>
            <p:cNvGrpSpPr/>
            <p:nvPr/>
          </p:nvGrpSpPr>
          <p:grpSpPr>
            <a:xfrm rot="-4099640">
              <a:off x="2172782" y="2345287"/>
              <a:ext cx="579659" cy="1176875"/>
              <a:chOff x="6358918" y="3044707"/>
              <a:chExt cx="579665" cy="1176886"/>
            </a:xfrm>
          </p:grpSpPr>
          <p:sp>
            <p:nvSpPr>
              <p:cNvPr id="1280" name="Google Shape;1280;p30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30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30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30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30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30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30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30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30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9" name="Google Shape;1289;p30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0" name="Google Shape;1350;p30">
            <a:hlinkClick r:id="rId3" action="ppaction://hlinksldjump"/>
          </p:cNvPr>
          <p:cNvSpPr/>
          <p:nvPr/>
        </p:nvSpPr>
        <p:spPr>
          <a:xfrm>
            <a:off x="81067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351" name="Google Shape;1351;p30"/>
          <p:cNvSpPr/>
          <p:nvPr/>
        </p:nvSpPr>
        <p:spPr>
          <a:xfrm flipH="1">
            <a:off x="81731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30">
            <a:hlinkClick r:id="rId4" action="ppaction://hlinksldjump"/>
          </p:cNvPr>
          <p:cNvSpPr/>
          <p:nvPr/>
        </p:nvSpPr>
        <p:spPr>
          <a:xfrm>
            <a:off x="77493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30"/>
          <p:cNvSpPr/>
          <p:nvPr/>
        </p:nvSpPr>
        <p:spPr>
          <a:xfrm>
            <a:off x="78157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Title 5"/>
          <p:cNvSpPr txBox="1">
            <a:spLocks/>
          </p:cNvSpPr>
          <p:nvPr/>
        </p:nvSpPr>
        <p:spPr>
          <a:xfrm>
            <a:off x="1665087" y="1263783"/>
            <a:ext cx="6084237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3200" dirty="0" err="1">
                <a:latin typeface="Century Gothic" pitchFamily="34" charset="0"/>
              </a:rPr>
              <a:t>Adi</a:t>
            </a:r>
            <a:r>
              <a:rPr lang="en-US" sz="3200" dirty="0">
                <a:latin typeface="Century Gothic" pitchFamily="34" charset="0"/>
              </a:rPr>
              <a:t>       : </a:t>
            </a:r>
            <a:r>
              <a:rPr lang="en-US" sz="3200" b="1" dirty="0">
                <a:latin typeface="Century Gothic" pitchFamily="34" charset="0"/>
              </a:rPr>
              <a:t>Who is he</a:t>
            </a:r>
            <a:r>
              <a:rPr lang="en-US" sz="3200" b="1" dirty="0">
                <a:latin typeface="+mn-lt"/>
              </a:rPr>
              <a:t>?</a:t>
            </a:r>
          </a:p>
          <a:p>
            <a:pPr algn="l"/>
            <a:r>
              <a:rPr lang="en-US" sz="3200" dirty="0" err="1">
                <a:latin typeface="Century Gothic" pitchFamily="34" charset="0"/>
              </a:rPr>
              <a:t>Dewi</a:t>
            </a:r>
            <a:r>
              <a:rPr lang="en-US" sz="3200" dirty="0">
                <a:latin typeface="Century Gothic" pitchFamily="34" charset="0"/>
              </a:rPr>
              <a:t>   : </a:t>
            </a:r>
            <a:r>
              <a:rPr lang="en-US" sz="3200" b="1" dirty="0">
                <a:latin typeface="Century Gothic" pitchFamily="34" charset="0"/>
              </a:rPr>
              <a:t>He’s a</a:t>
            </a:r>
            <a:r>
              <a:rPr lang="en-US" sz="3200" dirty="0">
                <a:latin typeface="Century Gothic" pitchFamily="34" charset="0"/>
              </a:rPr>
              <a:t> criminal.</a:t>
            </a:r>
          </a:p>
        </p:txBody>
      </p:sp>
      <p:sp>
        <p:nvSpPr>
          <p:cNvPr id="112" name="Title 5"/>
          <p:cNvSpPr txBox="1">
            <a:spLocks/>
          </p:cNvSpPr>
          <p:nvPr/>
        </p:nvSpPr>
        <p:spPr>
          <a:xfrm>
            <a:off x="2710069" y="3182024"/>
            <a:ext cx="6324600" cy="1348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3200" dirty="0" err="1">
                <a:latin typeface="Century Gothic" pitchFamily="34" charset="0"/>
              </a:rPr>
              <a:t>Davina</a:t>
            </a:r>
            <a:r>
              <a:rPr lang="en-US" sz="3200" dirty="0">
                <a:latin typeface="Century Gothic" pitchFamily="34" charset="0"/>
              </a:rPr>
              <a:t>    : </a:t>
            </a:r>
            <a:r>
              <a:rPr lang="en-US" sz="3200" b="1" dirty="0">
                <a:latin typeface="Century Gothic" pitchFamily="34" charset="0"/>
              </a:rPr>
              <a:t>Who is she</a:t>
            </a:r>
            <a:r>
              <a:rPr lang="en-US" sz="3200" b="1" dirty="0">
                <a:latin typeface="+mn-lt"/>
              </a:rPr>
              <a:t>?</a:t>
            </a:r>
          </a:p>
          <a:p>
            <a:pPr algn="l"/>
            <a:r>
              <a:rPr lang="en-US" sz="3200" dirty="0">
                <a:latin typeface="Century Gothic" pitchFamily="34" charset="0"/>
              </a:rPr>
              <a:t>Amelia    :  </a:t>
            </a:r>
            <a:r>
              <a:rPr lang="en-US" sz="3200" b="1" dirty="0">
                <a:latin typeface="Century Gothic" pitchFamily="34" charset="0"/>
              </a:rPr>
              <a:t>She’s a </a:t>
            </a:r>
            <a:r>
              <a:rPr lang="en-US" sz="3200" dirty="0">
                <a:latin typeface="Century Gothic" pitchFamily="34" charset="0"/>
              </a:rPr>
              <a:t>dancer.</a:t>
            </a:r>
          </a:p>
        </p:txBody>
      </p:sp>
    </p:spTree>
    <p:extLst>
      <p:ext uri="{BB962C8B-B14F-4D97-AF65-F5344CB8AC3E}">
        <p14:creationId xmlns:p14="http://schemas.microsoft.com/office/powerpoint/2010/main" val="34060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SD TALENTA\SCAN EC\GRADE 3\UNIT 2 LESSON 1\IMG_20201023_00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8" t="6837" r="2134" b="53709"/>
          <a:stretch/>
        </p:blipFill>
        <p:spPr bwMode="auto">
          <a:xfrm rot="10800000">
            <a:off x="46671" y="-1"/>
            <a:ext cx="909732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1 Track 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35993" y="150495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0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SD TALENTA\SCAN EC\GRADE 3\UNIT 2 LESSON 1\IMG_20201023_00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" t="52909" r="3118" b="4321"/>
          <a:stretch/>
        </p:blipFill>
        <p:spPr bwMode="auto">
          <a:xfrm rot="10800000">
            <a:off x="457200" y="0"/>
            <a:ext cx="8340701" cy="515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631324" y="1532751"/>
            <a:ext cx="9406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1800" dirty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Who</a:t>
            </a:r>
            <a:endParaRPr kumimoji="0" lang="en-US" altLang="ko-KR" sz="28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343400" y="1504950"/>
            <a:ext cx="4703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1800" dirty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is</a:t>
            </a:r>
            <a:endParaRPr kumimoji="0" lang="en-US" altLang="ko-KR" sz="28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010400" y="2066151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1800" dirty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She’s</a:t>
            </a:r>
            <a:endParaRPr kumimoji="0" lang="en-US" altLang="ko-KR" sz="28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66800" y="2980551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1800" dirty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Who</a:t>
            </a:r>
            <a:endParaRPr kumimoji="0" lang="en-US" altLang="ko-KR" sz="28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600200" y="2980551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1800" dirty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is</a:t>
            </a:r>
            <a:endParaRPr kumimoji="0" lang="en-US" altLang="ko-KR" sz="28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743700" y="4324350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1800" dirty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He’s</a:t>
            </a:r>
            <a:endParaRPr kumimoji="0" lang="en-US" altLang="ko-KR" sz="28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8453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SD TALENTA\SCAN EC\GRADE 3\UNIT 2 LESSON 1\IMG_20201023_000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7993" r="5274" b="46400"/>
          <a:stretch/>
        </p:blipFill>
        <p:spPr bwMode="auto">
          <a:xfrm rot="10800000">
            <a:off x="762000" y="0"/>
            <a:ext cx="7772402" cy="512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3 Track 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70132" y="971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5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D TALENTA\SCAN EC\GRADE 3\UNIT 2 LESSON 1\IMG_20201023_000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" t="2737" b="46443"/>
          <a:stretch/>
        </p:blipFill>
        <p:spPr bwMode="auto">
          <a:xfrm>
            <a:off x="1143000" y="22990"/>
            <a:ext cx="7098557" cy="512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4 Track 2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4097" y="514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8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SD TALENTA\SCAN EC\GRADE 3\UNIT 2 LESSON 1\IMG_20201023_00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t="60432" r="5842" b="6450"/>
          <a:stretch/>
        </p:blipFill>
        <p:spPr bwMode="auto">
          <a:xfrm>
            <a:off x="152400" y="145720"/>
            <a:ext cx="8864151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95600" y="1304151"/>
            <a:ext cx="1447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1800" dirty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mail carrier</a:t>
            </a:r>
            <a:endParaRPr kumimoji="0" lang="en-US" altLang="ko-KR" sz="28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943594" y="2190750"/>
            <a:ext cx="26032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1800" dirty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She is a soccer player.</a:t>
            </a:r>
            <a:endParaRPr kumimoji="0" lang="en-US" altLang="ko-KR" sz="28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81200" y="3105150"/>
            <a:ext cx="26032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1800" dirty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They are tennis players.</a:t>
            </a:r>
            <a:endParaRPr kumimoji="0" lang="en-US" altLang="ko-KR" sz="28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981200" y="4019550"/>
            <a:ext cx="26032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1800" dirty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He is a baseball player.</a:t>
            </a:r>
            <a:endParaRPr kumimoji="0" lang="en-US" altLang="ko-KR" sz="28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769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67;p35"/>
          <p:cNvSpPr txBox="1">
            <a:spLocks/>
          </p:cNvSpPr>
          <p:nvPr/>
        </p:nvSpPr>
        <p:spPr>
          <a:xfrm>
            <a:off x="1962180" y="487153"/>
            <a:ext cx="4934803" cy="723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/>
            <a:r>
              <a:rPr lang="en-US" sz="4000" dirty="0">
                <a:latin typeface="Century Gothic" pitchFamily="34" charset="0"/>
              </a:rPr>
              <a:t>GRAMMAR FOCUS</a:t>
            </a:r>
          </a:p>
        </p:txBody>
      </p:sp>
      <p:sp>
        <p:nvSpPr>
          <p:cNvPr id="7" name="Google Shape;267;p35"/>
          <p:cNvSpPr txBox="1">
            <a:spLocks/>
          </p:cNvSpPr>
          <p:nvPr/>
        </p:nvSpPr>
        <p:spPr>
          <a:xfrm>
            <a:off x="762000" y="1885950"/>
            <a:ext cx="7239000" cy="163879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4400" b="0" dirty="0">
                <a:latin typeface="Century Gothic" pitchFamily="34" charset="0"/>
              </a:rPr>
              <a:t>Information question with </a:t>
            </a:r>
            <a:r>
              <a:rPr lang="en-US" sz="4400" dirty="0">
                <a:latin typeface="Century Gothic" pitchFamily="34" charset="0"/>
              </a:rPr>
              <a:t>Who</a:t>
            </a:r>
            <a:endParaRPr lang="en-US" sz="4400" u="sng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 txBox="1">
            <a:spLocks/>
          </p:cNvSpPr>
          <p:nvPr/>
        </p:nvSpPr>
        <p:spPr>
          <a:xfrm>
            <a:off x="2895600" y="361950"/>
            <a:ext cx="2983113" cy="6983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Century Gothic" pitchFamily="34" charset="0"/>
              </a:rPr>
              <a:t>HOMEWORK</a:t>
            </a:r>
          </a:p>
        </p:txBody>
      </p:sp>
      <p:sp>
        <p:nvSpPr>
          <p:cNvPr id="11" name="Google Shape;1296;p30"/>
          <p:cNvSpPr txBox="1">
            <a:spLocks noGrp="1"/>
          </p:cNvSpPr>
          <p:nvPr>
            <p:ph type="title"/>
          </p:nvPr>
        </p:nvSpPr>
        <p:spPr>
          <a:xfrm>
            <a:off x="609600" y="1581150"/>
            <a:ext cx="7717500" cy="19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dirty="0">
                <a:solidFill>
                  <a:schemeClr val="tx1"/>
                </a:solidFill>
              </a:rPr>
              <a:t>EC SUMMARY</a:t>
            </a:r>
            <a:br>
              <a:rPr lang="en" sz="3600" dirty="0">
                <a:solidFill>
                  <a:schemeClr val="tx1"/>
                </a:solidFill>
              </a:rPr>
            </a:br>
            <a:r>
              <a:rPr lang="en" sz="3600" dirty="0">
                <a:solidFill>
                  <a:schemeClr val="tx1"/>
                </a:solidFill>
              </a:rPr>
              <a:t>Unit 2 Lesson 1</a:t>
            </a:r>
            <a:br>
              <a:rPr lang="en" sz="3600" dirty="0">
                <a:solidFill>
                  <a:schemeClr val="tx1"/>
                </a:solidFill>
              </a:rPr>
            </a:br>
            <a:r>
              <a:rPr lang="en" sz="3600" dirty="0">
                <a:solidFill>
                  <a:schemeClr val="tx1"/>
                </a:solidFill>
              </a:rPr>
              <a:t>Page 16 - 17</a:t>
            </a:r>
            <a:endParaRPr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5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09" name="Google Shape;17009;p8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1063" y="2123075"/>
            <a:ext cx="2241874" cy="89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:\SD TALENTA\SAMPLE PPT\tenor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538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09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Google Shape;614;p26"/>
          <p:cNvGrpSpPr/>
          <p:nvPr/>
        </p:nvGrpSpPr>
        <p:grpSpPr>
          <a:xfrm>
            <a:off x="0" y="539500"/>
            <a:ext cx="2167400" cy="4451050"/>
            <a:chOff x="0" y="539500"/>
            <a:chExt cx="2167400" cy="4451050"/>
          </a:xfrm>
        </p:grpSpPr>
        <p:grpSp>
          <p:nvGrpSpPr>
            <p:cNvPr id="615" name="Google Shape;615;p26"/>
            <p:cNvGrpSpPr/>
            <p:nvPr/>
          </p:nvGrpSpPr>
          <p:grpSpPr>
            <a:xfrm>
              <a:off x="4" y="2803267"/>
              <a:ext cx="1766396" cy="973004"/>
              <a:chOff x="80379" y="2974904"/>
              <a:chExt cx="1766396" cy="973004"/>
            </a:xfrm>
          </p:grpSpPr>
          <p:sp>
            <p:nvSpPr>
              <p:cNvPr id="616" name="Google Shape;616;p26"/>
              <p:cNvSpPr/>
              <p:nvPr/>
            </p:nvSpPr>
            <p:spPr>
              <a:xfrm flipH="1">
                <a:off x="80385" y="2974904"/>
                <a:ext cx="1766390" cy="973004"/>
              </a:xfrm>
              <a:custGeom>
                <a:avLst/>
                <a:gdLst/>
                <a:ahLst/>
                <a:cxnLst/>
                <a:rect l="l" t="t" r="r" b="b"/>
                <a:pathLst>
                  <a:path w="51472" h="28353" extrusionOk="0">
                    <a:moveTo>
                      <a:pt x="15357" y="1"/>
                    </a:moveTo>
                    <a:cubicBezTo>
                      <a:pt x="9974" y="1"/>
                      <a:pt x="4681" y="665"/>
                      <a:pt x="1" y="2034"/>
                    </a:cubicBezTo>
                    <a:cubicBezTo>
                      <a:pt x="8058" y="10662"/>
                      <a:pt x="11938" y="20385"/>
                      <a:pt x="24173" y="24836"/>
                    </a:cubicBezTo>
                    <a:cubicBezTo>
                      <a:pt x="29410" y="26673"/>
                      <a:pt x="35752" y="28352"/>
                      <a:pt x="42537" y="28352"/>
                    </a:cubicBezTo>
                    <a:cubicBezTo>
                      <a:pt x="45451" y="28352"/>
                      <a:pt x="48447" y="28042"/>
                      <a:pt x="51472" y="27302"/>
                    </a:cubicBezTo>
                    <a:lnTo>
                      <a:pt x="51472" y="14268"/>
                    </a:lnTo>
                    <a:cubicBezTo>
                      <a:pt x="47797" y="10023"/>
                      <a:pt x="43734" y="6508"/>
                      <a:pt x="37526" y="3974"/>
                    </a:cubicBezTo>
                    <a:cubicBezTo>
                      <a:pt x="30977" y="1366"/>
                      <a:pt x="23074" y="1"/>
                      <a:pt x="15357" y="1"/>
                    </a:cubicBezTo>
                    <a:close/>
                  </a:path>
                </a:pathLst>
              </a:custGeom>
              <a:solidFill>
                <a:srgbClr val="0B4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26"/>
              <p:cNvSpPr/>
              <p:nvPr/>
            </p:nvSpPr>
            <p:spPr>
              <a:xfrm flipH="1">
                <a:off x="80379" y="3137607"/>
                <a:ext cx="1516319" cy="632472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26"/>
              <p:cNvSpPr/>
              <p:nvPr/>
            </p:nvSpPr>
            <p:spPr>
              <a:xfrm flipH="1">
                <a:off x="1102584" y="3328245"/>
                <a:ext cx="21174" cy="1805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26"/>
              <p:cNvSpPr/>
              <p:nvPr/>
            </p:nvSpPr>
            <p:spPr>
              <a:xfrm flipH="1">
                <a:off x="1088487" y="3081359"/>
                <a:ext cx="372894" cy="291527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26"/>
              <p:cNvSpPr/>
              <p:nvPr/>
            </p:nvSpPr>
            <p:spPr>
              <a:xfrm flipH="1">
                <a:off x="859757" y="3166984"/>
                <a:ext cx="432229" cy="365687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26"/>
              <p:cNvSpPr/>
              <p:nvPr/>
            </p:nvSpPr>
            <p:spPr>
              <a:xfrm flipH="1">
                <a:off x="515100" y="3252161"/>
                <a:ext cx="471660" cy="453060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26"/>
              <p:cNvSpPr/>
              <p:nvPr/>
            </p:nvSpPr>
            <p:spPr>
              <a:xfrm flipH="1">
                <a:off x="218991" y="3719919"/>
                <a:ext cx="18840" cy="2038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26"/>
              <p:cNvSpPr/>
              <p:nvPr/>
            </p:nvSpPr>
            <p:spPr>
              <a:xfrm flipH="1">
                <a:off x="200984" y="3415310"/>
                <a:ext cx="459031" cy="452991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4" name="Google Shape;624;p26"/>
            <p:cNvGrpSpPr/>
            <p:nvPr/>
          </p:nvGrpSpPr>
          <p:grpSpPr>
            <a:xfrm>
              <a:off x="10" y="958504"/>
              <a:ext cx="784602" cy="2259876"/>
              <a:chOff x="8208885" y="1995091"/>
              <a:chExt cx="784602" cy="2259876"/>
            </a:xfrm>
          </p:grpSpPr>
          <p:sp>
            <p:nvSpPr>
              <p:cNvPr id="625" name="Google Shape;625;p26"/>
              <p:cNvSpPr/>
              <p:nvPr/>
            </p:nvSpPr>
            <p:spPr>
              <a:xfrm flipH="1">
                <a:off x="8210156" y="1995091"/>
                <a:ext cx="783331" cy="2259876"/>
              </a:xfrm>
              <a:custGeom>
                <a:avLst/>
                <a:gdLst/>
                <a:ahLst/>
                <a:cxnLst/>
                <a:rect l="l" t="t" r="r" b="b"/>
                <a:pathLst>
                  <a:path w="22826" h="65852" extrusionOk="0">
                    <a:moveTo>
                      <a:pt x="1119" y="1"/>
                    </a:moveTo>
                    <a:lnTo>
                      <a:pt x="1073" y="183"/>
                    </a:lnTo>
                    <a:cubicBezTo>
                      <a:pt x="1" y="959"/>
                      <a:pt x="160" y="28030"/>
                      <a:pt x="320" y="33713"/>
                    </a:cubicBezTo>
                    <a:cubicBezTo>
                      <a:pt x="822" y="44624"/>
                      <a:pt x="7807" y="61081"/>
                      <a:pt x="22826" y="65851"/>
                    </a:cubicBezTo>
                    <a:lnTo>
                      <a:pt x="22826" y="16480"/>
                    </a:lnTo>
                    <a:cubicBezTo>
                      <a:pt x="16686" y="9564"/>
                      <a:pt x="9176" y="3333"/>
                      <a:pt x="1119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26"/>
              <p:cNvSpPr/>
              <p:nvPr/>
            </p:nvSpPr>
            <p:spPr>
              <a:xfrm flipH="1">
                <a:off x="8208885" y="2153744"/>
                <a:ext cx="666240" cy="1622634"/>
              </a:xfrm>
              <a:custGeom>
                <a:avLst/>
                <a:gdLst/>
                <a:ahLst/>
                <a:cxnLst/>
                <a:rect l="l" t="t" r="r" b="b"/>
                <a:pathLst>
                  <a:path w="19414" h="47283" extrusionOk="0">
                    <a:moveTo>
                      <a:pt x="478" y="1"/>
                    </a:moveTo>
                    <a:cubicBezTo>
                      <a:pt x="256" y="1"/>
                      <a:pt x="0" y="252"/>
                      <a:pt x="126" y="536"/>
                    </a:cubicBezTo>
                    <a:cubicBezTo>
                      <a:pt x="2272" y="5444"/>
                      <a:pt x="5559" y="9735"/>
                      <a:pt x="8024" y="14505"/>
                    </a:cubicBezTo>
                    <a:cubicBezTo>
                      <a:pt x="10763" y="19755"/>
                      <a:pt x="12384" y="25644"/>
                      <a:pt x="14278" y="31259"/>
                    </a:cubicBezTo>
                    <a:cubicBezTo>
                      <a:pt x="16081" y="36577"/>
                      <a:pt x="17839" y="41873"/>
                      <a:pt x="19414" y="47282"/>
                    </a:cubicBezTo>
                    <a:lnTo>
                      <a:pt x="19414" y="44863"/>
                    </a:lnTo>
                    <a:cubicBezTo>
                      <a:pt x="17907" y="39887"/>
                      <a:pt x="16264" y="34979"/>
                      <a:pt x="14598" y="30049"/>
                    </a:cubicBezTo>
                    <a:cubicBezTo>
                      <a:pt x="12817" y="24685"/>
                      <a:pt x="11174" y="19207"/>
                      <a:pt x="8617" y="14140"/>
                    </a:cubicBezTo>
                    <a:cubicBezTo>
                      <a:pt x="6221" y="9369"/>
                      <a:pt x="2888" y="5101"/>
                      <a:pt x="720" y="171"/>
                    </a:cubicBezTo>
                    <a:cubicBezTo>
                      <a:pt x="671" y="51"/>
                      <a:pt x="578" y="1"/>
                      <a:pt x="478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26"/>
              <p:cNvSpPr/>
              <p:nvPr/>
            </p:nvSpPr>
            <p:spPr>
              <a:xfrm flipH="1">
                <a:off x="8614622" y="2303544"/>
                <a:ext cx="297945" cy="245885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7165" extrusionOk="0">
                    <a:moveTo>
                      <a:pt x="8339" y="0"/>
                    </a:moveTo>
                    <a:cubicBezTo>
                      <a:pt x="8162" y="0"/>
                      <a:pt x="7974" y="108"/>
                      <a:pt x="7951" y="325"/>
                    </a:cubicBezTo>
                    <a:cubicBezTo>
                      <a:pt x="7791" y="2334"/>
                      <a:pt x="7494" y="4320"/>
                      <a:pt x="7449" y="6328"/>
                    </a:cubicBezTo>
                    <a:cubicBezTo>
                      <a:pt x="7586" y="6374"/>
                      <a:pt x="7723" y="6442"/>
                      <a:pt x="7882" y="6488"/>
                    </a:cubicBezTo>
                    <a:cubicBezTo>
                      <a:pt x="7723" y="6602"/>
                      <a:pt x="7586" y="6694"/>
                      <a:pt x="7426" y="6808"/>
                    </a:cubicBezTo>
                    <a:cubicBezTo>
                      <a:pt x="7426" y="6648"/>
                      <a:pt x="7449" y="6488"/>
                      <a:pt x="7449" y="6328"/>
                    </a:cubicBezTo>
                    <a:cubicBezTo>
                      <a:pt x="5052" y="5484"/>
                      <a:pt x="2747" y="4434"/>
                      <a:pt x="647" y="3041"/>
                    </a:cubicBezTo>
                    <a:cubicBezTo>
                      <a:pt x="585" y="2999"/>
                      <a:pt x="524" y="2981"/>
                      <a:pt x="467" y="2981"/>
                    </a:cubicBezTo>
                    <a:cubicBezTo>
                      <a:pt x="186" y="2981"/>
                      <a:pt x="1" y="3426"/>
                      <a:pt x="304" y="3635"/>
                    </a:cubicBezTo>
                    <a:cubicBezTo>
                      <a:pt x="2587" y="5141"/>
                      <a:pt x="5098" y="6283"/>
                      <a:pt x="7677" y="7150"/>
                    </a:cubicBezTo>
                    <a:cubicBezTo>
                      <a:pt x="7710" y="7160"/>
                      <a:pt x="7743" y="7165"/>
                      <a:pt x="7776" y="7165"/>
                    </a:cubicBezTo>
                    <a:cubicBezTo>
                      <a:pt x="7967" y="7165"/>
                      <a:pt x="8134" y="7003"/>
                      <a:pt x="8134" y="6808"/>
                    </a:cubicBezTo>
                    <a:cubicBezTo>
                      <a:pt x="8134" y="4639"/>
                      <a:pt x="8476" y="2494"/>
                      <a:pt x="8659" y="325"/>
                    </a:cubicBezTo>
                    <a:cubicBezTo>
                      <a:pt x="8681" y="108"/>
                      <a:pt x="8516" y="0"/>
                      <a:pt x="833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26"/>
              <p:cNvSpPr/>
              <p:nvPr/>
            </p:nvSpPr>
            <p:spPr>
              <a:xfrm flipH="1">
                <a:off x="8642036" y="2520710"/>
                <a:ext cx="15717" cy="1647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80" extrusionOk="0">
                    <a:moveTo>
                      <a:pt x="24" y="0"/>
                    </a:moveTo>
                    <a:cubicBezTo>
                      <a:pt x="24" y="160"/>
                      <a:pt x="1" y="320"/>
                      <a:pt x="1" y="480"/>
                    </a:cubicBezTo>
                    <a:cubicBezTo>
                      <a:pt x="161" y="366"/>
                      <a:pt x="298" y="274"/>
                      <a:pt x="457" y="160"/>
                    </a:cubicBezTo>
                    <a:cubicBezTo>
                      <a:pt x="298" y="114"/>
                      <a:pt x="161" y="46"/>
                      <a:pt x="2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26"/>
              <p:cNvSpPr/>
              <p:nvPr/>
            </p:nvSpPr>
            <p:spPr>
              <a:xfrm flipH="1">
                <a:off x="8452643" y="2530216"/>
                <a:ext cx="456800" cy="273064"/>
              </a:xfrm>
              <a:custGeom>
                <a:avLst/>
                <a:gdLst/>
                <a:ahLst/>
                <a:cxnLst/>
                <a:rect l="l" t="t" r="r" b="b"/>
                <a:pathLst>
                  <a:path w="13311" h="7957" extrusionOk="0">
                    <a:moveTo>
                      <a:pt x="12884" y="0"/>
                    </a:moveTo>
                    <a:cubicBezTo>
                      <a:pt x="12749" y="0"/>
                      <a:pt x="12621" y="75"/>
                      <a:pt x="12585" y="248"/>
                    </a:cubicBezTo>
                    <a:cubicBezTo>
                      <a:pt x="12197" y="2554"/>
                      <a:pt x="11809" y="4859"/>
                      <a:pt x="11261" y="7142"/>
                    </a:cubicBezTo>
                    <a:cubicBezTo>
                      <a:pt x="11421" y="7210"/>
                      <a:pt x="11558" y="7256"/>
                      <a:pt x="11695" y="7324"/>
                    </a:cubicBezTo>
                    <a:cubicBezTo>
                      <a:pt x="11512" y="7393"/>
                      <a:pt x="11352" y="7461"/>
                      <a:pt x="11192" y="7530"/>
                    </a:cubicBezTo>
                    <a:cubicBezTo>
                      <a:pt x="11215" y="7393"/>
                      <a:pt x="11238" y="7278"/>
                      <a:pt x="11261" y="7142"/>
                    </a:cubicBezTo>
                    <a:cubicBezTo>
                      <a:pt x="7700" y="5635"/>
                      <a:pt x="3980" y="4494"/>
                      <a:pt x="670" y="2462"/>
                    </a:cubicBezTo>
                    <a:cubicBezTo>
                      <a:pt x="609" y="2427"/>
                      <a:pt x="550" y="2411"/>
                      <a:pt x="494" y="2411"/>
                    </a:cubicBezTo>
                    <a:cubicBezTo>
                      <a:pt x="193" y="2411"/>
                      <a:pt x="0" y="2863"/>
                      <a:pt x="328" y="3056"/>
                    </a:cubicBezTo>
                    <a:cubicBezTo>
                      <a:pt x="3751" y="5179"/>
                      <a:pt x="7655" y="6343"/>
                      <a:pt x="11352" y="7918"/>
                    </a:cubicBezTo>
                    <a:cubicBezTo>
                      <a:pt x="11404" y="7944"/>
                      <a:pt x="11462" y="7957"/>
                      <a:pt x="11520" y="7957"/>
                    </a:cubicBezTo>
                    <a:cubicBezTo>
                      <a:pt x="11663" y="7957"/>
                      <a:pt x="11805" y="7875"/>
                      <a:pt x="11854" y="7712"/>
                    </a:cubicBezTo>
                    <a:cubicBezTo>
                      <a:pt x="12425" y="5315"/>
                      <a:pt x="12859" y="2873"/>
                      <a:pt x="13270" y="431"/>
                    </a:cubicBezTo>
                    <a:cubicBezTo>
                      <a:pt x="13311" y="170"/>
                      <a:pt x="13088" y="0"/>
                      <a:pt x="1288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26"/>
              <p:cNvSpPr/>
              <p:nvPr/>
            </p:nvSpPr>
            <p:spPr>
              <a:xfrm flipH="1">
                <a:off x="8282669" y="2707229"/>
                <a:ext cx="642389" cy="385145"/>
              </a:xfrm>
              <a:custGeom>
                <a:avLst/>
                <a:gdLst/>
                <a:ahLst/>
                <a:cxnLst/>
                <a:rect l="l" t="t" r="r" b="b"/>
                <a:pathLst>
                  <a:path w="18719" h="11223" extrusionOk="0">
                    <a:moveTo>
                      <a:pt x="18297" y="1"/>
                    </a:moveTo>
                    <a:cubicBezTo>
                      <a:pt x="18165" y="1"/>
                      <a:pt x="18043" y="76"/>
                      <a:pt x="18016" y="249"/>
                    </a:cubicBezTo>
                    <a:cubicBezTo>
                      <a:pt x="17377" y="3764"/>
                      <a:pt x="16007" y="7074"/>
                      <a:pt x="14843" y="10452"/>
                    </a:cubicBezTo>
                    <a:cubicBezTo>
                      <a:pt x="14957" y="10474"/>
                      <a:pt x="15048" y="10520"/>
                      <a:pt x="15163" y="10543"/>
                    </a:cubicBezTo>
                    <a:cubicBezTo>
                      <a:pt x="15026" y="10611"/>
                      <a:pt x="14866" y="10703"/>
                      <a:pt x="14729" y="10771"/>
                    </a:cubicBezTo>
                    <a:cubicBezTo>
                      <a:pt x="14775" y="10657"/>
                      <a:pt x="14820" y="10566"/>
                      <a:pt x="14843" y="10452"/>
                    </a:cubicBezTo>
                    <a:cubicBezTo>
                      <a:pt x="9913" y="8922"/>
                      <a:pt x="5553" y="5978"/>
                      <a:pt x="577" y="4517"/>
                    </a:cubicBezTo>
                    <a:cubicBezTo>
                      <a:pt x="538" y="4505"/>
                      <a:pt x="501" y="4499"/>
                      <a:pt x="466" y="4499"/>
                    </a:cubicBezTo>
                    <a:cubicBezTo>
                      <a:pt x="116" y="4499"/>
                      <a:pt x="0" y="5075"/>
                      <a:pt x="395" y="5179"/>
                    </a:cubicBezTo>
                    <a:cubicBezTo>
                      <a:pt x="5462" y="6663"/>
                      <a:pt x="9890" y="9721"/>
                      <a:pt x="14980" y="11205"/>
                    </a:cubicBezTo>
                    <a:cubicBezTo>
                      <a:pt x="15013" y="11217"/>
                      <a:pt x="15046" y="11223"/>
                      <a:pt x="15078" y="11223"/>
                    </a:cubicBezTo>
                    <a:cubicBezTo>
                      <a:pt x="15224" y="11223"/>
                      <a:pt x="15353" y="11107"/>
                      <a:pt x="15391" y="10977"/>
                    </a:cubicBezTo>
                    <a:cubicBezTo>
                      <a:pt x="16578" y="7484"/>
                      <a:pt x="18016" y="4083"/>
                      <a:pt x="18678" y="431"/>
                    </a:cubicBezTo>
                    <a:cubicBezTo>
                      <a:pt x="18719" y="171"/>
                      <a:pt x="18496" y="1"/>
                      <a:pt x="1829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1" name="Google Shape;631;p26"/>
            <p:cNvGrpSpPr/>
            <p:nvPr/>
          </p:nvGrpSpPr>
          <p:grpSpPr>
            <a:xfrm>
              <a:off x="0" y="539500"/>
              <a:ext cx="2167400" cy="4225525"/>
              <a:chOff x="2832225" y="556225"/>
              <a:chExt cx="2167400" cy="4225525"/>
            </a:xfrm>
          </p:grpSpPr>
          <p:sp>
            <p:nvSpPr>
              <p:cNvPr id="632" name="Google Shape;632;p26"/>
              <p:cNvSpPr/>
              <p:nvPr/>
            </p:nvSpPr>
            <p:spPr>
              <a:xfrm>
                <a:off x="2832225" y="1205325"/>
                <a:ext cx="1577300" cy="3576350"/>
              </a:xfrm>
              <a:custGeom>
                <a:avLst/>
                <a:gdLst/>
                <a:ahLst/>
                <a:cxnLst/>
                <a:rect l="l" t="t" r="r" b="b"/>
                <a:pathLst>
                  <a:path w="63092" h="143054" extrusionOk="0">
                    <a:moveTo>
                      <a:pt x="51068" y="1"/>
                    </a:moveTo>
                    <a:lnTo>
                      <a:pt x="51911" y="2530"/>
                    </a:lnTo>
                    <a:lnTo>
                      <a:pt x="44324" y="13932"/>
                    </a:lnTo>
                    <a:cubicBezTo>
                      <a:pt x="44324" y="13932"/>
                      <a:pt x="43614" y="41485"/>
                      <a:pt x="32833" y="48140"/>
                    </a:cubicBezTo>
                    <a:cubicBezTo>
                      <a:pt x="29670" y="50093"/>
                      <a:pt x="27435" y="50827"/>
                      <a:pt x="25373" y="50827"/>
                    </a:cubicBezTo>
                    <a:cubicBezTo>
                      <a:pt x="20409" y="50827"/>
                      <a:pt x="16454" y="46568"/>
                      <a:pt x="2973" y="44813"/>
                    </a:cubicBezTo>
                    <a:cubicBezTo>
                      <a:pt x="1953" y="44679"/>
                      <a:pt x="977" y="44591"/>
                      <a:pt x="1" y="44502"/>
                    </a:cubicBezTo>
                    <a:lnTo>
                      <a:pt x="1" y="83501"/>
                    </a:lnTo>
                    <a:cubicBezTo>
                      <a:pt x="2650" y="83866"/>
                      <a:pt x="5461" y="84019"/>
                      <a:pt x="8309" y="84019"/>
                    </a:cubicBezTo>
                    <a:cubicBezTo>
                      <a:pt x="22776" y="84019"/>
                      <a:pt x="38201" y="80085"/>
                      <a:pt x="38201" y="80085"/>
                    </a:cubicBezTo>
                    <a:lnTo>
                      <a:pt x="38201" y="80085"/>
                    </a:lnTo>
                    <a:cubicBezTo>
                      <a:pt x="35717" y="84211"/>
                      <a:pt x="38201" y="129822"/>
                      <a:pt x="38201" y="137320"/>
                    </a:cubicBezTo>
                    <a:cubicBezTo>
                      <a:pt x="38201" y="141915"/>
                      <a:pt x="39466" y="143053"/>
                      <a:pt x="41018" y="143053"/>
                    </a:cubicBezTo>
                    <a:cubicBezTo>
                      <a:pt x="41984" y="143053"/>
                      <a:pt x="43061" y="142612"/>
                      <a:pt x="44014" y="142289"/>
                    </a:cubicBezTo>
                    <a:cubicBezTo>
                      <a:pt x="46498" y="141446"/>
                      <a:pt x="44014" y="114071"/>
                      <a:pt x="45655" y="104976"/>
                    </a:cubicBezTo>
                    <a:cubicBezTo>
                      <a:pt x="47341" y="95836"/>
                      <a:pt x="56481" y="70102"/>
                      <a:pt x="59764" y="44413"/>
                    </a:cubicBezTo>
                    <a:cubicBezTo>
                      <a:pt x="63092" y="18681"/>
                      <a:pt x="51069" y="2"/>
                      <a:pt x="51068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26"/>
              <p:cNvSpPr/>
              <p:nvPr/>
            </p:nvSpPr>
            <p:spPr>
              <a:xfrm>
                <a:off x="3564300" y="973500"/>
                <a:ext cx="350525" cy="161975"/>
              </a:xfrm>
              <a:custGeom>
                <a:avLst/>
                <a:gdLst/>
                <a:ahLst/>
                <a:cxnLst/>
                <a:rect l="l" t="t" r="r" b="b"/>
                <a:pathLst>
                  <a:path w="14021" h="6479" extrusionOk="0">
                    <a:moveTo>
                      <a:pt x="2663" y="1"/>
                    </a:moveTo>
                    <a:cubicBezTo>
                      <a:pt x="1642" y="1"/>
                      <a:pt x="799" y="178"/>
                      <a:pt x="267" y="711"/>
                    </a:cubicBezTo>
                    <a:cubicBezTo>
                      <a:pt x="1" y="977"/>
                      <a:pt x="2840" y="4926"/>
                      <a:pt x="5946" y="5769"/>
                    </a:cubicBezTo>
                    <a:cubicBezTo>
                      <a:pt x="7099" y="6079"/>
                      <a:pt x="8564" y="6301"/>
                      <a:pt x="9983" y="6479"/>
                    </a:cubicBezTo>
                    <a:cubicBezTo>
                      <a:pt x="11270" y="5724"/>
                      <a:pt x="12601" y="5192"/>
                      <a:pt x="14021" y="4970"/>
                    </a:cubicBezTo>
                    <a:lnTo>
                      <a:pt x="13133" y="2841"/>
                    </a:lnTo>
                    <a:cubicBezTo>
                      <a:pt x="13133" y="2841"/>
                      <a:pt x="6611" y="1"/>
                      <a:pt x="2663" y="1"/>
                    </a:cubicBezTo>
                    <a:close/>
                  </a:path>
                </a:pathLst>
              </a:custGeom>
              <a:solidFill>
                <a:srgbClr val="D6C4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26"/>
              <p:cNvSpPr/>
              <p:nvPr/>
            </p:nvSpPr>
            <p:spPr>
              <a:xfrm>
                <a:off x="3579825" y="1004575"/>
                <a:ext cx="329450" cy="153400"/>
              </a:xfrm>
              <a:custGeom>
                <a:avLst/>
                <a:gdLst/>
                <a:ahLst/>
                <a:cxnLst/>
                <a:rect l="l" t="t" r="r" b="b"/>
                <a:pathLst>
                  <a:path w="13178" h="613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1"/>
                      <a:pt x="1687" y="4038"/>
                      <a:pt x="4260" y="5546"/>
                    </a:cubicBezTo>
                    <a:cubicBezTo>
                      <a:pt x="5001" y="5981"/>
                      <a:pt x="6008" y="6136"/>
                      <a:pt x="7066" y="6136"/>
                    </a:cubicBezTo>
                    <a:cubicBezTo>
                      <a:pt x="9678" y="6136"/>
                      <a:pt x="12601" y="5191"/>
                      <a:pt x="12601" y="5191"/>
                    </a:cubicBezTo>
                    <a:lnTo>
                      <a:pt x="13178" y="4748"/>
                    </a:lnTo>
                    <a:cubicBezTo>
                      <a:pt x="13134" y="4526"/>
                      <a:pt x="2352" y="1864"/>
                      <a:pt x="1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26"/>
              <p:cNvSpPr/>
              <p:nvPr/>
            </p:nvSpPr>
            <p:spPr>
              <a:xfrm>
                <a:off x="3931450" y="577300"/>
                <a:ext cx="1068175" cy="638825"/>
              </a:xfrm>
              <a:custGeom>
                <a:avLst/>
                <a:gdLst/>
                <a:ahLst/>
                <a:cxnLst/>
                <a:rect l="l" t="t" r="r" b="b"/>
                <a:pathLst>
                  <a:path w="42727" h="25553" extrusionOk="0">
                    <a:moveTo>
                      <a:pt x="41170" y="0"/>
                    </a:moveTo>
                    <a:cubicBezTo>
                      <a:pt x="40779" y="0"/>
                      <a:pt x="40392" y="310"/>
                      <a:pt x="40552" y="764"/>
                    </a:cubicBezTo>
                    <a:cubicBezTo>
                      <a:pt x="41307" y="2982"/>
                      <a:pt x="40597" y="6620"/>
                      <a:pt x="39399" y="8706"/>
                    </a:cubicBezTo>
                    <a:cubicBezTo>
                      <a:pt x="38245" y="10747"/>
                      <a:pt x="35849" y="11811"/>
                      <a:pt x="33808" y="12699"/>
                    </a:cubicBezTo>
                    <a:cubicBezTo>
                      <a:pt x="31469" y="13769"/>
                      <a:pt x="29165" y="14273"/>
                      <a:pt x="26675" y="14273"/>
                    </a:cubicBezTo>
                    <a:cubicBezTo>
                      <a:pt x="26379" y="14273"/>
                      <a:pt x="26080" y="14266"/>
                      <a:pt x="25778" y="14252"/>
                    </a:cubicBezTo>
                    <a:cubicBezTo>
                      <a:pt x="23471" y="14163"/>
                      <a:pt x="21208" y="13852"/>
                      <a:pt x="18945" y="13852"/>
                    </a:cubicBezTo>
                    <a:cubicBezTo>
                      <a:pt x="13666" y="13897"/>
                      <a:pt x="0" y="17357"/>
                      <a:pt x="3505" y="25211"/>
                    </a:cubicBezTo>
                    <a:cubicBezTo>
                      <a:pt x="3605" y="25452"/>
                      <a:pt x="3787" y="25553"/>
                      <a:pt x="3976" y="25553"/>
                    </a:cubicBezTo>
                    <a:cubicBezTo>
                      <a:pt x="4377" y="25553"/>
                      <a:pt x="4811" y="25102"/>
                      <a:pt x="4570" y="24589"/>
                    </a:cubicBezTo>
                    <a:cubicBezTo>
                      <a:pt x="1997" y="18733"/>
                      <a:pt x="12823" y="15672"/>
                      <a:pt x="16727" y="15272"/>
                    </a:cubicBezTo>
                    <a:cubicBezTo>
                      <a:pt x="17489" y="15189"/>
                      <a:pt x="18245" y="15156"/>
                      <a:pt x="19000" y="15156"/>
                    </a:cubicBezTo>
                    <a:cubicBezTo>
                      <a:pt x="20266" y="15156"/>
                      <a:pt x="21527" y="15250"/>
                      <a:pt x="22805" y="15361"/>
                    </a:cubicBezTo>
                    <a:cubicBezTo>
                      <a:pt x="24137" y="15463"/>
                      <a:pt x="25455" y="15566"/>
                      <a:pt x="26774" y="15566"/>
                    </a:cubicBezTo>
                    <a:cubicBezTo>
                      <a:pt x="27740" y="15566"/>
                      <a:pt x="28707" y="15511"/>
                      <a:pt x="29682" y="15361"/>
                    </a:cubicBezTo>
                    <a:cubicBezTo>
                      <a:pt x="33099" y="14829"/>
                      <a:pt x="37668" y="13009"/>
                      <a:pt x="39887" y="10259"/>
                    </a:cubicBezTo>
                    <a:cubicBezTo>
                      <a:pt x="41750" y="7863"/>
                      <a:pt x="42726" y="3337"/>
                      <a:pt x="41795" y="453"/>
                    </a:cubicBezTo>
                    <a:cubicBezTo>
                      <a:pt x="41689" y="135"/>
                      <a:pt x="41428" y="0"/>
                      <a:pt x="41170" y="0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26"/>
              <p:cNvSpPr/>
              <p:nvPr/>
            </p:nvSpPr>
            <p:spPr>
              <a:xfrm>
                <a:off x="4668325" y="659325"/>
                <a:ext cx="119450" cy="292500"/>
              </a:xfrm>
              <a:custGeom>
                <a:avLst/>
                <a:gdLst/>
                <a:ahLst/>
                <a:cxnLst/>
                <a:rect l="l" t="t" r="r" b="b"/>
                <a:pathLst>
                  <a:path w="4778" h="11700" extrusionOk="0">
                    <a:moveTo>
                      <a:pt x="3790" y="1"/>
                    </a:moveTo>
                    <a:cubicBezTo>
                      <a:pt x="3468" y="1"/>
                      <a:pt x="3158" y="211"/>
                      <a:pt x="3180" y="633"/>
                    </a:cubicBezTo>
                    <a:cubicBezTo>
                      <a:pt x="3535" y="4582"/>
                      <a:pt x="2603" y="7554"/>
                      <a:pt x="340" y="10793"/>
                    </a:cubicBezTo>
                    <a:cubicBezTo>
                      <a:pt x="0" y="11257"/>
                      <a:pt x="436" y="11700"/>
                      <a:pt x="882" y="11700"/>
                    </a:cubicBezTo>
                    <a:cubicBezTo>
                      <a:pt x="1075" y="11700"/>
                      <a:pt x="1271" y="11616"/>
                      <a:pt x="1405" y="11414"/>
                    </a:cubicBezTo>
                    <a:cubicBezTo>
                      <a:pt x="3801" y="7998"/>
                      <a:pt x="4777" y="4804"/>
                      <a:pt x="4467" y="633"/>
                    </a:cubicBezTo>
                    <a:cubicBezTo>
                      <a:pt x="4444" y="211"/>
                      <a:pt x="4112" y="1"/>
                      <a:pt x="3790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26"/>
              <p:cNvSpPr/>
              <p:nvPr/>
            </p:nvSpPr>
            <p:spPr>
              <a:xfrm>
                <a:off x="4637600" y="771900"/>
                <a:ext cx="122825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3101" extrusionOk="0">
                    <a:moveTo>
                      <a:pt x="864" y="1"/>
                    </a:moveTo>
                    <a:cubicBezTo>
                      <a:pt x="424" y="1"/>
                      <a:pt x="0" y="627"/>
                      <a:pt x="371" y="1099"/>
                    </a:cubicBezTo>
                    <a:cubicBezTo>
                      <a:pt x="1214" y="2208"/>
                      <a:pt x="2457" y="2918"/>
                      <a:pt x="3832" y="3096"/>
                    </a:cubicBezTo>
                    <a:cubicBezTo>
                      <a:pt x="3861" y="3099"/>
                      <a:pt x="3888" y="3100"/>
                      <a:pt x="3916" y="3100"/>
                    </a:cubicBezTo>
                    <a:cubicBezTo>
                      <a:pt x="4651" y="3100"/>
                      <a:pt x="4913" y="1982"/>
                      <a:pt x="4143" y="1853"/>
                    </a:cubicBezTo>
                    <a:cubicBezTo>
                      <a:pt x="2989" y="1720"/>
                      <a:pt x="2013" y="1144"/>
                      <a:pt x="1259" y="212"/>
                    </a:cubicBezTo>
                    <a:cubicBezTo>
                      <a:pt x="1142" y="63"/>
                      <a:pt x="1002" y="1"/>
                      <a:pt x="864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26"/>
              <p:cNvSpPr/>
              <p:nvPr/>
            </p:nvSpPr>
            <p:spPr>
              <a:xfrm>
                <a:off x="4401400" y="923400"/>
                <a:ext cx="270300" cy="184175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7367" extrusionOk="0">
                    <a:moveTo>
                      <a:pt x="873" y="1"/>
                    </a:moveTo>
                    <a:cubicBezTo>
                      <a:pt x="417" y="1"/>
                      <a:pt x="0" y="648"/>
                      <a:pt x="369" y="1118"/>
                    </a:cubicBezTo>
                    <a:cubicBezTo>
                      <a:pt x="1611" y="2626"/>
                      <a:pt x="2898" y="4090"/>
                      <a:pt x="4540" y="5155"/>
                    </a:cubicBezTo>
                    <a:cubicBezTo>
                      <a:pt x="6137" y="6176"/>
                      <a:pt x="8000" y="6752"/>
                      <a:pt x="9775" y="7329"/>
                    </a:cubicBezTo>
                    <a:cubicBezTo>
                      <a:pt x="9852" y="7355"/>
                      <a:pt x="9924" y="7366"/>
                      <a:pt x="9991" y="7366"/>
                    </a:cubicBezTo>
                    <a:cubicBezTo>
                      <a:pt x="10624" y="7366"/>
                      <a:pt x="10812" y="6332"/>
                      <a:pt x="10130" y="6131"/>
                    </a:cubicBezTo>
                    <a:cubicBezTo>
                      <a:pt x="8400" y="5554"/>
                      <a:pt x="6669" y="5022"/>
                      <a:pt x="5161" y="4046"/>
                    </a:cubicBezTo>
                    <a:cubicBezTo>
                      <a:pt x="3608" y="3070"/>
                      <a:pt x="2454" y="1606"/>
                      <a:pt x="1301" y="230"/>
                    </a:cubicBezTo>
                    <a:cubicBezTo>
                      <a:pt x="1171" y="68"/>
                      <a:pt x="1020" y="1"/>
                      <a:pt x="873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26"/>
              <p:cNvSpPr/>
              <p:nvPr/>
            </p:nvSpPr>
            <p:spPr>
              <a:xfrm>
                <a:off x="2944250" y="556225"/>
                <a:ext cx="1068200" cy="638825"/>
              </a:xfrm>
              <a:custGeom>
                <a:avLst/>
                <a:gdLst/>
                <a:ahLst/>
                <a:cxnLst/>
                <a:rect l="l" t="t" r="r" b="b"/>
                <a:pathLst>
                  <a:path w="42728" h="25553" extrusionOk="0">
                    <a:moveTo>
                      <a:pt x="1586" y="0"/>
                    </a:moveTo>
                    <a:cubicBezTo>
                      <a:pt x="1336" y="0"/>
                      <a:pt x="1083" y="136"/>
                      <a:pt x="977" y="453"/>
                    </a:cubicBezTo>
                    <a:cubicBezTo>
                      <a:pt x="1" y="3426"/>
                      <a:pt x="1021" y="8129"/>
                      <a:pt x="3062" y="10480"/>
                    </a:cubicBezTo>
                    <a:cubicBezTo>
                      <a:pt x="5369" y="13098"/>
                      <a:pt x="9718" y="14829"/>
                      <a:pt x="13045" y="15361"/>
                    </a:cubicBezTo>
                    <a:cubicBezTo>
                      <a:pt x="14026" y="15515"/>
                      <a:pt x="15008" y="15571"/>
                      <a:pt x="15992" y="15571"/>
                    </a:cubicBezTo>
                    <a:cubicBezTo>
                      <a:pt x="18614" y="15571"/>
                      <a:pt x="21244" y="15173"/>
                      <a:pt x="23866" y="15173"/>
                    </a:cubicBezTo>
                    <a:cubicBezTo>
                      <a:pt x="24801" y="15173"/>
                      <a:pt x="25734" y="15224"/>
                      <a:pt x="26666" y="15361"/>
                    </a:cubicBezTo>
                    <a:cubicBezTo>
                      <a:pt x="30482" y="15849"/>
                      <a:pt x="40686" y="18910"/>
                      <a:pt x="38157" y="24589"/>
                    </a:cubicBezTo>
                    <a:cubicBezTo>
                      <a:pt x="37946" y="25102"/>
                      <a:pt x="38370" y="25553"/>
                      <a:pt x="38775" y="25553"/>
                    </a:cubicBezTo>
                    <a:cubicBezTo>
                      <a:pt x="38966" y="25553"/>
                      <a:pt x="39153" y="25452"/>
                      <a:pt x="39266" y="25211"/>
                    </a:cubicBezTo>
                    <a:cubicBezTo>
                      <a:pt x="42727" y="17357"/>
                      <a:pt x="29062" y="13897"/>
                      <a:pt x="23826" y="13852"/>
                    </a:cubicBezTo>
                    <a:cubicBezTo>
                      <a:pt x="21431" y="13852"/>
                      <a:pt x="19035" y="14207"/>
                      <a:pt x="16595" y="14296"/>
                    </a:cubicBezTo>
                    <a:cubicBezTo>
                      <a:pt x="16493" y="14298"/>
                      <a:pt x="16392" y="14298"/>
                      <a:pt x="16291" y="14298"/>
                    </a:cubicBezTo>
                    <a:cubicBezTo>
                      <a:pt x="13574" y="14298"/>
                      <a:pt x="11133" y="13721"/>
                      <a:pt x="8608" y="12566"/>
                    </a:cubicBezTo>
                    <a:cubicBezTo>
                      <a:pt x="6434" y="11590"/>
                      <a:pt x="4172" y="10480"/>
                      <a:pt x="3107" y="8218"/>
                    </a:cubicBezTo>
                    <a:cubicBezTo>
                      <a:pt x="2131" y="6132"/>
                      <a:pt x="1465" y="2938"/>
                      <a:pt x="2175" y="764"/>
                    </a:cubicBezTo>
                    <a:cubicBezTo>
                      <a:pt x="2335" y="310"/>
                      <a:pt x="1965" y="0"/>
                      <a:pt x="1586" y="0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26"/>
              <p:cNvSpPr/>
              <p:nvPr/>
            </p:nvSpPr>
            <p:spPr>
              <a:xfrm>
                <a:off x="3156125" y="638250"/>
                <a:ext cx="119775" cy="292500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11700" extrusionOk="0">
                    <a:moveTo>
                      <a:pt x="1004" y="1"/>
                    </a:moveTo>
                    <a:cubicBezTo>
                      <a:pt x="688" y="1"/>
                      <a:pt x="355" y="212"/>
                      <a:pt x="311" y="633"/>
                    </a:cubicBezTo>
                    <a:cubicBezTo>
                      <a:pt x="0" y="4804"/>
                      <a:pt x="976" y="7998"/>
                      <a:pt x="3372" y="11414"/>
                    </a:cubicBezTo>
                    <a:cubicBezTo>
                      <a:pt x="3507" y="11616"/>
                      <a:pt x="3702" y="11700"/>
                      <a:pt x="3897" y="11700"/>
                    </a:cubicBezTo>
                    <a:cubicBezTo>
                      <a:pt x="4345" y="11700"/>
                      <a:pt x="4791" y="11257"/>
                      <a:pt x="4481" y="10793"/>
                    </a:cubicBezTo>
                    <a:cubicBezTo>
                      <a:pt x="2219" y="7554"/>
                      <a:pt x="1287" y="4582"/>
                      <a:pt x="1597" y="633"/>
                    </a:cubicBezTo>
                    <a:cubicBezTo>
                      <a:pt x="1620" y="212"/>
                      <a:pt x="1320" y="1"/>
                      <a:pt x="1004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26"/>
              <p:cNvSpPr/>
              <p:nvPr/>
            </p:nvSpPr>
            <p:spPr>
              <a:xfrm>
                <a:off x="3183450" y="750825"/>
                <a:ext cx="1239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3101" extrusionOk="0">
                    <a:moveTo>
                      <a:pt x="4075" y="1"/>
                    </a:moveTo>
                    <a:cubicBezTo>
                      <a:pt x="3930" y="1"/>
                      <a:pt x="3782" y="63"/>
                      <a:pt x="3655" y="212"/>
                    </a:cubicBezTo>
                    <a:cubicBezTo>
                      <a:pt x="2945" y="1144"/>
                      <a:pt x="1969" y="1720"/>
                      <a:pt x="771" y="1853"/>
                    </a:cubicBezTo>
                    <a:cubicBezTo>
                      <a:pt x="1" y="1982"/>
                      <a:pt x="303" y="3100"/>
                      <a:pt x="1042" y="3100"/>
                    </a:cubicBezTo>
                    <a:cubicBezTo>
                      <a:pt x="1069" y="3100"/>
                      <a:pt x="1097" y="3099"/>
                      <a:pt x="1126" y="3096"/>
                    </a:cubicBezTo>
                    <a:cubicBezTo>
                      <a:pt x="2501" y="2918"/>
                      <a:pt x="3699" y="2208"/>
                      <a:pt x="4586" y="1099"/>
                    </a:cubicBezTo>
                    <a:cubicBezTo>
                      <a:pt x="4957" y="627"/>
                      <a:pt x="4533" y="1"/>
                      <a:pt x="4075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26"/>
              <p:cNvSpPr/>
              <p:nvPr/>
            </p:nvSpPr>
            <p:spPr>
              <a:xfrm>
                <a:off x="3272275" y="902325"/>
                <a:ext cx="271050" cy="18417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7367" extrusionOk="0">
                    <a:moveTo>
                      <a:pt x="9979" y="1"/>
                    </a:moveTo>
                    <a:cubicBezTo>
                      <a:pt x="9833" y="1"/>
                      <a:pt x="9682" y="68"/>
                      <a:pt x="9552" y="230"/>
                    </a:cubicBezTo>
                    <a:cubicBezTo>
                      <a:pt x="8398" y="1606"/>
                      <a:pt x="7200" y="3025"/>
                      <a:pt x="5648" y="4046"/>
                    </a:cubicBezTo>
                    <a:cubicBezTo>
                      <a:pt x="4139" y="5022"/>
                      <a:pt x="2409" y="5554"/>
                      <a:pt x="723" y="6131"/>
                    </a:cubicBezTo>
                    <a:cubicBezTo>
                      <a:pt x="1" y="6332"/>
                      <a:pt x="222" y="7366"/>
                      <a:pt x="828" y="7366"/>
                    </a:cubicBezTo>
                    <a:cubicBezTo>
                      <a:pt x="892" y="7366"/>
                      <a:pt x="961" y="7355"/>
                      <a:pt x="1033" y="7329"/>
                    </a:cubicBezTo>
                    <a:cubicBezTo>
                      <a:pt x="2852" y="6752"/>
                      <a:pt x="4671" y="6176"/>
                      <a:pt x="6313" y="5155"/>
                    </a:cubicBezTo>
                    <a:cubicBezTo>
                      <a:pt x="7955" y="4090"/>
                      <a:pt x="9197" y="2582"/>
                      <a:pt x="10439" y="1118"/>
                    </a:cubicBezTo>
                    <a:cubicBezTo>
                      <a:pt x="10842" y="648"/>
                      <a:pt x="10433" y="1"/>
                      <a:pt x="9979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26"/>
              <p:cNvSpPr/>
              <p:nvPr/>
            </p:nvSpPr>
            <p:spPr>
              <a:xfrm>
                <a:off x="3991100" y="3166400"/>
                <a:ext cx="320825" cy="1526200"/>
              </a:xfrm>
              <a:custGeom>
                <a:avLst/>
                <a:gdLst/>
                <a:ahLst/>
                <a:cxnLst/>
                <a:rect l="l" t="t" r="r" b="b"/>
                <a:pathLst>
                  <a:path w="12833" h="61048" extrusionOk="0">
                    <a:moveTo>
                      <a:pt x="6399" y="0"/>
                    </a:moveTo>
                    <a:cubicBezTo>
                      <a:pt x="4979" y="5458"/>
                      <a:pt x="3560" y="10471"/>
                      <a:pt x="2317" y="14775"/>
                    </a:cubicBezTo>
                    <a:cubicBezTo>
                      <a:pt x="4181" y="21341"/>
                      <a:pt x="6000" y="27864"/>
                      <a:pt x="6355" y="29416"/>
                    </a:cubicBezTo>
                    <a:cubicBezTo>
                      <a:pt x="7198" y="32744"/>
                      <a:pt x="4713" y="46853"/>
                      <a:pt x="2229" y="52665"/>
                    </a:cubicBezTo>
                    <a:cubicBezTo>
                      <a:pt x="1" y="57837"/>
                      <a:pt x="1768" y="61047"/>
                      <a:pt x="3949" y="61047"/>
                    </a:cubicBezTo>
                    <a:cubicBezTo>
                      <a:pt x="4200" y="61047"/>
                      <a:pt x="4457" y="61005"/>
                      <a:pt x="4713" y="60918"/>
                    </a:cubicBezTo>
                    <a:cubicBezTo>
                      <a:pt x="7198" y="60119"/>
                      <a:pt x="11368" y="39355"/>
                      <a:pt x="12167" y="33587"/>
                    </a:cubicBezTo>
                    <a:cubicBezTo>
                      <a:pt x="12832" y="29017"/>
                      <a:pt x="8351" y="8519"/>
                      <a:pt x="6399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26"/>
              <p:cNvSpPr/>
              <p:nvPr/>
            </p:nvSpPr>
            <p:spPr>
              <a:xfrm>
                <a:off x="3942525" y="3072125"/>
                <a:ext cx="208575" cy="463675"/>
              </a:xfrm>
              <a:custGeom>
                <a:avLst/>
                <a:gdLst/>
                <a:ahLst/>
                <a:cxnLst/>
                <a:rect l="l" t="t" r="r" b="b"/>
                <a:pathLst>
                  <a:path w="8343" h="18547" extrusionOk="0">
                    <a:moveTo>
                      <a:pt x="7499" y="0"/>
                    </a:moveTo>
                    <a:lnTo>
                      <a:pt x="1" y="3328"/>
                    </a:lnTo>
                    <a:cubicBezTo>
                      <a:pt x="1" y="3328"/>
                      <a:pt x="2175" y="10959"/>
                      <a:pt x="4260" y="18546"/>
                    </a:cubicBezTo>
                    <a:cubicBezTo>
                      <a:pt x="5503" y="14242"/>
                      <a:pt x="6922" y="9229"/>
                      <a:pt x="8342" y="3771"/>
                    </a:cubicBezTo>
                    <a:cubicBezTo>
                      <a:pt x="7810" y="1464"/>
                      <a:pt x="7499" y="0"/>
                      <a:pt x="7499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26"/>
              <p:cNvSpPr/>
              <p:nvPr/>
            </p:nvSpPr>
            <p:spPr>
              <a:xfrm>
                <a:off x="3931450" y="4616125"/>
                <a:ext cx="28850" cy="14645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5858" extrusionOk="0">
                    <a:moveTo>
                      <a:pt x="1154" y="0"/>
                    </a:moveTo>
                    <a:cubicBezTo>
                      <a:pt x="755" y="1953"/>
                      <a:pt x="311" y="4215"/>
                      <a:pt x="0" y="5857"/>
                    </a:cubicBezTo>
                    <a:lnTo>
                      <a:pt x="45" y="5857"/>
                    </a:lnTo>
                    <a:cubicBezTo>
                      <a:pt x="755" y="5635"/>
                      <a:pt x="1065" y="3328"/>
                      <a:pt x="1154" y="0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26"/>
              <p:cNvSpPr/>
              <p:nvPr/>
            </p:nvSpPr>
            <p:spPr>
              <a:xfrm>
                <a:off x="4021300" y="3166400"/>
                <a:ext cx="276200" cy="1526275"/>
              </a:xfrm>
              <a:custGeom>
                <a:avLst/>
                <a:gdLst/>
                <a:ahLst/>
                <a:cxnLst/>
                <a:rect l="l" t="t" r="r" b="b"/>
                <a:pathLst>
                  <a:path w="11048" h="61051" extrusionOk="0">
                    <a:moveTo>
                      <a:pt x="5191" y="0"/>
                    </a:moveTo>
                    <a:cubicBezTo>
                      <a:pt x="3771" y="5458"/>
                      <a:pt x="2352" y="10471"/>
                      <a:pt x="1109" y="14775"/>
                    </a:cubicBezTo>
                    <a:cubicBezTo>
                      <a:pt x="2973" y="21341"/>
                      <a:pt x="4792" y="27864"/>
                      <a:pt x="5147" y="29416"/>
                    </a:cubicBezTo>
                    <a:cubicBezTo>
                      <a:pt x="5280" y="29860"/>
                      <a:pt x="5324" y="30481"/>
                      <a:pt x="5324" y="31280"/>
                    </a:cubicBezTo>
                    <a:cubicBezTo>
                      <a:pt x="5324" y="36382"/>
                      <a:pt x="3195" y="47607"/>
                      <a:pt x="1021" y="52665"/>
                    </a:cubicBezTo>
                    <a:cubicBezTo>
                      <a:pt x="311" y="54351"/>
                      <a:pt x="0" y="55815"/>
                      <a:pt x="0" y="57058"/>
                    </a:cubicBezTo>
                    <a:cubicBezTo>
                      <a:pt x="0" y="59587"/>
                      <a:pt x="1287" y="61051"/>
                      <a:pt x="2751" y="61051"/>
                    </a:cubicBezTo>
                    <a:cubicBezTo>
                      <a:pt x="3017" y="61051"/>
                      <a:pt x="3239" y="61006"/>
                      <a:pt x="3505" y="60918"/>
                    </a:cubicBezTo>
                    <a:cubicBezTo>
                      <a:pt x="5990" y="60119"/>
                      <a:pt x="10160" y="39355"/>
                      <a:pt x="10959" y="33587"/>
                    </a:cubicBezTo>
                    <a:cubicBezTo>
                      <a:pt x="11003" y="33276"/>
                      <a:pt x="11048" y="32877"/>
                      <a:pt x="11048" y="32433"/>
                    </a:cubicBezTo>
                    <a:cubicBezTo>
                      <a:pt x="11048" y="26311"/>
                      <a:pt x="7010" y="7942"/>
                      <a:pt x="5191" y="0"/>
                    </a:cubicBezTo>
                    <a:close/>
                  </a:path>
                </a:pathLst>
              </a:custGeom>
              <a:solidFill>
                <a:srgbClr val="DCA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832225" y="1553625"/>
                <a:ext cx="1173550" cy="1383200"/>
              </a:xfrm>
              <a:custGeom>
                <a:avLst/>
                <a:gdLst/>
                <a:ahLst/>
                <a:cxnLst/>
                <a:rect l="l" t="t" r="r" b="b"/>
                <a:pathLst>
                  <a:path w="46942" h="55328" extrusionOk="0">
                    <a:moveTo>
                      <a:pt x="46454" y="0"/>
                    </a:moveTo>
                    <a:lnTo>
                      <a:pt x="46454" y="0"/>
                    </a:lnTo>
                    <a:cubicBezTo>
                      <a:pt x="45877" y="178"/>
                      <a:pt x="45123" y="355"/>
                      <a:pt x="44324" y="488"/>
                    </a:cubicBezTo>
                    <a:cubicBezTo>
                      <a:pt x="44147" y="4171"/>
                      <a:pt x="42771" y="28085"/>
                      <a:pt x="32833" y="34208"/>
                    </a:cubicBezTo>
                    <a:cubicBezTo>
                      <a:pt x="29638" y="36160"/>
                      <a:pt x="27420" y="36870"/>
                      <a:pt x="25335" y="36870"/>
                    </a:cubicBezTo>
                    <a:cubicBezTo>
                      <a:pt x="20410" y="36870"/>
                      <a:pt x="16417" y="32655"/>
                      <a:pt x="2973" y="30881"/>
                    </a:cubicBezTo>
                    <a:cubicBezTo>
                      <a:pt x="1953" y="30747"/>
                      <a:pt x="977" y="30659"/>
                      <a:pt x="1" y="30570"/>
                    </a:cubicBezTo>
                    <a:lnTo>
                      <a:pt x="1" y="54972"/>
                    </a:lnTo>
                    <a:cubicBezTo>
                      <a:pt x="3240" y="55194"/>
                      <a:pt x="6479" y="55327"/>
                      <a:pt x="9629" y="55327"/>
                    </a:cubicBezTo>
                    <a:cubicBezTo>
                      <a:pt x="17082" y="55327"/>
                      <a:pt x="24181" y="54617"/>
                      <a:pt x="29550" y="53153"/>
                    </a:cubicBezTo>
                    <a:cubicBezTo>
                      <a:pt x="46942" y="48450"/>
                      <a:pt x="46809" y="10693"/>
                      <a:pt x="46454" y="0"/>
                    </a:cubicBezTo>
                    <a:close/>
                  </a:path>
                </a:pathLst>
              </a:custGeom>
              <a:solidFill>
                <a:srgbClr val="C195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3792800" y="4671575"/>
                <a:ext cx="164175" cy="110175"/>
              </a:xfrm>
              <a:custGeom>
                <a:avLst/>
                <a:gdLst/>
                <a:ahLst/>
                <a:cxnLst/>
                <a:rect l="l" t="t" r="r" b="b"/>
                <a:pathLst>
                  <a:path w="6567" h="4407" extrusionOk="0">
                    <a:moveTo>
                      <a:pt x="6567" y="1"/>
                    </a:moveTo>
                    <a:cubicBezTo>
                      <a:pt x="5369" y="400"/>
                      <a:pt x="2396" y="1332"/>
                      <a:pt x="0" y="1554"/>
                    </a:cubicBezTo>
                    <a:cubicBezTo>
                      <a:pt x="435" y="3775"/>
                      <a:pt x="1434" y="4406"/>
                      <a:pt x="2591" y="4406"/>
                    </a:cubicBezTo>
                    <a:cubicBezTo>
                      <a:pt x="3560" y="4406"/>
                      <a:pt x="4640" y="3963"/>
                      <a:pt x="5591" y="3639"/>
                    </a:cubicBezTo>
                    <a:cubicBezTo>
                      <a:pt x="6123" y="3462"/>
                      <a:pt x="6434" y="2086"/>
                      <a:pt x="6567" y="1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26"/>
              <p:cNvSpPr/>
              <p:nvPr/>
            </p:nvSpPr>
            <p:spPr>
              <a:xfrm>
                <a:off x="3265925" y="1095725"/>
                <a:ext cx="891825" cy="499625"/>
              </a:xfrm>
              <a:custGeom>
                <a:avLst/>
                <a:gdLst/>
                <a:ahLst/>
                <a:cxnLst/>
                <a:rect l="l" t="t" r="r" b="b"/>
                <a:pathLst>
                  <a:path w="35673" h="19985" extrusionOk="0">
                    <a:moveTo>
                      <a:pt x="27224" y="0"/>
                    </a:moveTo>
                    <a:cubicBezTo>
                      <a:pt x="21180" y="0"/>
                      <a:pt x="16363" y="6739"/>
                      <a:pt x="11581" y="8334"/>
                    </a:cubicBezTo>
                    <a:cubicBezTo>
                      <a:pt x="6079" y="10153"/>
                      <a:pt x="1" y="13214"/>
                      <a:pt x="577" y="15033"/>
                    </a:cubicBezTo>
                    <a:cubicBezTo>
                      <a:pt x="1151" y="16753"/>
                      <a:pt x="3802" y="19984"/>
                      <a:pt x="10415" y="19984"/>
                    </a:cubicBezTo>
                    <a:cubicBezTo>
                      <a:pt x="10968" y="19984"/>
                      <a:pt x="11548" y="19962"/>
                      <a:pt x="12157" y="19914"/>
                    </a:cubicBezTo>
                    <a:cubicBezTo>
                      <a:pt x="17482" y="19514"/>
                      <a:pt x="23294" y="19381"/>
                      <a:pt x="26976" y="18804"/>
                    </a:cubicBezTo>
                    <a:cubicBezTo>
                      <a:pt x="28795" y="18494"/>
                      <a:pt x="30038" y="18095"/>
                      <a:pt x="30437" y="17473"/>
                    </a:cubicBezTo>
                    <a:lnTo>
                      <a:pt x="35317" y="10774"/>
                    </a:lnTo>
                    <a:cubicBezTo>
                      <a:pt x="35317" y="10774"/>
                      <a:pt x="35672" y="9354"/>
                      <a:pt x="35495" y="7535"/>
                    </a:cubicBezTo>
                    <a:cubicBezTo>
                      <a:pt x="35229" y="5050"/>
                      <a:pt x="34075" y="1812"/>
                      <a:pt x="29860" y="436"/>
                    </a:cubicBezTo>
                    <a:cubicBezTo>
                      <a:pt x="28955" y="134"/>
                      <a:pt x="28077" y="0"/>
                      <a:pt x="27224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26"/>
              <p:cNvSpPr/>
              <p:nvPr/>
            </p:nvSpPr>
            <p:spPr>
              <a:xfrm>
                <a:off x="3264825" y="1450075"/>
                <a:ext cx="94600" cy="69200"/>
              </a:xfrm>
              <a:custGeom>
                <a:avLst/>
                <a:gdLst/>
                <a:ahLst/>
                <a:cxnLst/>
                <a:rect l="l" t="t" r="r" b="b"/>
                <a:pathLst>
                  <a:path w="3784" h="2768" extrusionOk="0">
                    <a:moveTo>
                      <a:pt x="2723" y="0"/>
                    </a:moveTo>
                    <a:cubicBezTo>
                      <a:pt x="1877" y="0"/>
                      <a:pt x="673" y="98"/>
                      <a:pt x="444" y="327"/>
                    </a:cubicBezTo>
                    <a:cubicBezTo>
                      <a:pt x="0" y="770"/>
                      <a:pt x="1864" y="2767"/>
                      <a:pt x="1864" y="2767"/>
                    </a:cubicBezTo>
                    <a:cubicBezTo>
                      <a:pt x="1864" y="2767"/>
                      <a:pt x="2707" y="327"/>
                      <a:pt x="3461" y="149"/>
                    </a:cubicBezTo>
                    <a:cubicBezTo>
                      <a:pt x="3783" y="55"/>
                      <a:pt x="3353" y="0"/>
                      <a:pt x="2723" y="0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26"/>
              <p:cNvSpPr/>
              <p:nvPr/>
            </p:nvSpPr>
            <p:spPr>
              <a:xfrm>
                <a:off x="3824950" y="1236400"/>
                <a:ext cx="94325" cy="169725"/>
              </a:xfrm>
              <a:custGeom>
                <a:avLst/>
                <a:gdLst/>
                <a:ahLst/>
                <a:cxnLst/>
                <a:rect l="l" t="t" r="r" b="b"/>
                <a:pathLst>
                  <a:path w="3773" h="6789" extrusionOk="0">
                    <a:moveTo>
                      <a:pt x="1864" y="0"/>
                    </a:moveTo>
                    <a:cubicBezTo>
                      <a:pt x="844" y="0"/>
                      <a:pt x="1" y="1509"/>
                      <a:pt x="1" y="3372"/>
                    </a:cubicBezTo>
                    <a:cubicBezTo>
                      <a:pt x="1" y="5236"/>
                      <a:pt x="844" y="6788"/>
                      <a:pt x="1864" y="6788"/>
                    </a:cubicBezTo>
                    <a:cubicBezTo>
                      <a:pt x="2929" y="6788"/>
                      <a:pt x="3772" y="5236"/>
                      <a:pt x="3772" y="3372"/>
                    </a:cubicBezTo>
                    <a:cubicBezTo>
                      <a:pt x="3772" y="1509"/>
                      <a:pt x="2929" y="0"/>
                      <a:pt x="1864" y="0"/>
                    </a:cubicBezTo>
                    <a:close/>
                  </a:path>
                </a:pathLst>
              </a:custGeom>
              <a:solidFill>
                <a:srgbClr val="C195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6"/>
              <p:cNvSpPr/>
              <p:nvPr/>
            </p:nvSpPr>
            <p:spPr>
              <a:xfrm>
                <a:off x="3831625" y="1268550"/>
                <a:ext cx="27750" cy="8432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3373" extrusionOk="0">
                    <a:moveTo>
                      <a:pt x="577" y="1"/>
                    </a:moveTo>
                    <a:cubicBezTo>
                      <a:pt x="266" y="1"/>
                      <a:pt x="0" y="755"/>
                      <a:pt x="0" y="1687"/>
                    </a:cubicBezTo>
                    <a:cubicBezTo>
                      <a:pt x="0" y="2619"/>
                      <a:pt x="266" y="3373"/>
                      <a:pt x="577" y="3373"/>
                    </a:cubicBezTo>
                    <a:cubicBezTo>
                      <a:pt x="888" y="3373"/>
                      <a:pt x="1109" y="2619"/>
                      <a:pt x="1109" y="1687"/>
                    </a:cubicBezTo>
                    <a:cubicBezTo>
                      <a:pt x="1109" y="755"/>
                      <a:pt x="888" y="1"/>
                      <a:pt x="577" y="1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26"/>
              <p:cNvSpPr/>
              <p:nvPr/>
            </p:nvSpPr>
            <p:spPr>
              <a:xfrm>
                <a:off x="4045700" y="999025"/>
                <a:ext cx="368275" cy="158650"/>
              </a:xfrm>
              <a:custGeom>
                <a:avLst/>
                <a:gdLst/>
                <a:ahLst/>
                <a:cxnLst/>
                <a:rect l="l" t="t" r="r" b="b"/>
                <a:pathLst>
                  <a:path w="14731" h="6346" extrusionOk="0">
                    <a:moveTo>
                      <a:pt x="11536" y="0"/>
                    </a:moveTo>
                    <a:cubicBezTo>
                      <a:pt x="8386" y="0"/>
                      <a:pt x="3816" y="1465"/>
                      <a:pt x="1997" y="2086"/>
                    </a:cubicBezTo>
                    <a:cubicBezTo>
                      <a:pt x="1553" y="2441"/>
                      <a:pt x="1109" y="2796"/>
                      <a:pt x="799" y="3195"/>
                    </a:cubicBezTo>
                    <a:lnTo>
                      <a:pt x="0" y="4837"/>
                    </a:lnTo>
                    <a:cubicBezTo>
                      <a:pt x="843" y="5280"/>
                      <a:pt x="1509" y="5768"/>
                      <a:pt x="2085" y="6345"/>
                    </a:cubicBezTo>
                    <a:cubicBezTo>
                      <a:pt x="4038" y="6301"/>
                      <a:pt x="6611" y="6123"/>
                      <a:pt x="8386" y="5724"/>
                    </a:cubicBezTo>
                    <a:cubicBezTo>
                      <a:pt x="11580" y="5014"/>
                      <a:pt x="14730" y="1154"/>
                      <a:pt x="14464" y="843"/>
                    </a:cubicBezTo>
                    <a:cubicBezTo>
                      <a:pt x="13887" y="222"/>
                      <a:pt x="12822" y="0"/>
                      <a:pt x="11536" y="0"/>
                    </a:cubicBezTo>
                    <a:close/>
                  </a:path>
                </a:pathLst>
              </a:custGeom>
              <a:solidFill>
                <a:srgbClr val="D6C4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6"/>
              <p:cNvSpPr/>
              <p:nvPr/>
            </p:nvSpPr>
            <p:spPr>
              <a:xfrm>
                <a:off x="4065650" y="1051150"/>
                <a:ext cx="29975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1110" extrusionOk="0">
                    <a:moveTo>
                      <a:pt x="1199" y="1"/>
                    </a:moveTo>
                    <a:lnTo>
                      <a:pt x="1199" y="1"/>
                    </a:lnTo>
                    <a:cubicBezTo>
                      <a:pt x="666" y="178"/>
                      <a:pt x="356" y="267"/>
                      <a:pt x="356" y="267"/>
                    </a:cubicBezTo>
                    <a:lnTo>
                      <a:pt x="1" y="1110"/>
                    </a:lnTo>
                    <a:cubicBezTo>
                      <a:pt x="311" y="711"/>
                      <a:pt x="755" y="356"/>
                      <a:pt x="1199" y="1"/>
                    </a:cubicBezTo>
                    <a:close/>
                  </a:path>
                </a:pathLst>
              </a:custGeom>
              <a:solidFill>
                <a:srgbClr val="5635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26"/>
              <p:cNvSpPr/>
              <p:nvPr/>
            </p:nvSpPr>
            <p:spPr>
              <a:xfrm>
                <a:off x="4026825" y="1119925"/>
                <a:ext cx="71025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841" h="1554" extrusionOk="0">
                    <a:moveTo>
                      <a:pt x="755" y="1"/>
                    </a:moveTo>
                    <a:lnTo>
                      <a:pt x="1" y="1553"/>
                    </a:lnTo>
                    <a:lnTo>
                      <a:pt x="223" y="1553"/>
                    </a:lnTo>
                    <a:cubicBezTo>
                      <a:pt x="622" y="1553"/>
                      <a:pt x="1598" y="1553"/>
                      <a:pt x="2840" y="1509"/>
                    </a:cubicBezTo>
                    <a:cubicBezTo>
                      <a:pt x="2264" y="932"/>
                      <a:pt x="1598" y="444"/>
                      <a:pt x="755" y="1"/>
                    </a:cubicBezTo>
                    <a:close/>
                  </a:path>
                </a:pathLst>
              </a:custGeom>
              <a:solidFill>
                <a:srgbClr val="C195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26"/>
              <p:cNvSpPr/>
              <p:nvPr/>
            </p:nvSpPr>
            <p:spPr>
              <a:xfrm>
                <a:off x="4053450" y="1034525"/>
                <a:ext cx="342775" cy="147200"/>
              </a:xfrm>
              <a:custGeom>
                <a:avLst/>
                <a:gdLst/>
                <a:ahLst/>
                <a:cxnLst/>
                <a:rect l="l" t="t" r="r" b="b"/>
                <a:pathLst>
                  <a:path w="13711" h="5888" extrusionOk="0">
                    <a:moveTo>
                      <a:pt x="13710" y="0"/>
                    </a:moveTo>
                    <a:lnTo>
                      <a:pt x="13710" y="0"/>
                    </a:lnTo>
                    <a:cubicBezTo>
                      <a:pt x="11270" y="1731"/>
                      <a:pt x="45" y="3905"/>
                      <a:pt x="1" y="4126"/>
                    </a:cubicBezTo>
                    <a:lnTo>
                      <a:pt x="578" y="4614"/>
                    </a:lnTo>
                    <a:cubicBezTo>
                      <a:pt x="578" y="4614"/>
                      <a:pt x="3913" y="5888"/>
                      <a:pt x="6707" y="5888"/>
                    </a:cubicBezTo>
                    <a:cubicBezTo>
                      <a:pt x="7601" y="5888"/>
                      <a:pt x="8440" y="5757"/>
                      <a:pt x="9096" y="5413"/>
                    </a:cubicBezTo>
                    <a:cubicBezTo>
                      <a:pt x="11802" y="3993"/>
                      <a:pt x="13710" y="1"/>
                      <a:pt x="13710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26"/>
              <p:cNvSpPr/>
              <p:nvPr/>
            </p:nvSpPr>
            <p:spPr>
              <a:xfrm>
                <a:off x="3370200" y="2577425"/>
                <a:ext cx="5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844" extrusionOk="0">
                    <a:moveTo>
                      <a:pt x="1065" y="0"/>
                    </a:moveTo>
                    <a:cubicBezTo>
                      <a:pt x="488" y="0"/>
                      <a:pt x="0" y="178"/>
                      <a:pt x="0" y="399"/>
                    </a:cubicBezTo>
                    <a:cubicBezTo>
                      <a:pt x="0" y="621"/>
                      <a:pt x="488" y="843"/>
                      <a:pt x="1065" y="843"/>
                    </a:cubicBezTo>
                    <a:cubicBezTo>
                      <a:pt x="1642" y="843"/>
                      <a:pt x="2130" y="621"/>
                      <a:pt x="2130" y="399"/>
                    </a:cubicBezTo>
                    <a:cubicBezTo>
                      <a:pt x="2130" y="178"/>
                      <a:pt x="1642" y="0"/>
                      <a:pt x="1065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6"/>
              <p:cNvSpPr/>
              <p:nvPr/>
            </p:nvSpPr>
            <p:spPr>
              <a:xfrm>
                <a:off x="3107325" y="2460950"/>
                <a:ext cx="5215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400" extrusionOk="0">
                    <a:moveTo>
                      <a:pt x="1021" y="0"/>
                    </a:moveTo>
                    <a:cubicBezTo>
                      <a:pt x="444" y="0"/>
                      <a:pt x="0" y="89"/>
                      <a:pt x="0" y="222"/>
                    </a:cubicBezTo>
                    <a:cubicBezTo>
                      <a:pt x="0" y="311"/>
                      <a:pt x="444" y="400"/>
                      <a:pt x="1021" y="400"/>
                    </a:cubicBezTo>
                    <a:cubicBezTo>
                      <a:pt x="1642" y="400"/>
                      <a:pt x="2085" y="311"/>
                      <a:pt x="2085" y="222"/>
                    </a:cubicBezTo>
                    <a:cubicBezTo>
                      <a:pt x="2085" y="89"/>
                      <a:pt x="1642" y="0"/>
                      <a:pt x="1021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6"/>
              <p:cNvSpPr/>
              <p:nvPr/>
            </p:nvSpPr>
            <p:spPr>
              <a:xfrm>
                <a:off x="2864400" y="2365550"/>
                <a:ext cx="6325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445" extrusionOk="0">
                    <a:moveTo>
                      <a:pt x="1243" y="1"/>
                    </a:moveTo>
                    <a:cubicBezTo>
                      <a:pt x="577" y="1"/>
                      <a:pt x="1" y="90"/>
                      <a:pt x="1" y="223"/>
                    </a:cubicBezTo>
                    <a:cubicBezTo>
                      <a:pt x="1" y="356"/>
                      <a:pt x="577" y="444"/>
                      <a:pt x="1243" y="444"/>
                    </a:cubicBezTo>
                    <a:cubicBezTo>
                      <a:pt x="1953" y="444"/>
                      <a:pt x="2529" y="356"/>
                      <a:pt x="2529" y="223"/>
                    </a:cubicBezTo>
                    <a:cubicBezTo>
                      <a:pt x="2529" y="90"/>
                      <a:pt x="1953" y="1"/>
                      <a:pt x="1243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26"/>
              <p:cNvSpPr/>
              <p:nvPr/>
            </p:nvSpPr>
            <p:spPr>
              <a:xfrm>
                <a:off x="2864400" y="250310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77" y="0"/>
                      <a:pt x="1" y="178"/>
                      <a:pt x="1" y="400"/>
                    </a:cubicBezTo>
                    <a:cubicBezTo>
                      <a:pt x="1" y="666"/>
                      <a:pt x="577" y="843"/>
                      <a:pt x="1243" y="843"/>
                    </a:cubicBezTo>
                    <a:cubicBezTo>
                      <a:pt x="1953" y="843"/>
                      <a:pt x="2529" y="666"/>
                      <a:pt x="2529" y="400"/>
                    </a:cubicBezTo>
                    <a:cubicBezTo>
                      <a:pt x="2529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26"/>
              <p:cNvSpPr/>
              <p:nvPr/>
            </p:nvSpPr>
            <p:spPr>
              <a:xfrm>
                <a:off x="2990850" y="259850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77" y="0"/>
                      <a:pt x="0" y="178"/>
                      <a:pt x="0" y="399"/>
                    </a:cubicBezTo>
                    <a:cubicBezTo>
                      <a:pt x="0" y="621"/>
                      <a:pt x="577" y="843"/>
                      <a:pt x="1243" y="843"/>
                    </a:cubicBezTo>
                    <a:cubicBezTo>
                      <a:pt x="1953" y="843"/>
                      <a:pt x="2529" y="621"/>
                      <a:pt x="2529" y="399"/>
                    </a:cubicBezTo>
                    <a:cubicBezTo>
                      <a:pt x="2529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26"/>
              <p:cNvSpPr/>
              <p:nvPr/>
            </p:nvSpPr>
            <p:spPr>
              <a:xfrm>
                <a:off x="2832225" y="2590725"/>
                <a:ext cx="1112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622" extrusionOk="0">
                    <a:moveTo>
                      <a:pt x="1" y="1"/>
                    </a:moveTo>
                    <a:lnTo>
                      <a:pt x="1" y="622"/>
                    </a:lnTo>
                    <a:cubicBezTo>
                      <a:pt x="267" y="533"/>
                      <a:pt x="445" y="400"/>
                      <a:pt x="445" y="311"/>
                    </a:cubicBezTo>
                    <a:cubicBezTo>
                      <a:pt x="445" y="178"/>
                      <a:pt x="267" y="45"/>
                      <a:pt x="1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26"/>
              <p:cNvSpPr/>
              <p:nvPr/>
            </p:nvSpPr>
            <p:spPr>
              <a:xfrm>
                <a:off x="3191600" y="254525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78" y="0"/>
                      <a:pt x="1" y="178"/>
                      <a:pt x="1" y="444"/>
                    </a:cubicBezTo>
                    <a:cubicBezTo>
                      <a:pt x="1" y="666"/>
                      <a:pt x="578" y="843"/>
                      <a:pt x="1243" y="843"/>
                    </a:cubicBezTo>
                    <a:cubicBezTo>
                      <a:pt x="1953" y="843"/>
                      <a:pt x="2530" y="666"/>
                      <a:pt x="2530" y="444"/>
                    </a:cubicBezTo>
                    <a:cubicBezTo>
                      <a:pt x="2530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6"/>
              <p:cNvSpPr/>
              <p:nvPr/>
            </p:nvSpPr>
            <p:spPr>
              <a:xfrm>
                <a:off x="3275900" y="249200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1"/>
                    </a:moveTo>
                    <a:cubicBezTo>
                      <a:pt x="578" y="1"/>
                      <a:pt x="1" y="223"/>
                      <a:pt x="1" y="444"/>
                    </a:cubicBezTo>
                    <a:cubicBezTo>
                      <a:pt x="1" y="666"/>
                      <a:pt x="578" y="844"/>
                      <a:pt x="1243" y="844"/>
                    </a:cubicBezTo>
                    <a:cubicBezTo>
                      <a:pt x="1953" y="844"/>
                      <a:pt x="2530" y="666"/>
                      <a:pt x="2530" y="444"/>
                    </a:cubicBezTo>
                    <a:cubicBezTo>
                      <a:pt x="2530" y="223"/>
                      <a:pt x="1953" y="1"/>
                      <a:pt x="1243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6"/>
              <p:cNvSpPr/>
              <p:nvPr/>
            </p:nvSpPr>
            <p:spPr>
              <a:xfrm>
                <a:off x="3370200" y="2661725"/>
                <a:ext cx="643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74" h="844" extrusionOk="0">
                    <a:moveTo>
                      <a:pt x="1287" y="0"/>
                    </a:moveTo>
                    <a:cubicBezTo>
                      <a:pt x="577" y="0"/>
                      <a:pt x="0" y="178"/>
                      <a:pt x="0" y="399"/>
                    </a:cubicBezTo>
                    <a:cubicBezTo>
                      <a:pt x="0" y="621"/>
                      <a:pt x="577" y="843"/>
                      <a:pt x="1287" y="843"/>
                    </a:cubicBezTo>
                    <a:cubicBezTo>
                      <a:pt x="1997" y="843"/>
                      <a:pt x="2574" y="621"/>
                      <a:pt x="2574" y="399"/>
                    </a:cubicBezTo>
                    <a:cubicBezTo>
                      <a:pt x="2574" y="178"/>
                      <a:pt x="1997" y="0"/>
                      <a:pt x="1287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6"/>
              <p:cNvSpPr/>
              <p:nvPr/>
            </p:nvSpPr>
            <p:spPr>
              <a:xfrm>
                <a:off x="3086250" y="2545250"/>
                <a:ext cx="52150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288" extrusionOk="0">
                    <a:moveTo>
                      <a:pt x="1021" y="0"/>
                    </a:moveTo>
                    <a:cubicBezTo>
                      <a:pt x="444" y="0"/>
                      <a:pt x="0" y="267"/>
                      <a:pt x="0" y="622"/>
                    </a:cubicBezTo>
                    <a:cubicBezTo>
                      <a:pt x="0" y="977"/>
                      <a:pt x="444" y="1287"/>
                      <a:pt x="1021" y="1287"/>
                    </a:cubicBezTo>
                    <a:cubicBezTo>
                      <a:pt x="1642" y="1287"/>
                      <a:pt x="2085" y="977"/>
                      <a:pt x="2085" y="622"/>
                    </a:cubicBezTo>
                    <a:cubicBezTo>
                      <a:pt x="2085" y="267"/>
                      <a:pt x="1642" y="0"/>
                      <a:pt x="1021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6"/>
              <p:cNvSpPr/>
              <p:nvPr/>
            </p:nvSpPr>
            <p:spPr>
              <a:xfrm>
                <a:off x="2990850" y="2407700"/>
                <a:ext cx="53275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445" extrusionOk="0">
                    <a:moveTo>
                      <a:pt x="1065" y="1"/>
                    </a:moveTo>
                    <a:cubicBezTo>
                      <a:pt x="488" y="1"/>
                      <a:pt x="0" y="90"/>
                      <a:pt x="0" y="223"/>
                    </a:cubicBezTo>
                    <a:cubicBezTo>
                      <a:pt x="0" y="356"/>
                      <a:pt x="488" y="444"/>
                      <a:pt x="1065" y="444"/>
                    </a:cubicBezTo>
                    <a:cubicBezTo>
                      <a:pt x="1642" y="444"/>
                      <a:pt x="2130" y="356"/>
                      <a:pt x="2130" y="223"/>
                    </a:cubicBezTo>
                    <a:cubicBezTo>
                      <a:pt x="2130" y="90"/>
                      <a:pt x="1642" y="1"/>
                      <a:pt x="1065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6"/>
              <p:cNvSpPr/>
              <p:nvPr/>
            </p:nvSpPr>
            <p:spPr>
              <a:xfrm>
                <a:off x="3159450" y="2661725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87" y="0"/>
                    </a:moveTo>
                    <a:cubicBezTo>
                      <a:pt x="577" y="0"/>
                      <a:pt x="0" y="178"/>
                      <a:pt x="0" y="399"/>
                    </a:cubicBezTo>
                    <a:cubicBezTo>
                      <a:pt x="0" y="621"/>
                      <a:pt x="577" y="843"/>
                      <a:pt x="1287" y="843"/>
                    </a:cubicBezTo>
                    <a:cubicBezTo>
                      <a:pt x="1953" y="843"/>
                      <a:pt x="2529" y="621"/>
                      <a:pt x="2529" y="399"/>
                    </a:cubicBezTo>
                    <a:cubicBezTo>
                      <a:pt x="2529" y="178"/>
                      <a:pt x="1953" y="0"/>
                      <a:pt x="1287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6"/>
              <p:cNvSpPr/>
              <p:nvPr/>
            </p:nvSpPr>
            <p:spPr>
              <a:xfrm>
                <a:off x="3497750" y="2524175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33" y="0"/>
                      <a:pt x="0" y="178"/>
                      <a:pt x="0" y="400"/>
                    </a:cubicBezTo>
                    <a:cubicBezTo>
                      <a:pt x="0" y="666"/>
                      <a:pt x="533" y="843"/>
                      <a:pt x="1243" y="843"/>
                    </a:cubicBezTo>
                    <a:cubicBezTo>
                      <a:pt x="1953" y="843"/>
                      <a:pt x="2529" y="666"/>
                      <a:pt x="2529" y="400"/>
                    </a:cubicBezTo>
                    <a:cubicBezTo>
                      <a:pt x="2529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26"/>
              <p:cNvSpPr/>
              <p:nvPr/>
            </p:nvSpPr>
            <p:spPr>
              <a:xfrm>
                <a:off x="2832225" y="2376650"/>
                <a:ext cx="322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1" extrusionOk="0">
                    <a:moveTo>
                      <a:pt x="1" y="0"/>
                    </a:moveTo>
                    <a:lnTo>
                      <a:pt x="666" y="0"/>
                    </a:lnTo>
                    <a:lnTo>
                      <a:pt x="1288" y="0"/>
                    </a:lnTo>
                    <a:lnTo>
                      <a:pt x="666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1" name="Google Shape;671;p26"/>
            <p:cNvGrpSpPr/>
            <p:nvPr/>
          </p:nvGrpSpPr>
          <p:grpSpPr>
            <a:xfrm>
              <a:off x="11" y="3810810"/>
              <a:ext cx="1366979" cy="1084760"/>
              <a:chOff x="8757948" y="1920174"/>
              <a:chExt cx="1090443" cy="865316"/>
            </a:xfrm>
          </p:grpSpPr>
          <p:sp>
            <p:nvSpPr>
              <p:cNvPr id="672" name="Google Shape;672;p26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26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26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26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26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26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6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6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6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6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6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6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6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6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6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6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6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6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6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6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6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6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4" name="Google Shape;694;p26"/>
            <p:cNvGrpSpPr/>
            <p:nvPr/>
          </p:nvGrpSpPr>
          <p:grpSpPr>
            <a:xfrm>
              <a:off x="1049916" y="4217443"/>
              <a:ext cx="545279" cy="773107"/>
              <a:chOff x="80379" y="4370393"/>
              <a:chExt cx="545279" cy="773107"/>
            </a:xfrm>
          </p:grpSpPr>
          <p:sp>
            <p:nvSpPr>
              <p:cNvPr id="695" name="Google Shape;695;p26"/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26"/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26"/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26"/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26"/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26"/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5" name="Google Shape;267;p35"/>
          <p:cNvSpPr txBox="1">
            <a:spLocks/>
          </p:cNvSpPr>
          <p:nvPr/>
        </p:nvSpPr>
        <p:spPr>
          <a:xfrm>
            <a:off x="2514310" y="829696"/>
            <a:ext cx="4934803" cy="723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/>
            <a:r>
              <a:rPr lang="en-US" sz="4000" dirty="0">
                <a:latin typeface="Century Gothic" pitchFamily="34" charset="0"/>
              </a:rPr>
              <a:t>LESSON OBJECTIVE</a:t>
            </a:r>
          </a:p>
        </p:txBody>
      </p:sp>
      <p:sp>
        <p:nvSpPr>
          <p:cNvPr id="116" name="Google Shape;267;p35"/>
          <p:cNvSpPr txBox="1">
            <a:spLocks/>
          </p:cNvSpPr>
          <p:nvPr/>
        </p:nvSpPr>
        <p:spPr>
          <a:xfrm>
            <a:off x="1411855" y="1980101"/>
            <a:ext cx="7239000" cy="193446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4000" dirty="0">
                <a:latin typeface="Century Gothic" pitchFamily="34" charset="0"/>
              </a:rPr>
              <a:t>In this lesson you will learn how to identify some occupations.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tno\Downloads\the-english-teacher-education-clip-art-png-favpng-ricrUYfj8tKXd8duP4eD0wh2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154" y="819150"/>
            <a:ext cx="3186023" cy="298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590;p24"/>
          <p:cNvSpPr txBox="1">
            <a:spLocks/>
          </p:cNvSpPr>
          <p:nvPr/>
        </p:nvSpPr>
        <p:spPr>
          <a:xfrm>
            <a:off x="228600" y="136225"/>
            <a:ext cx="4572000" cy="68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7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</a:rPr>
              <a:t>What is she doing?</a:t>
            </a:r>
          </a:p>
        </p:txBody>
      </p:sp>
      <p:sp>
        <p:nvSpPr>
          <p:cNvPr id="6" name="Google Shape;590;p24"/>
          <p:cNvSpPr txBox="1">
            <a:spLocks/>
          </p:cNvSpPr>
          <p:nvPr/>
        </p:nvSpPr>
        <p:spPr>
          <a:xfrm>
            <a:off x="1905000" y="3826562"/>
            <a:ext cx="4572000" cy="68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7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</a:rPr>
              <a:t>She is teaching.</a:t>
            </a:r>
          </a:p>
        </p:txBody>
      </p:sp>
    </p:spTree>
    <p:extLst>
      <p:ext uri="{BB962C8B-B14F-4D97-AF65-F5344CB8AC3E}">
        <p14:creationId xmlns:p14="http://schemas.microsoft.com/office/powerpoint/2010/main" val="197762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tno\Downloads\the-english-teacher-education-clip-art-png-favpng-ricrUYfj8tKXd8duP4eD0wh2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154" y="971550"/>
            <a:ext cx="3413539" cy="319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590;p24"/>
          <p:cNvSpPr txBox="1">
            <a:spLocks/>
          </p:cNvSpPr>
          <p:nvPr/>
        </p:nvSpPr>
        <p:spPr>
          <a:xfrm>
            <a:off x="228600" y="288625"/>
            <a:ext cx="4572000" cy="68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7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</a:rPr>
              <a:t>Who is she?</a:t>
            </a:r>
          </a:p>
        </p:txBody>
      </p:sp>
      <p:sp>
        <p:nvSpPr>
          <p:cNvPr id="6" name="Google Shape;590;p24"/>
          <p:cNvSpPr txBox="1">
            <a:spLocks/>
          </p:cNvSpPr>
          <p:nvPr/>
        </p:nvSpPr>
        <p:spPr>
          <a:xfrm>
            <a:off x="1905000" y="4164458"/>
            <a:ext cx="4572000" cy="68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7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</a:rPr>
              <a:t>She is a teacher.</a:t>
            </a:r>
          </a:p>
        </p:txBody>
      </p:sp>
    </p:spTree>
    <p:extLst>
      <p:ext uri="{BB962C8B-B14F-4D97-AF65-F5344CB8AC3E}">
        <p14:creationId xmlns:p14="http://schemas.microsoft.com/office/powerpoint/2010/main" val="61612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retno\Downloads\kissclipart-ronaldo-clipart-cristiano-ronaldo-football-player-12767bc5d87866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754" y="365541"/>
            <a:ext cx="2866845" cy="445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1" name="Google Shape;590;p24"/>
          <p:cNvSpPr txBox="1">
            <a:spLocks/>
          </p:cNvSpPr>
          <p:nvPr/>
        </p:nvSpPr>
        <p:spPr>
          <a:xfrm>
            <a:off x="228600" y="365541"/>
            <a:ext cx="4572000" cy="68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7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</a:rPr>
              <a:t>What is he doing?</a:t>
            </a:r>
          </a:p>
        </p:txBody>
      </p:sp>
      <p:sp>
        <p:nvSpPr>
          <p:cNvPr id="272" name="Google Shape;590;p24"/>
          <p:cNvSpPr txBox="1">
            <a:spLocks/>
          </p:cNvSpPr>
          <p:nvPr/>
        </p:nvSpPr>
        <p:spPr>
          <a:xfrm>
            <a:off x="457200" y="3143637"/>
            <a:ext cx="4572000" cy="1409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7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pPr algn="l"/>
            <a:r>
              <a:rPr lang="en-US" sz="4000" dirty="0">
                <a:solidFill>
                  <a:schemeClr val="tx1"/>
                </a:solidFill>
              </a:rPr>
              <a:t>He is playing soccer.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retno\Downloads\kissclipart-ronaldo-clipart-cristiano-ronaldo-football-player-12767bc5d87866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754" y="365541"/>
            <a:ext cx="2866845" cy="445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1" name="Google Shape;590;p24"/>
          <p:cNvSpPr txBox="1">
            <a:spLocks/>
          </p:cNvSpPr>
          <p:nvPr/>
        </p:nvSpPr>
        <p:spPr>
          <a:xfrm>
            <a:off x="685800" y="365540"/>
            <a:ext cx="3810000" cy="68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7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</a:rPr>
              <a:t>Who is he?</a:t>
            </a:r>
          </a:p>
        </p:txBody>
      </p:sp>
      <p:sp>
        <p:nvSpPr>
          <p:cNvPr id="272" name="Google Shape;590;p24"/>
          <p:cNvSpPr txBox="1">
            <a:spLocks/>
          </p:cNvSpPr>
          <p:nvPr/>
        </p:nvSpPr>
        <p:spPr>
          <a:xfrm>
            <a:off x="72606" y="2138109"/>
            <a:ext cx="5286554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7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pPr algn="l"/>
            <a:r>
              <a:rPr lang="en-US" sz="4000" dirty="0">
                <a:solidFill>
                  <a:schemeClr val="tx1"/>
                </a:solidFill>
              </a:rPr>
              <a:t>He is a soccer player.</a:t>
            </a:r>
          </a:p>
        </p:txBody>
      </p:sp>
      <p:sp>
        <p:nvSpPr>
          <p:cNvPr id="5" name="Google Shape;590;p24"/>
          <p:cNvSpPr txBox="1">
            <a:spLocks/>
          </p:cNvSpPr>
          <p:nvPr/>
        </p:nvSpPr>
        <p:spPr>
          <a:xfrm>
            <a:off x="48164" y="4142477"/>
            <a:ext cx="6104626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7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pPr algn="l"/>
            <a:r>
              <a:rPr lang="en-US" sz="4000" dirty="0">
                <a:solidFill>
                  <a:schemeClr val="tx1"/>
                </a:solidFill>
              </a:rPr>
              <a:t>His name is </a:t>
            </a:r>
          </a:p>
          <a:p>
            <a:pPr algn="l"/>
            <a:r>
              <a:rPr lang="en-US" sz="4000" dirty="0" err="1">
                <a:solidFill>
                  <a:schemeClr val="tx1"/>
                </a:solidFill>
              </a:rPr>
              <a:t>Christiano</a:t>
            </a:r>
            <a:r>
              <a:rPr lang="en-US" sz="4000" dirty="0">
                <a:solidFill>
                  <a:schemeClr val="tx1"/>
                </a:solidFill>
              </a:rPr>
              <a:t> Ronaldo.</a:t>
            </a:r>
          </a:p>
        </p:txBody>
      </p:sp>
    </p:spTree>
    <p:extLst>
      <p:ext uri="{BB962C8B-B14F-4D97-AF65-F5344CB8AC3E}">
        <p14:creationId xmlns:p14="http://schemas.microsoft.com/office/powerpoint/2010/main" val="396658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retno\Downloads\chef-cooking-in-a-kitchen-vec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85" y="882258"/>
            <a:ext cx="4595615" cy="366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590;p24"/>
          <p:cNvSpPr txBox="1">
            <a:spLocks/>
          </p:cNvSpPr>
          <p:nvPr/>
        </p:nvSpPr>
        <p:spPr>
          <a:xfrm>
            <a:off x="228600" y="136225"/>
            <a:ext cx="4572000" cy="68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7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</a:rPr>
              <a:t>What is he doing?</a:t>
            </a:r>
          </a:p>
        </p:txBody>
      </p:sp>
      <p:sp>
        <p:nvSpPr>
          <p:cNvPr id="6" name="Google Shape;590;p24"/>
          <p:cNvSpPr txBox="1">
            <a:spLocks/>
          </p:cNvSpPr>
          <p:nvPr/>
        </p:nvSpPr>
        <p:spPr>
          <a:xfrm>
            <a:off x="4191000" y="4064687"/>
            <a:ext cx="4953000" cy="68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7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</a:rPr>
              <a:t>He is cooking.</a:t>
            </a:r>
          </a:p>
        </p:txBody>
      </p:sp>
    </p:spTree>
    <p:extLst>
      <p:ext uri="{BB962C8B-B14F-4D97-AF65-F5344CB8AC3E}">
        <p14:creationId xmlns:p14="http://schemas.microsoft.com/office/powerpoint/2010/main" val="3627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retno\Downloads\chef-cooking-in-a-kitchen-vec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55" y="891244"/>
            <a:ext cx="4691250" cy="373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590;p24"/>
          <p:cNvSpPr txBox="1">
            <a:spLocks/>
          </p:cNvSpPr>
          <p:nvPr/>
        </p:nvSpPr>
        <p:spPr>
          <a:xfrm>
            <a:off x="228600" y="136225"/>
            <a:ext cx="4572000" cy="68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7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</a:rPr>
              <a:t>Who’s he?</a:t>
            </a:r>
          </a:p>
        </p:txBody>
      </p:sp>
      <p:sp>
        <p:nvSpPr>
          <p:cNvPr id="6" name="Google Shape;590;p24"/>
          <p:cNvSpPr txBox="1">
            <a:spLocks/>
          </p:cNvSpPr>
          <p:nvPr/>
        </p:nvSpPr>
        <p:spPr>
          <a:xfrm>
            <a:off x="4209393" y="3040299"/>
            <a:ext cx="4953000" cy="68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7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</a:rPr>
              <a:t>He’s a cook.</a:t>
            </a:r>
          </a:p>
        </p:txBody>
      </p:sp>
      <p:sp>
        <p:nvSpPr>
          <p:cNvPr id="7" name="Google Shape;590;p24"/>
          <p:cNvSpPr txBox="1">
            <a:spLocks/>
          </p:cNvSpPr>
          <p:nvPr/>
        </p:nvSpPr>
        <p:spPr>
          <a:xfrm>
            <a:off x="4209393" y="3987973"/>
            <a:ext cx="4953000" cy="68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7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</a:rPr>
              <a:t>He’s a chef.</a:t>
            </a:r>
          </a:p>
        </p:txBody>
      </p:sp>
    </p:spTree>
    <p:extLst>
      <p:ext uri="{BB962C8B-B14F-4D97-AF65-F5344CB8AC3E}">
        <p14:creationId xmlns:p14="http://schemas.microsoft.com/office/powerpoint/2010/main" val="381353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265</Words>
  <Application>Microsoft Office PowerPoint</Application>
  <PresentationFormat>On-screen Show (16:9)</PresentationFormat>
  <Paragraphs>63</Paragraphs>
  <Slides>21</Slides>
  <Notes>21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Sriracha</vt:lpstr>
      <vt:lpstr>Bangers</vt:lpstr>
      <vt:lpstr>Arial</vt:lpstr>
      <vt:lpstr>맑은 고딕</vt:lpstr>
      <vt:lpstr>Century Gothic</vt:lpstr>
      <vt:lpstr>Roboto Condensed Light</vt:lpstr>
      <vt:lpstr>Barlow</vt:lpstr>
      <vt:lpstr>Londrina Solid</vt:lpstr>
      <vt:lpstr>Comic Sans MS</vt:lpstr>
      <vt:lpstr>Barlow Medium</vt:lpstr>
      <vt:lpstr>Who's Who Game by Slidesgo</vt:lpstr>
      <vt:lpstr>Who Is He?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SENTENCE PATTERNS</vt:lpstr>
      <vt:lpstr>ASK AND ANSWER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 SUMMARY Unit 2 Lesson 1 Page 16 - 17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Is He?</dc:title>
  <dc:creator>retno</dc:creator>
  <cp:lastModifiedBy>HP</cp:lastModifiedBy>
  <cp:revision>22</cp:revision>
  <dcterms:modified xsi:type="dcterms:W3CDTF">2020-11-24T08:46:39Z</dcterms:modified>
</cp:coreProperties>
</file>