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25"/>
  </p:notesMasterIdLst>
  <p:sldIdLst>
    <p:sldId id="328" r:id="rId2"/>
    <p:sldId id="327" r:id="rId3"/>
    <p:sldId id="257" r:id="rId4"/>
    <p:sldId id="320" r:id="rId5"/>
    <p:sldId id="325" r:id="rId6"/>
    <p:sldId id="323" r:id="rId7"/>
    <p:sldId id="321" r:id="rId8"/>
    <p:sldId id="324" r:id="rId9"/>
    <p:sldId id="322" r:id="rId10"/>
    <p:sldId id="326" r:id="rId11"/>
    <p:sldId id="329" r:id="rId12"/>
    <p:sldId id="263" r:id="rId13"/>
    <p:sldId id="335" r:id="rId14"/>
    <p:sldId id="330" r:id="rId15"/>
    <p:sldId id="331" r:id="rId16"/>
    <p:sldId id="332" r:id="rId17"/>
    <p:sldId id="333" r:id="rId18"/>
    <p:sldId id="334" r:id="rId19"/>
    <p:sldId id="311" r:id="rId20"/>
    <p:sldId id="267" r:id="rId21"/>
    <p:sldId id="314" r:id="rId22"/>
    <p:sldId id="313" r:id="rId23"/>
    <p:sldId id="260" r:id="rId24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26"/>
      <p:bold r:id="rId27"/>
    </p:embeddedFont>
    <p:embeddedFont>
      <p:font typeface="Aharoni" panose="02010803020104030203" pitchFamily="2" charset="-79"/>
      <p:bold r:id="rId28"/>
    </p:embeddedFont>
    <p:embeddedFont>
      <p:font typeface="Baloo 2" panose="020B0604020202020204" charset="0"/>
      <p:regular r:id="rId29"/>
      <p:bold r:id="rId30"/>
    </p:embeddedFont>
    <p:embeddedFont>
      <p:font typeface="Baloo 2 ExtraBold" panose="020B0604020202020204" charset="0"/>
      <p:bold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omfortaa Regular" panose="020B0604020202020204" charset="0"/>
      <p:regular r:id="rId36"/>
      <p:bold r:id="rId37"/>
    </p:embeddedFont>
    <p:embeddedFont>
      <p:font typeface="Pangolin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E5"/>
    <a:srgbClr val="DBF3DD"/>
    <a:srgbClr val="D1F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D48634-F063-40B3-A559-5F837E7ADCE0}">
  <a:tblStyle styleId="{22D48634-F063-40B3-A559-5F837E7ADC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8672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995214b61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995214b61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dd2ea9ec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dd2ea9ec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dd2ea9ec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dd2ea9ec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99e711cdf8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99e711cdf8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99e711cdf8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99e711cdf8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99e711cdf8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99e711cdf8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99e711cdf8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99e711cdf8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dd2ea9ec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dd2ea9ec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dd2ea9ec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dd2ea9ec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dd2ea9ec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dd2ea9ec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99e711cdf8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99e711cdf8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99e711cdf8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99e711cdf8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99e711cdf8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99e711cdf8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8dd2ea9ec5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8dd2ea9ec5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d2ea9ec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d2ea9ec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99e711c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99e711c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dd2ea9ec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dd2ea9ec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dd2ea9ec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dd2ea9ec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dd2ea9ec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dd2ea9ec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dd2ea9ec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dd2ea9ec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dd2ea9ec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dd2ea9ec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dd2ea9ec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dd2ea9ec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31750" y="519150"/>
            <a:ext cx="5680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98000" y="2571750"/>
            <a:ext cx="3348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4050175" y="-1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3699896" y="4515750"/>
            <a:ext cx="9733364" cy="784925"/>
          </a:xfrm>
          <a:custGeom>
            <a:avLst/>
            <a:gdLst/>
            <a:ahLst/>
            <a:cxnLst/>
            <a:rect l="l" t="t" r="r" b="b"/>
            <a:pathLst>
              <a:path w="88612" h="17617" extrusionOk="0">
                <a:moveTo>
                  <a:pt x="1609" y="0"/>
                </a:moveTo>
                <a:lnTo>
                  <a:pt x="1284" y="509"/>
                </a:lnTo>
                <a:lnTo>
                  <a:pt x="734" y="1589"/>
                </a:lnTo>
                <a:lnTo>
                  <a:pt x="347" y="2648"/>
                </a:lnTo>
                <a:lnTo>
                  <a:pt x="102" y="3707"/>
                </a:lnTo>
                <a:lnTo>
                  <a:pt x="1" y="4766"/>
                </a:lnTo>
                <a:lnTo>
                  <a:pt x="21" y="5825"/>
                </a:lnTo>
                <a:lnTo>
                  <a:pt x="184" y="6843"/>
                </a:lnTo>
                <a:lnTo>
                  <a:pt x="469" y="7861"/>
                </a:lnTo>
                <a:lnTo>
                  <a:pt x="876" y="8859"/>
                </a:lnTo>
                <a:lnTo>
                  <a:pt x="1406" y="9816"/>
                </a:lnTo>
                <a:lnTo>
                  <a:pt x="2058" y="10753"/>
                </a:lnTo>
                <a:lnTo>
                  <a:pt x="2811" y="11649"/>
                </a:lnTo>
                <a:lnTo>
                  <a:pt x="3666" y="12504"/>
                </a:lnTo>
                <a:lnTo>
                  <a:pt x="4624" y="13299"/>
                </a:lnTo>
                <a:lnTo>
                  <a:pt x="5683" y="14052"/>
                </a:lnTo>
                <a:lnTo>
                  <a:pt x="6843" y="14724"/>
                </a:lnTo>
                <a:lnTo>
                  <a:pt x="8086" y="15356"/>
                </a:lnTo>
                <a:lnTo>
                  <a:pt x="9410" y="15926"/>
                </a:lnTo>
                <a:lnTo>
                  <a:pt x="10815" y="16415"/>
                </a:lnTo>
                <a:lnTo>
                  <a:pt x="12281" y="16822"/>
                </a:lnTo>
                <a:lnTo>
                  <a:pt x="13849" y="17168"/>
                </a:lnTo>
                <a:lnTo>
                  <a:pt x="15458" y="17413"/>
                </a:lnTo>
                <a:lnTo>
                  <a:pt x="17148" y="17555"/>
                </a:lnTo>
                <a:lnTo>
                  <a:pt x="18880" y="17616"/>
                </a:lnTo>
                <a:lnTo>
                  <a:pt x="20672" y="17575"/>
                </a:lnTo>
                <a:lnTo>
                  <a:pt x="22505" y="17433"/>
                </a:lnTo>
                <a:lnTo>
                  <a:pt x="24399" y="17168"/>
                </a:lnTo>
                <a:lnTo>
                  <a:pt x="26333" y="16802"/>
                </a:lnTo>
                <a:lnTo>
                  <a:pt x="28288" y="16313"/>
                </a:lnTo>
                <a:lnTo>
                  <a:pt x="30284" y="15681"/>
                </a:lnTo>
                <a:lnTo>
                  <a:pt x="32321" y="14948"/>
                </a:lnTo>
                <a:lnTo>
                  <a:pt x="34357" y="14073"/>
                </a:lnTo>
                <a:lnTo>
                  <a:pt x="35396" y="13563"/>
                </a:lnTo>
                <a:lnTo>
                  <a:pt x="37209" y="12688"/>
                </a:lnTo>
                <a:lnTo>
                  <a:pt x="40874" y="11140"/>
                </a:lnTo>
                <a:lnTo>
                  <a:pt x="44540" y="9837"/>
                </a:lnTo>
                <a:lnTo>
                  <a:pt x="48206" y="8757"/>
                </a:lnTo>
                <a:lnTo>
                  <a:pt x="51851" y="7882"/>
                </a:lnTo>
                <a:lnTo>
                  <a:pt x="55477" y="7250"/>
                </a:lnTo>
                <a:lnTo>
                  <a:pt x="59061" y="6822"/>
                </a:lnTo>
                <a:lnTo>
                  <a:pt x="62584" y="6598"/>
                </a:lnTo>
                <a:lnTo>
                  <a:pt x="66026" y="6598"/>
                </a:lnTo>
                <a:lnTo>
                  <a:pt x="69386" y="6782"/>
                </a:lnTo>
                <a:lnTo>
                  <a:pt x="72645" y="7169"/>
                </a:lnTo>
                <a:lnTo>
                  <a:pt x="75781" y="7759"/>
                </a:lnTo>
                <a:lnTo>
                  <a:pt x="78795" y="8533"/>
                </a:lnTo>
                <a:lnTo>
                  <a:pt x="81667" y="9490"/>
                </a:lnTo>
                <a:lnTo>
                  <a:pt x="84375" y="10631"/>
                </a:lnTo>
                <a:lnTo>
                  <a:pt x="86921" y="11934"/>
                </a:lnTo>
                <a:lnTo>
                  <a:pt x="88123" y="12667"/>
                </a:lnTo>
                <a:lnTo>
                  <a:pt x="8861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0" y="1931775"/>
            <a:ext cx="3852000" cy="6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572000" y="2571625"/>
            <a:ext cx="3852000" cy="11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 rot="10800000">
            <a:off x="4401132" y="-105409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 rot="2700053">
            <a:off x="-705246" y="-194447"/>
            <a:ext cx="1638364" cy="1638946"/>
          </a:xfrm>
          <a:custGeom>
            <a:avLst/>
            <a:gdLst/>
            <a:ahLst/>
            <a:cxnLst/>
            <a:rect l="l" t="t" r="r" b="b"/>
            <a:pathLst>
              <a:path w="14155" h="12444" extrusionOk="0">
                <a:moveTo>
                  <a:pt x="7352" y="0"/>
                </a:moveTo>
                <a:lnTo>
                  <a:pt x="6192" y="20"/>
                </a:lnTo>
                <a:lnTo>
                  <a:pt x="5071" y="224"/>
                </a:lnTo>
                <a:lnTo>
                  <a:pt x="4012" y="591"/>
                </a:lnTo>
                <a:lnTo>
                  <a:pt x="3035" y="1120"/>
                </a:lnTo>
                <a:lnTo>
                  <a:pt x="2139" y="1792"/>
                </a:lnTo>
                <a:lnTo>
                  <a:pt x="1365" y="2607"/>
                </a:lnTo>
                <a:lnTo>
                  <a:pt x="1039" y="3055"/>
                </a:lnTo>
                <a:lnTo>
                  <a:pt x="693" y="3584"/>
                </a:lnTo>
                <a:lnTo>
                  <a:pt x="224" y="4705"/>
                </a:lnTo>
                <a:lnTo>
                  <a:pt x="0" y="5906"/>
                </a:lnTo>
                <a:lnTo>
                  <a:pt x="21" y="7108"/>
                </a:lnTo>
                <a:lnTo>
                  <a:pt x="163" y="7698"/>
                </a:lnTo>
                <a:lnTo>
                  <a:pt x="224" y="7943"/>
                </a:lnTo>
                <a:lnTo>
                  <a:pt x="306" y="8167"/>
                </a:lnTo>
                <a:lnTo>
                  <a:pt x="387" y="8513"/>
                </a:lnTo>
                <a:lnTo>
                  <a:pt x="632" y="9185"/>
                </a:lnTo>
                <a:lnTo>
                  <a:pt x="978" y="9837"/>
                </a:lnTo>
                <a:lnTo>
                  <a:pt x="1406" y="10427"/>
                </a:lnTo>
                <a:lnTo>
                  <a:pt x="1670" y="10712"/>
                </a:lnTo>
                <a:lnTo>
                  <a:pt x="2118" y="11120"/>
                </a:lnTo>
                <a:lnTo>
                  <a:pt x="3198" y="11792"/>
                </a:lnTo>
                <a:lnTo>
                  <a:pt x="4399" y="12219"/>
                </a:lnTo>
                <a:lnTo>
                  <a:pt x="5662" y="12443"/>
                </a:lnTo>
                <a:lnTo>
                  <a:pt x="6293" y="12443"/>
                </a:lnTo>
                <a:lnTo>
                  <a:pt x="6925" y="12423"/>
                </a:lnTo>
                <a:lnTo>
                  <a:pt x="8187" y="12219"/>
                </a:lnTo>
                <a:lnTo>
                  <a:pt x="9409" y="11832"/>
                </a:lnTo>
                <a:lnTo>
                  <a:pt x="10590" y="11262"/>
                </a:lnTo>
                <a:lnTo>
                  <a:pt x="11650" y="10549"/>
                </a:lnTo>
                <a:lnTo>
                  <a:pt x="12586" y="9694"/>
                </a:lnTo>
                <a:lnTo>
                  <a:pt x="13340" y="8737"/>
                </a:lnTo>
                <a:lnTo>
                  <a:pt x="13869" y="7658"/>
                </a:lnTo>
                <a:lnTo>
                  <a:pt x="14053" y="7087"/>
                </a:lnTo>
                <a:lnTo>
                  <a:pt x="14154" y="6517"/>
                </a:lnTo>
                <a:lnTo>
                  <a:pt x="14154" y="5397"/>
                </a:lnTo>
                <a:lnTo>
                  <a:pt x="13869" y="4318"/>
                </a:lnTo>
                <a:lnTo>
                  <a:pt x="13360" y="3320"/>
                </a:lnTo>
                <a:lnTo>
                  <a:pt x="12647" y="2403"/>
                </a:lnTo>
                <a:lnTo>
                  <a:pt x="11772" y="1629"/>
                </a:lnTo>
                <a:lnTo>
                  <a:pt x="10774" y="957"/>
                </a:lnTo>
                <a:lnTo>
                  <a:pt x="9674" y="468"/>
                </a:lnTo>
                <a:lnTo>
                  <a:pt x="9104" y="285"/>
                </a:lnTo>
                <a:lnTo>
                  <a:pt x="8513" y="143"/>
                </a:lnTo>
                <a:lnTo>
                  <a:pt x="73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4778600"/>
            <a:ext cx="8692278" cy="502437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72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452475" y="1785150"/>
            <a:ext cx="4650900" cy="7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9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452475" y="2571750"/>
            <a:ext cx="4231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-2573875" y="4649249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10800000">
            <a:off x="3564477" y="-11158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15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6000" y="2090150"/>
            <a:ext cx="38520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646000" y="2571800"/>
            <a:ext cx="3852000" cy="6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646000" y="1554350"/>
            <a:ext cx="9534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-2573875" y="4649249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rot="10800000">
            <a:off x="3564477" y="-11158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71250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 rot="5400000">
            <a:off x="-4015500" y="2798123"/>
            <a:ext cx="8038418" cy="57269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 rot="5400000" flipH="1">
            <a:off x="6284281" y="2115481"/>
            <a:ext cx="1215670" cy="4992768"/>
          </a:xfrm>
          <a:custGeom>
            <a:avLst/>
            <a:gdLst/>
            <a:ahLst/>
            <a:cxnLst/>
            <a:rect l="l" t="t" r="r" b="b"/>
            <a:pathLst>
              <a:path w="10306" h="16537" extrusionOk="0">
                <a:moveTo>
                  <a:pt x="1" y="0"/>
                </a:moveTo>
                <a:lnTo>
                  <a:pt x="1" y="16537"/>
                </a:lnTo>
                <a:lnTo>
                  <a:pt x="1365" y="16272"/>
                </a:lnTo>
                <a:lnTo>
                  <a:pt x="3748" y="15539"/>
                </a:lnTo>
                <a:lnTo>
                  <a:pt x="5683" y="14602"/>
                </a:lnTo>
                <a:lnTo>
                  <a:pt x="7210" y="13523"/>
                </a:lnTo>
                <a:lnTo>
                  <a:pt x="8391" y="12301"/>
                </a:lnTo>
                <a:lnTo>
                  <a:pt x="9247" y="10977"/>
                </a:lnTo>
                <a:lnTo>
                  <a:pt x="9837" y="9592"/>
                </a:lnTo>
                <a:lnTo>
                  <a:pt x="10163" y="8187"/>
                </a:lnTo>
                <a:lnTo>
                  <a:pt x="10306" y="6782"/>
                </a:lnTo>
                <a:lnTo>
                  <a:pt x="10265" y="5417"/>
                </a:lnTo>
                <a:lnTo>
                  <a:pt x="10000" y="3503"/>
                </a:lnTo>
                <a:lnTo>
                  <a:pt x="9430" y="1446"/>
                </a:lnTo>
                <a:lnTo>
                  <a:pt x="8880" y="204"/>
                </a:lnTo>
                <a:lnTo>
                  <a:pt x="87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2646000" y="818000"/>
            <a:ext cx="3852000" cy="17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2"/>
          </p:nvPr>
        </p:nvSpPr>
        <p:spPr>
          <a:xfrm>
            <a:off x="2646000" y="2571550"/>
            <a:ext cx="38520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/>
          <p:nvPr/>
        </p:nvSpPr>
        <p:spPr>
          <a:xfrm rot="10800000">
            <a:off x="-2322210" y="-45743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0800000">
            <a:off x="3569915" y="-27023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894600" y="2189450"/>
            <a:ext cx="1742700" cy="391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2"/>
          </p:nvPr>
        </p:nvSpPr>
        <p:spPr>
          <a:xfrm>
            <a:off x="885901" y="3661200"/>
            <a:ext cx="17427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rgbClr val="221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-1299775" y="4699349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3" hasCustomPrompt="1"/>
          </p:nvPr>
        </p:nvSpPr>
        <p:spPr>
          <a:xfrm>
            <a:off x="885900" y="2589850"/>
            <a:ext cx="1742700" cy="1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3705000" y="2189450"/>
            <a:ext cx="1742700" cy="391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5"/>
          </p:nvPr>
        </p:nvSpPr>
        <p:spPr>
          <a:xfrm>
            <a:off x="3696301" y="3661200"/>
            <a:ext cx="17427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rgbClr val="221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6" hasCustomPrompt="1"/>
          </p:nvPr>
        </p:nvSpPr>
        <p:spPr>
          <a:xfrm>
            <a:off x="3696300" y="2589850"/>
            <a:ext cx="1742700" cy="1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7"/>
          </p:nvPr>
        </p:nvSpPr>
        <p:spPr>
          <a:xfrm>
            <a:off x="6506700" y="2189450"/>
            <a:ext cx="1742700" cy="391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8"/>
          </p:nvPr>
        </p:nvSpPr>
        <p:spPr>
          <a:xfrm>
            <a:off x="6498001" y="3661200"/>
            <a:ext cx="17427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rgbClr val="221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9" hasCustomPrompt="1"/>
          </p:nvPr>
        </p:nvSpPr>
        <p:spPr>
          <a:xfrm>
            <a:off x="6498000" y="2589850"/>
            <a:ext cx="1742700" cy="1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2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10800000">
            <a:off x="2459365" y="-11158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5653775" y="372950"/>
            <a:ext cx="1847688" cy="1431713"/>
          </a:xfrm>
          <a:custGeom>
            <a:avLst/>
            <a:gdLst/>
            <a:ahLst/>
            <a:cxnLst/>
            <a:rect l="l" t="t" r="r" b="b"/>
            <a:pathLst>
              <a:path w="14155" h="12444" extrusionOk="0">
                <a:moveTo>
                  <a:pt x="7352" y="0"/>
                </a:moveTo>
                <a:lnTo>
                  <a:pt x="6192" y="20"/>
                </a:lnTo>
                <a:lnTo>
                  <a:pt x="5071" y="224"/>
                </a:lnTo>
                <a:lnTo>
                  <a:pt x="4012" y="591"/>
                </a:lnTo>
                <a:lnTo>
                  <a:pt x="3035" y="1120"/>
                </a:lnTo>
                <a:lnTo>
                  <a:pt x="2139" y="1792"/>
                </a:lnTo>
                <a:lnTo>
                  <a:pt x="1365" y="2607"/>
                </a:lnTo>
                <a:lnTo>
                  <a:pt x="1039" y="3055"/>
                </a:lnTo>
                <a:lnTo>
                  <a:pt x="693" y="3584"/>
                </a:lnTo>
                <a:lnTo>
                  <a:pt x="224" y="4705"/>
                </a:lnTo>
                <a:lnTo>
                  <a:pt x="0" y="5906"/>
                </a:lnTo>
                <a:lnTo>
                  <a:pt x="21" y="7108"/>
                </a:lnTo>
                <a:lnTo>
                  <a:pt x="163" y="7698"/>
                </a:lnTo>
                <a:lnTo>
                  <a:pt x="224" y="7943"/>
                </a:lnTo>
                <a:lnTo>
                  <a:pt x="306" y="8167"/>
                </a:lnTo>
                <a:lnTo>
                  <a:pt x="387" y="8513"/>
                </a:lnTo>
                <a:lnTo>
                  <a:pt x="632" y="9185"/>
                </a:lnTo>
                <a:lnTo>
                  <a:pt x="978" y="9837"/>
                </a:lnTo>
                <a:lnTo>
                  <a:pt x="1406" y="10427"/>
                </a:lnTo>
                <a:lnTo>
                  <a:pt x="1670" y="10712"/>
                </a:lnTo>
                <a:lnTo>
                  <a:pt x="2118" y="11120"/>
                </a:lnTo>
                <a:lnTo>
                  <a:pt x="3198" y="11792"/>
                </a:lnTo>
                <a:lnTo>
                  <a:pt x="4399" y="12219"/>
                </a:lnTo>
                <a:lnTo>
                  <a:pt x="5662" y="12443"/>
                </a:lnTo>
                <a:lnTo>
                  <a:pt x="6293" y="12443"/>
                </a:lnTo>
                <a:lnTo>
                  <a:pt x="6925" y="12423"/>
                </a:lnTo>
                <a:lnTo>
                  <a:pt x="8187" y="12219"/>
                </a:lnTo>
                <a:lnTo>
                  <a:pt x="9409" y="11832"/>
                </a:lnTo>
                <a:lnTo>
                  <a:pt x="10590" y="11262"/>
                </a:lnTo>
                <a:lnTo>
                  <a:pt x="11650" y="10549"/>
                </a:lnTo>
                <a:lnTo>
                  <a:pt x="12586" y="9694"/>
                </a:lnTo>
                <a:lnTo>
                  <a:pt x="13340" y="8737"/>
                </a:lnTo>
                <a:lnTo>
                  <a:pt x="13869" y="7658"/>
                </a:lnTo>
                <a:lnTo>
                  <a:pt x="14053" y="7087"/>
                </a:lnTo>
                <a:lnTo>
                  <a:pt x="14154" y="6517"/>
                </a:lnTo>
                <a:lnTo>
                  <a:pt x="14154" y="5397"/>
                </a:lnTo>
                <a:lnTo>
                  <a:pt x="13869" y="4318"/>
                </a:lnTo>
                <a:lnTo>
                  <a:pt x="13360" y="3320"/>
                </a:lnTo>
                <a:lnTo>
                  <a:pt x="12647" y="2403"/>
                </a:lnTo>
                <a:lnTo>
                  <a:pt x="11772" y="1629"/>
                </a:lnTo>
                <a:lnTo>
                  <a:pt x="10774" y="957"/>
                </a:lnTo>
                <a:lnTo>
                  <a:pt x="9674" y="468"/>
                </a:lnTo>
                <a:lnTo>
                  <a:pt x="9104" y="285"/>
                </a:lnTo>
                <a:lnTo>
                  <a:pt x="8513" y="143"/>
                </a:lnTo>
                <a:lnTo>
                  <a:pt x="7352" y="0"/>
                </a:lnTo>
                <a:close/>
              </a:path>
            </a:pathLst>
          </a:custGeom>
          <a:solidFill>
            <a:srgbClr val="FFB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778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707250" y="257175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2"/>
          </p:nvPr>
        </p:nvSpPr>
        <p:spPr>
          <a:xfrm>
            <a:off x="707253" y="2887050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3456750" y="257175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4"/>
          </p:nvPr>
        </p:nvSpPr>
        <p:spPr>
          <a:xfrm>
            <a:off x="3456762" y="2887050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206250" y="257175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6"/>
          </p:nvPr>
        </p:nvSpPr>
        <p:spPr>
          <a:xfrm>
            <a:off x="6206250" y="2887050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-1872000" y="4649249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720000" y="1971600"/>
            <a:ext cx="4536000" cy="26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6"/>
          <p:cNvSpPr/>
          <p:nvPr/>
        </p:nvSpPr>
        <p:spPr>
          <a:xfrm rot="10800000">
            <a:off x="-4002941" y="4734800"/>
            <a:ext cx="9573640" cy="784925"/>
          </a:xfrm>
          <a:custGeom>
            <a:avLst/>
            <a:gdLst/>
            <a:ahLst/>
            <a:cxnLst/>
            <a:rect l="l" t="t" r="r" b="b"/>
            <a:pathLst>
              <a:path w="88612" h="17617" extrusionOk="0">
                <a:moveTo>
                  <a:pt x="1609" y="0"/>
                </a:moveTo>
                <a:lnTo>
                  <a:pt x="1284" y="509"/>
                </a:lnTo>
                <a:lnTo>
                  <a:pt x="734" y="1589"/>
                </a:lnTo>
                <a:lnTo>
                  <a:pt x="347" y="2648"/>
                </a:lnTo>
                <a:lnTo>
                  <a:pt x="102" y="3707"/>
                </a:lnTo>
                <a:lnTo>
                  <a:pt x="1" y="4766"/>
                </a:lnTo>
                <a:lnTo>
                  <a:pt x="21" y="5825"/>
                </a:lnTo>
                <a:lnTo>
                  <a:pt x="184" y="6843"/>
                </a:lnTo>
                <a:lnTo>
                  <a:pt x="469" y="7861"/>
                </a:lnTo>
                <a:lnTo>
                  <a:pt x="876" y="8859"/>
                </a:lnTo>
                <a:lnTo>
                  <a:pt x="1406" y="9816"/>
                </a:lnTo>
                <a:lnTo>
                  <a:pt x="2058" y="10753"/>
                </a:lnTo>
                <a:lnTo>
                  <a:pt x="2811" y="11649"/>
                </a:lnTo>
                <a:lnTo>
                  <a:pt x="3666" y="12504"/>
                </a:lnTo>
                <a:lnTo>
                  <a:pt x="4624" y="13299"/>
                </a:lnTo>
                <a:lnTo>
                  <a:pt x="5683" y="14052"/>
                </a:lnTo>
                <a:lnTo>
                  <a:pt x="6843" y="14724"/>
                </a:lnTo>
                <a:lnTo>
                  <a:pt x="8086" y="15356"/>
                </a:lnTo>
                <a:lnTo>
                  <a:pt x="9410" y="15926"/>
                </a:lnTo>
                <a:lnTo>
                  <a:pt x="10815" y="16415"/>
                </a:lnTo>
                <a:lnTo>
                  <a:pt x="12281" y="16822"/>
                </a:lnTo>
                <a:lnTo>
                  <a:pt x="13849" y="17168"/>
                </a:lnTo>
                <a:lnTo>
                  <a:pt x="15458" y="17413"/>
                </a:lnTo>
                <a:lnTo>
                  <a:pt x="17148" y="17555"/>
                </a:lnTo>
                <a:lnTo>
                  <a:pt x="18880" y="17616"/>
                </a:lnTo>
                <a:lnTo>
                  <a:pt x="20672" y="17575"/>
                </a:lnTo>
                <a:lnTo>
                  <a:pt x="22505" y="17433"/>
                </a:lnTo>
                <a:lnTo>
                  <a:pt x="24399" y="17168"/>
                </a:lnTo>
                <a:lnTo>
                  <a:pt x="26333" y="16802"/>
                </a:lnTo>
                <a:lnTo>
                  <a:pt x="28288" y="16313"/>
                </a:lnTo>
                <a:lnTo>
                  <a:pt x="30284" y="15681"/>
                </a:lnTo>
                <a:lnTo>
                  <a:pt x="32321" y="14948"/>
                </a:lnTo>
                <a:lnTo>
                  <a:pt x="34357" y="14073"/>
                </a:lnTo>
                <a:lnTo>
                  <a:pt x="35396" y="13563"/>
                </a:lnTo>
                <a:lnTo>
                  <a:pt x="37209" y="12688"/>
                </a:lnTo>
                <a:lnTo>
                  <a:pt x="40874" y="11140"/>
                </a:lnTo>
                <a:lnTo>
                  <a:pt x="44540" y="9837"/>
                </a:lnTo>
                <a:lnTo>
                  <a:pt x="48206" y="8757"/>
                </a:lnTo>
                <a:lnTo>
                  <a:pt x="51851" y="7882"/>
                </a:lnTo>
                <a:lnTo>
                  <a:pt x="55477" y="7250"/>
                </a:lnTo>
                <a:lnTo>
                  <a:pt x="59061" y="6822"/>
                </a:lnTo>
                <a:lnTo>
                  <a:pt x="62584" y="6598"/>
                </a:lnTo>
                <a:lnTo>
                  <a:pt x="66026" y="6598"/>
                </a:lnTo>
                <a:lnTo>
                  <a:pt x="69386" y="6782"/>
                </a:lnTo>
                <a:lnTo>
                  <a:pt x="72645" y="7169"/>
                </a:lnTo>
                <a:lnTo>
                  <a:pt x="75781" y="7759"/>
                </a:lnTo>
                <a:lnTo>
                  <a:pt x="78795" y="8533"/>
                </a:lnTo>
                <a:lnTo>
                  <a:pt x="81667" y="9490"/>
                </a:lnTo>
                <a:lnTo>
                  <a:pt x="84375" y="10631"/>
                </a:lnTo>
                <a:lnTo>
                  <a:pt x="86921" y="11934"/>
                </a:lnTo>
                <a:lnTo>
                  <a:pt x="88123" y="12667"/>
                </a:lnTo>
                <a:lnTo>
                  <a:pt x="886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 rot="10800000">
            <a:off x="8018829" y="336975"/>
            <a:ext cx="1170246" cy="4859025"/>
          </a:xfrm>
          <a:custGeom>
            <a:avLst/>
            <a:gdLst/>
            <a:ahLst/>
            <a:cxnLst/>
            <a:rect l="l" t="t" r="r" b="b"/>
            <a:pathLst>
              <a:path w="10306" h="16537" extrusionOk="0">
                <a:moveTo>
                  <a:pt x="1" y="0"/>
                </a:moveTo>
                <a:lnTo>
                  <a:pt x="1" y="16537"/>
                </a:lnTo>
                <a:lnTo>
                  <a:pt x="1365" y="16272"/>
                </a:lnTo>
                <a:lnTo>
                  <a:pt x="3748" y="15539"/>
                </a:lnTo>
                <a:lnTo>
                  <a:pt x="5683" y="14602"/>
                </a:lnTo>
                <a:lnTo>
                  <a:pt x="7210" y="13523"/>
                </a:lnTo>
                <a:lnTo>
                  <a:pt x="8391" y="12301"/>
                </a:lnTo>
                <a:lnTo>
                  <a:pt x="9247" y="10977"/>
                </a:lnTo>
                <a:lnTo>
                  <a:pt x="9837" y="9592"/>
                </a:lnTo>
                <a:lnTo>
                  <a:pt x="10163" y="8187"/>
                </a:lnTo>
                <a:lnTo>
                  <a:pt x="10306" y="6782"/>
                </a:lnTo>
                <a:lnTo>
                  <a:pt x="10265" y="5417"/>
                </a:lnTo>
                <a:lnTo>
                  <a:pt x="10000" y="3503"/>
                </a:lnTo>
                <a:lnTo>
                  <a:pt x="9430" y="1446"/>
                </a:lnTo>
                <a:lnTo>
                  <a:pt x="8880" y="204"/>
                </a:lnTo>
                <a:lnTo>
                  <a:pt x="87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USTOM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"/>
          </p:nvPr>
        </p:nvSpPr>
        <p:spPr>
          <a:xfrm>
            <a:off x="720000" y="1546625"/>
            <a:ext cx="26376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2"/>
          </p:nvPr>
        </p:nvSpPr>
        <p:spPr>
          <a:xfrm>
            <a:off x="720000" y="1931850"/>
            <a:ext cx="28590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3"/>
          </p:nvPr>
        </p:nvSpPr>
        <p:spPr>
          <a:xfrm>
            <a:off x="720000" y="2786275"/>
            <a:ext cx="26376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4"/>
          </p:nvPr>
        </p:nvSpPr>
        <p:spPr>
          <a:xfrm>
            <a:off x="720000" y="3171500"/>
            <a:ext cx="28590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5"/>
          </p:nvPr>
        </p:nvSpPr>
        <p:spPr>
          <a:xfrm>
            <a:off x="4572000" y="1546625"/>
            <a:ext cx="26376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6"/>
          </p:nvPr>
        </p:nvSpPr>
        <p:spPr>
          <a:xfrm>
            <a:off x="4572000" y="1931850"/>
            <a:ext cx="28590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subTitle" idx="7"/>
          </p:nvPr>
        </p:nvSpPr>
        <p:spPr>
          <a:xfrm>
            <a:off x="4572000" y="2786275"/>
            <a:ext cx="26376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ubTitle" idx="8"/>
          </p:nvPr>
        </p:nvSpPr>
        <p:spPr>
          <a:xfrm>
            <a:off x="4572000" y="3171500"/>
            <a:ext cx="28590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/>
          <p:nvPr/>
        </p:nvSpPr>
        <p:spPr>
          <a:xfrm>
            <a:off x="720000" y="4615673"/>
            <a:ext cx="8038418" cy="57269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7"/>
          <p:cNvSpPr/>
          <p:nvPr/>
        </p:nvSpPr>
        <p:spPr>
          <a:xfrm rot="5400000">
            <a:off x="6328668" y="-2398900"/>
            <a:ext cx="791269" cy="5390855"/>
          </a:xfrm>
          <a:custGeom>
            <a:avLst/>
            <a:gdLst/>
            <a:ahLst/>
            <a:cxnLst/>
            <a:rect l="l" t="t" r="r" b="b"/>
            <a:pathLst>
              <a:path w="10306" h="16537" extrusionOk="0">
                <a:moveTo>
                  <a:pt x="1" y="0"/>
                </a:moveTo>
                <a:lnTo>
                  <a:pt x="1" y="16537"/>
                </a:lnTo>
                <a:lnTo>
                  <a:pt x="1365" y="16272"/>
                </a:lnTo>
                <a:lnTo>
                  <a:pt x="3748" y="15539"/>
                </a:lnTo>
                <a:lnTo>
                  <a:pt x="5683" y="14602"/>
                </a:lnTo>
                <a:lnTo>
                  <a:pt x="7210" y="13523"/>
                </a:lnTo>
                <a:lnTo>
                  <a:pt x="8391" y="12301"/>
                </a:lnTo>
                <a:lnTo>
                  <a:pt x="9247" y="10977"/>
                </a:lnTo>
                <a:lnTo>
                  <a:pt x="9837" y="9592"/>
                </a:lnTo>
                <a:lnTo>
                  <a:pt x="10163" y="8187"/>
                </a:lnTo>
                <a:lnTo>
                  <a:pt x="10306" y="6782"/>
                </a:lnTo>
                <a:lnTo>
                  <a:pt x="10265" y="5417"/>
                </a:lnTo>
                <a:lnTo>
                  <a:pt x="10000" y="3503"/>
                </a:lnTo>
                <a:lnTo>
                  <a:pt x="9430" y="1446"/>
                </a:lnTo>
                <a:lnTo>
                  <a:pt x="8880" y="204"/>
                </a:lnTo>
                <a:lnTo>
                  <a:pt x="87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Char char="●"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60" r:id="rId7"/>
    <p:sldLayoutId id="2147483662" r:id="rId8"/>
    <p:sldLayoutId id="2147483673" r:id="rId9"/>
    <p:sldLayoutId id="2147483700" r:id="rId10"/>
    <p:sldLayoutId id="214748370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pos="1667">
          <p15:clr>
            <a:srgbClr val="EA4335"/>
          </p15:clr>
        </p15:guide>
        <p15:guide id="7" pos="4093">
          <p15:clr>
            <a:srgbClr val="EA4335"/>
          </p15:clr>
        </p15:guide>
        <p15:guide id="8" orient="horz" pos="230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84"/>
          <p:cNvGrpSpPr/>
          <p:nvPr/>
        </p:nvGrpSpPr>
        <p:grpSpPr>
          <a:xfrm>
            <a:off x="968304" y="285750"/>
            <a:ext cx="7347531" cy="4859070"/>
            <a:chOff x="870107" y="1807910"/>
            <a:chExt cx="3309980" cy="2743628"/>
          </a:xfrm>
        </p:grpSpPr>
        <p:sp>
          <p:nvSpPr>
            <p:cNvPr id="1338" name="Google Shape;1338;p84"/>
            <p:cNvSpPr/>
            <p:nvPr/>
          </p:nvSpPr>
          <p:spPr>
            <a:xfrm>
              <a:off x="2079887" y="4505178"/>
              <a:ext cx="890348" cy="46360"/>
            </a:xfrm>
            <a:custGeom>
              <a:avLst/>
              <a:gdLst/>
              <a:ahLst/>
              <a:cxnLst/>
              <a:rect l="l" t="t" r="r" b="b"/>
              <a:pathLst>
                <a:path w="9622" h="501" extrusionOk="0">
                  <a:moveTo>
                    <a:pt x="1" y="1"/>
                  </a:moveTo>
                  <a:lnTo>
                    <a:pt x="1" y="501"/>
                  </a:lnTo>
                  <a:lnTo>
                    <a:pt x="9622" y="501"/>
                  </a:lnTo>
                  <a:lnTo>
                    <a:pt x="96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4"/>
            <p:cNvSpPr/>
            <p:nvPr/>
          </p:nvSpPr>
          <p:spPr>
            <a:xfrm>
              <a:off x="870107" y="1807910"/>
              <a:ext cx="3309980" cy="1965814"/>
            </a:xfrm>
            <a:custGeom>
              <a:avLst/>
              <a:gdLst/>
              <a:ahLst/>
              <a:cxnLst/>
              <a:rect l="l" t="t" r="r" b="b"/>
              <a:pathLst>
                <a:path w="35771" h="21244" extrusionOk="0">
                  <a:moveTo>
                    <a:pt x="739" y="1"/>
                  </a:moveTo>
                  <a:lnTo>
                    <a:pt x="406" y="144"/>
                  </a:lnTo>
                  <a:lnTo>
                    <a:pt x="167" y="406"/>
                  </a:lnTo>
                  <a:lnTo>
                    <a:pt x="25" y="739"/>
                  </a:lnTo>
                  <a:lnTo>
                    <a:pt x="1" y="930"/>
                  </a:lnTo>
                  <a:lnTo>
                    <a:pt x="1" y="21243"/>
                  </a:lnTo>
                  <a:lnTo>
                    <a:pt x="35770" y="21243"/>
                  </a:lnTo>
                  <a:lnTo>
                    <a:pt x="35770" y="930"/>
                  </a:lnTo>
                  <a:lnTo>
                    <a:pt x="35746" y="739"/>
                  </a:lnTo>
                  <a:lnTo>
                    <a:pt x="35603" y="406"/>
                  </a:lnTo>
                  <a:lnTo>
                    <a:pt x="35365" y="144"/>
                  </a:lnTo>
                  <a:lnTo>
                    <a:pt x="350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4"/>
            <p:cNvSpPr/>
            <p:nvPr/>
          </p:nvSpPr>
          <p:spPr>
            <a:xfrm>
              <a:off x="870107" y="3795629"/>
              <a:ext cx="3309980" cy="277790"/>
            </a:xfrm>
            <a:custGeom>
              <a:avLst/>
              <a:gdLst/>
              <a:ahLst/>
              <a:cxnLst/>
              <a:rect l="l" t="t" r="r" b="b"/>
              <a:pathLst>
                <a:path w="35771" h="3002" extrusionOk="0">
                  <a:moveTo>
                    <a:pt x="1" y="1"/>
                  </a:moveTo>
                  <a:lnTo>
                    <a:pt x="1" y="2049"/>
                  </a:lnTo>
                  <a:lnTo>
                    <a:pt x="25" y="2239"/>
                  </a:lnTo>
                  <a:lnTo>
                    <a:pt x="167" y="2572"/>
                  </a:lnTo>
                  <a:lnTo>
                    <a:pt x="406" y="2834"/>
                  </a:lnTo>
                  <a:lnTo>
                    <a:pt x="739" y="2977"/>
                  </a:lnTo>
                  <a:lnTo>
                    <a:pt x="930" y="3001"/>
                  </a:lnTo>
                  <a:lnTo>
                    <a:pt x="34818" y="3001"/>
                  </a:lnTo>
                  <a:lnTo>
                    <a:pt x="35032" y="2977"/>
                  </a:lnTo>
                  <a:lnTo>
                    <a:pt x="35365" y="2834"/>
                  </a:lnTo>
                  <a:lnTo>
                    <a:pt x="35603" y="2572"/>
                  </a:lnTo>
                  <a:lnTo>
                    <a:pt x="35746" y="2239"/>
                  </a:lnTo>
                  <a:lnTo>
                    <a:pt x="35770" y="2049"/>
                  </a:lnTo>
                  <a:lnTo>
                    <a:pt x="357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4"/>
            <p:cNvSpPr/>
            <p:nvPr/>
          </p:nvSpPr>
          <p:spPr>
            <a:xfrm>
              <a:off x="2168072" y="4095346"/>
              <a:ext cx="714073" cy="385686"/>
            </a:xfrm>
            <a:custGeom>
              <a:avLst/>
              <a:gdLst/>
              <a:ahLst/>
              <a:cxnLst/>
              <a:rect l="l" t="t" r="r" b="b"/>
              <a:pathLst>
                <a:path w="7717" h="4168" extrusionOk="0">
                  <a:moveTo>
                    <a:pt x="405" y="0"/>
                  </a:moveTo>
                  <a:lnTo>
                    <a:pt x="0" y="4168"/>
                  </a:lnTo>
                  <a:lnTo>
                    <a:pt x="7716" y="4168"/>
                  </a:lnTo>
                  <a:lnTo>
                    <a:pt x="73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84"/>
          <p:cNvGrpSpPr/>
          <p:nvPr/>
        </p:nvGrpSpPr>
        <p:grpSpPr>
          <a:xfrm>
            <a:off x="5499950" y="4018375"/>
            <a:ext cx="2613630" cy="971901"/>
            <a:chOff x="5499950" y="4018375"/>
            <a:chExt cx="2613630" cy="971901"/>
          </a:xfrm>
        </p:grpSpPr>
        <p:sp>
          <p:nvSpPr>
            <p:cNvPr id="1344" name="Google Shape;1344;p84"/>
            <p:cNvSpPr/>
            <p:nvPr/>
          </p:nvSpPr>
          <p:spPr>
            <a:xfrm>
              <a:off x="5757475" y="4859072"/>
              <a:ext cx="1449148" cy="131205"/>
            </a:xfrm>
            <a:custGeom>
              <a:avLst/>
              <a:gdLst/>
              <a:ahLst/>
              <a:cxnLst/>
              <a:rect l="l" t="t" r="r" b="b"/>
              <a:pathLst>
                <a:path w="18677" h="1691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9145" y="1141"/>
                  </a:lnTo>
                  <a:lnTo>
                    <a:pt x="17739" y="1691"/>
                  </a:lnTo>
                  <a:lnTo>
                    <a:pt x="18085" y="1691"/>
                  </a:lnTo>
                  <a:lnTo>
                    <a:pt x="18554" y="1548"/>
                  </a:lnTo>
                  <a:lnTo>
                    <a:pt x="18676" y="1385"/>
                  </a:lnTo>
                  <a:lnTo>
                    <a:pt x="18656" y="1283"/>
                  </a:lnTo>
                  <a:lnTo>
                    <a:pt x="18452" y="1141"/>
                  </a:lnTo>
                  <a:lnTo>
                    <a:pt x="18126" y="1100"/>
                  </a:lnTo>
                  <a:lnTo>
                    <a:pt x="9532" y="55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4"/>
            <p:cNvSpPr/>
            <p:nvPr/>
          </p:nvSpPr>
          <p:spPr>
            <a:xfrm>
              <a:off x="5499950" y="4513017"/>
              <a:ext cx="1961010" cy="240219"/>
            </a:xfrm>
            <a:custGeom>
              <a:avLst/>
              <a:gdLst/>
              <a:ahLst/>
              <a:cxnLst/>
              <a:rect l="l" t="t" r="r" b="b"/>
              <a:pathLst>
                <a:path w="25274" h="3096" extrusionOk="0">
                  <a:moveTo>
                    <a:pt x="591" y="0"/>
                  </a:moveTo>
                  <a:lnTo>
                    <a:pt x="143" y="123"/>
                  </a:lnTo>
                  <a:lnTo>
                    <a:pt x="0" y="347"/>
                  </a:lnTo>
                  <a:lnTo>
                    <a:pt x="224" y="571"/>
                  </a:lnTo>
                  <a:lnTo>
                    <a:pt x="530" y="632"/>
                  </a:lnTo>
                  <a:lnTo>
                    <a:pt x="6354" y="1365"/>
                  </a:lnTo>
                  <a:lnTo>
                    <a:pt x="18268" y="2607"/>
                  </a:lnTo>
                  <a:lnTo>
                    <a:pt x="24337" y="3076"/>
                  </a:lnTo>
                  <a:lnTo>
                    <a:pt x="24663" y="3096"/>
                  </a:lnTo>
                  <a:lnTo>
                    <a:pt x="25131" y="2953"/>
                  </a:lnTo>
                  <a:lnTo>
                    <a:pt x="25274" y="2790"/>
                  </a:lnTo>
                  <a:lnTo>
                    <a:pt x="25254" y="2668"/>
                  </a:lnTo>
                  <a:lnTo>
                    <a:pt x="25029" y="2546"/>
                  </a:lnTo>
                  <a:lnTo>
                    <a:pt x="24724" y="2485"/>
                  </a:lnTo>
                  <a:lnTo>
                    <a:pt x="18655" y="2017"/>
                  </a:lnTo>
                  <a:lnTo>
                    <a:pt x="6762" y="795"/>
                  </a:lnTo>
                  <a:lnTo>
                    <a:pt x="917" y="41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4"/>
            <p:cNvSpPr/>
            <p:nvPr/>
          </p:nvSpPr>
          <p:spPr>
            <a:xfrm>
              <a:off x="6291611" y="4405553"/>
              <a:ext cx="1821968" cy="192889"/>
            </a:xfrm>
            <a:custGeom>
              <a:avLst/>
              <a:gdLst/>
              <a:ahLst/>
              <a:cxnLst/>
              <a:rect l="l" t="t" r="r" b="b"/>
              <a:pathLst>
                <a:path w="23482" h="2486" extrusionOk="0">
                  <a:moveTo>
                    <a:pt x="591" y="1"/>
                  </a:moveTo>
                  <a:lnTo>
                    <a:pt x="123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11548" y="1528"/>
                  </a:lnTo>
                  <a:lnTo>
                    <a:pt x="22545" y="2465"/>
                  </a:lnTo>
                  <a:lnTo>
                    <a:pt x="22891" y="2485"/>
                  </a:lnTo>
                  <a:lnTo>
                    <a:pt x="23360" y="2343"/>
                  </a:lnTo>
                  <a:lnTo>
                    <a:pt x="23482" y="2180"/>
                  </a:lnTo>
                  <a:lnTo>
                    <a:pt x="23462" y="2078"/>
                  </a:lnTo>
                  <a:lnTo>
                    <a:pt x="23258" y="1935"/>
                  </a:lnTo>
                  <a:lnTo>
                    <a:pt x="22952" y="1874"/>
                  </a:lnTo>
                  <a:lnTo>
                    <a:pt x="11935" y="937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4"/>
            <p:cNvSpPr/>
            <p:nvPr/>
          </p:nvSpPr>
          <p:spPr>
            <a:xfrm>
              <a:off x="6380065" y="4018375"/>
              <a:ext cx="1396930" cy="188156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84"/>
          <p:cNvGrpSpPr/>
          <p:nvPr/>
        </p:nvGrpSpPr>
        <p:grpSpPr>
          <a:xfrm>
            <a:off x="12" y="2"/>
            <a:ext cx="2596092" cy="936967"/>
            <a:chOff x="12" y="2"/>
            <a:chExt cx="2596092" cy="936967"/>
          </a:xfrm>
        </p:grpSpPr>
        <p:sp>
          <p:nvSpPr>
            <p:cNvPr id="1349" name="Google Shape;1349;p84"/>
            <p:cNvSpPr/>
            <p:nvPr/>
          </p:nvSpPr>
          <p:spPr>
            <a:xfrm rot="-525982">
              <a:off x="308800" y="696105"/>
              <a:ext cx="1449128" cy="131203"/>
            </a:xfrm>
            <a:custGeom>
              <a:avLst/>
              <a:gdLst/>
              <a:ahLst/>
              <a:cxnLst/>
              <a:rect l="l" t="t" r="r" b="b"/>
              <a:pathLst>
                <a:path w="18677" h="1691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9145" y="1141"/>
                  </a:lnTo>
                  <a:lnTo>
                    <a:pt x="17739" y="1691"/>
                  </a:lnTo>
                  <a:lnTo>
                    <a:pt x="18085" y="1691"/>
                  </a:lnTo>
                  <a:lnTo>
                    <a:pt x="18554" y="1548"/>
                  </a:lnTo>
                  <a:lnTo>
                    <a:pt x="18676" y="1385"/>
                  </a:lnTo>
                  <a:lnTo>
                    <a:pt x="18656" y="1283"/>
                  </a:lnTo>
                  <a:lnTo>
                    <a:pt x="18452" y="1141"/>
                  </a:lnTo>
                  <a:lnTo>
                    <a:pt x="18126" y="1100"/>
                  </a:lnTo>
                  <a:lnTo>
                    <a:pt x="9532" y="55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4"/>
            <p:cNvSpPr/>
            <p:nvPr/>
          </p:nvSpPr>
          <p:spPr>
            <a:xfrm rot="-525982">
              <a:off x="6863" y="353696"/>
              <a:ext cx="1960982" cy="240215"/>
            </a:xfrm>
            <a:custGeom>
              <a:avLst/>
              <a:gdLst/>
              <a:ahLst/>
              <a:cxnLst/>
              <a:rect l="l" t="t" r="r" b="b"/>
              <a:pathLst>
                <a:path w="25274" h="3096" extrusionOk="0">
                  <a:moveTo>
                    <a:pt x="591" y="0"/>
                  </a:moveTo>
                  <a:lnTo>
                    <a:pt x="143" y="123"/>
                  </a:lnTo>
                  <a:lnTo>
                    <a:pt x="0" y="347"/>
                  </a:lnTo>
                  <a:lnTo>
                    <a:pt x="224" y="571"/>
                  </a:lnTo>
                  <a:lnTo>
                    <a:pt x="530" y="632"/>
                  </a:lnTo>
                  <a:lnTo>
                    <a:pt x="6354" y="1365"/>
                  </a:lnTo>
                  <a:lnTo>
                    <a:pt x="18268" y="2607"/>
                  </a:lnTo>
                  <a:lnTo>
                    <a:pt x="24337" y="3076"/>
                  </a:lnTo>
                  <a:lnTo>
                    <a:pt x="24663" y="3096"/>
                  </a:lnTo>
                  <a:lnTo>
                    <a:pt x="25131" y="2953"/>
                  </a:lnTo>
                  <a:lnTo>
                    <a:pt x="25274" y="2790"/>
                  </a:lnTo>
                  <a:lnTo>
                    <a:pt x="25254" y="2668"/>
                  </a:lnTo>
                  <a:lnTo>
                    <a:pt x="25029" y="2546"/>
                  </a:lnTo>
                  <a:lnTo>
                    <a:pt x="24724" y="2485"/>
                  </a:lnTo>
                  <a:lnTo>
                    <a:pt x="18655" y="2017"/>
                  </a:lnTo>
                  <a:lnTo>
                    <a:pt x="6762" y="795"/>
                  </a:lnTo>
                  <a:lnTo>
                    <a:pt x="917" y="41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4"/>
            <p:cNvSpPr/>
            <p:nvPr/>
          </p:nvSpPr>
          <p:spPr>
            <a:xfrm rot="-525982">
              <a:off x="770105" y="137713"/>
              <a:ext cx="1821942" cy="192886"/>
            </a:xfrm>
            <a:custGeom>
              <a:avLst/>
              <a:gdLst/>
              <a:ahLst/>
              <a:cxnLst/>
              <a:rect l="l" t="t" r="r" b="b"/>
              <a:pathLst>
                <a:path w="23482" h="2486" extrusionOk="0">
                  <a:moveTo>
                    <a:pt x="591" y="1"/>
                  </a:moveTo>
                  <a:lnTo>
                    <a:pt x="123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11548" y="1528"/>
                  </a:lnTo>
                  <a:lnTo>
                    <a:pt x="22545" y="2465"/>
                  </a:lnTo>
                  <a:lnTo>
                    <a:pt x="22891" y="2485"/>
                  </a:lnTo>
                  <a:lnTo>
                    <a:pt x="23360" y="2343"/>
                  </a:lnTo>
                  <a:lnTo>
                    <a:pt x="23482" y="2180"/>
                  </a:lnTo>
                  <a:lnTo>
                    <a:pt x="23462" y="2078"/>
                  </a:lnTo>
                  <a:lnTo>
                    <a:pt x="23258" y="1935"/>
                  </a:lnTo>
                  <a:lnTo>
                    <a:pt x="22952" y="1874"/>
                  </a:lnTo>
                  <a:lnTo>
                    <a:pt x="11935" y="937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476;p55"/>
          <p:cNvSpPr txBox="1">
            <a:spLocks/>
          </p:cNvSpPr>
          <p:nvPr/>
        </p:nvSpPr>
        <p:spPr>
          <a:xfrm>
            <a:off x="439632" y="1276350"/>
            <a:ext cx="855396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r>
              <a:rPr lang="en-GB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English Learning Video </a:t>
            </a:r>
          </a:p>
          <a:p>
            <a:r>
              <a:rPr lang="en-GB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for 3</a:t>
            </a:r>
            <a:r>
              <a:rPr lang="en-GB" baseline="300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rd</a:t>
            </a:r>
            <a:r>
              <a:rPr lang="en-GB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28616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58"/>
          <p:cNvGrpSpPr/>
          <p:nvPr/>
        </p:nvGrpSpPr>
        <p:grpSpPr>
          <a:xfrm>
            <a:off x="7145800" y="3822005"/>
            <a:ext cx="1344700" cy="941546"/>
            <a:chOff x="153900" y="989998"/>
            <a:chExt cx="1847929" cy="1393440"/>
          </a:xfrm>
        </p:grpSpPr>
        <p:sp>
          <p:nvSpPr>
            <p:cNvPr id="565" name="Google Shape;565;p58"/>
            <p:cNvSpPr/>
            <p:nvPr/>
          </p:nvSpPr>
          <p:spPr>
            <a:xfrm rot="2732005">
              <a:off x="1137068" y="1030852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8"/>
            <p:cNvSpPr/>
            <p:nvPr/>
          </p:nvSpPr>
          <p:spPr>
            <a:xfrm rot="2732005">
              <a:off x="1606814" y="1192517"/>
              <a:ext cx="286806" cy="42361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8"/>
            <p:cNvSpPr/>
            <p:nvPr/>
          </p:nvSpPr>
          <p:spPr>
            <a:xfrm rot="2732005">
              <a:off x="424658" y="1219239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8"/>
            <p:cNvSpPr/>
            <p:nvPr/>
          </p:nvSpPr>
          <p:spPr>
            <a:xfrm rot="2732005">
              <a:off x="282505" y="1856564"/>
              <a:ext cx="308883" cy="490040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5" name="Picture 3" descr="C:\Users\retno\Downloads\49391539-opposite-adjectives-with-cute-and-ugly-illustratio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FEFED"/>
              </a:clrFrom>
              <a:clrTo>
                <a:srgbClr val="EFE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8175" r="7894" b="25774"/>
          <a:stretch/>
        </p:blipFill>
        <p:spPr bwMode="auto">
          <a:xfrm>
            <a:off x="2181718" y="1820274"/>
            <a:ext cx="4794308" cy="272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61;p58"/>
          <p:cNvSpPr txBox="1">
            <a:spLocks noGrp="1"/>
          </p:cNvSpPr>
          <p:nvPr>
            <p:ph type="title"/>
          </p:nvPr>
        </p:nvSpPr>
        <p:spPr>
          <a:xfrm>
            <a:off x="1172096" y="4324350"/>
            <a:ext cx="2988468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cute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" name="Google Shape;561;p58"/>
          <p:cNvSpPr txBox="1">
            <a:spLocks noGrp="1"/>
          </p:cNvSpPr>
          <p:nvPr>
            <p:ph type="title"/>
          </p:nvPr>
        </p:nvSpPr>
        <p:spPr>
          <a:xfrm>
            <a:off x="5595937" y="4324350"/>
            <a:ext cx="2988468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ugly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Google Shape;267;p35"/>
          <p:cNvSpPr txBox="1">
            <a:spLocks/>
          </p:cNvSpPr>
          <p:nvPr/>
        </p:nvSpPr>
        <p:spPr>
          <a:xfrm>
            <a:off x="38100" y="285080"/>
            <a:ext cx="495300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The teddy bear is cute.</a:t>
            </a: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4457906" y="1000454"/>
            <a:ext cx="4560773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The teddy bear is ugly</a:t>
            </a:r>
          </a:p>
        </p:txBody>
      </p:sp>
    </p:spTree>
    <p:extLst>
      <p:ext uri="{BB962C8B-B14F-4D97-AF65-F5344CB8AC3E}">
        <p14:creationId xmlns:p14="http://schemas.microsoft.com/office/powerpoint/2010/main" val="3734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58"/>
          <p:cNvGrpSpPr/>
          <p:nvPr/>
        </p:nvGrpSpPr>
        <p:grpSpPr>
          <a:xfrm>
            <a:off x="8205172" y="4358326"/>
            <a:ext cx="653628" cy="389818"/>
            <a:chOff x="153900" y="989998"/>
            <a:chExt cx="1847929" cy="1393440"/>
          </a:xfrm>
        </p:grpSpPr>
        <p:sp>
          <p:nvSpPr>
            <p:cNvPr id="565" name="Google Shape;565;p58"/>
            <p:cNvSpPr/>
            <p:nvPr/>
          </p:nvSpPr>
          <p:spPr>
            <a:xfrm rot="2732005">
              <a:off x="1137068" y="1030852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8"/>
            <p:cNvSpPr/>
            <p:nvPr/>
          </p:nvSpPr>
          <p:spPr>
            <a:xfrm rot="2732005">
              <a:off x="1606814" y="1192517"/>
              <a:ext cx="286806" cy="42361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8"/>
            <p:cNvSpPr/>
            <p:nvPr/>
          </p:nvSpPr>
          <p:spPr>
            <a:xfrm rot="2732005">
              <a:off x="424658" y="1219239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8"/>
            <p:cNvSpPr/>
            <p:nvPr/>
          </p:nvSpPr>
          <p:spPr>
            <a:xfrm rot="2732005">
              <a:off x="282505" y="1856564"/>
              <a:ext cx="308883" cy="490040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561;p58"/>
          <p:cNvSpPr txBox="1">
            <a:spLocks noGrp="1"/>
          </p:cNvSpPr>
          <p:nvPr>
            <p:ph type="title"/>
          </p:nvPr>
        </p:nvSpPr>
        <p:spPr>
          <a:xfrm>
            <a:off x="1354932" y="4444395"/>
            <a:ext cx="2988468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Blond hair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" name="Google Shape;561;p58"/>
          <p:cNvSpPr txBox="1">
            <a:spLocks noGrp="1"/>
          </p:cNvSpPr>
          <p:nvPr>
            <p:ph type="title"/>
          </p:nvPr>
        </p:nvSpPr>
        <p:spPr>
          <a:xfrm>
            <a:off x="5318939" y="4403378"/>
            <a:ext cx="2988468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Dark hair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Google Shape;267;p35"/>
          <p:cNvSpPr txBox="1">
            <a:spLocks/>
          </p:cNvSpPr>
          <p:nvPr/>
        </p:nvSpPr>
        <p:spPr>
          <a:xfrm>
            <a:off x="-19050" y="133959"/>
            <a:ext cx="436245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He has blond hair.</a:t>
            </a: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4871037" y="133959"/>
            <a:ext cx="3968164" cy="60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He has dark hair.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6250" r="58827" b="24479"/>
          <a:stretch/>
        </p:blipFill>
        <p:spPr bwMode="auto">
          <a:xfrm>
            <a:off x="2267526" y="753751"/>
            <a:ext cx="2520838" cy="348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1" t="5151" r="29877" b="25579"/>
          <a:stretch/>
        </p:blipFill>
        <p:spPr bwMode="auto">
          <a:xfrm>
            <a:off x="5097066" y="772801"/>
            <a:ext cx="2520838" cy="348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34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D TALENTA\SCAN EC\GRADE 3\UNIT 2 LESSON 2\IMG_20201103_0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t="46295" r="1156" b="15560"/>
          <a:stretch/>
        </p:blipFill>
        <p:spPr bwMode="auto">
          <a:xfrm rot="10800000">
            <a:off x="228600" y="0"/>
            <a:ext cx="8792118" cy="50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2" name="Google Shape;722;p62"/>
          <p:cNvGrpSpPr/>
          <p:nvPr/>
        </p:nvGrpSpPr>
        <p:grpSpPr>
          <a:xfrm>
            <a:off x="7896854" y="1123950"/>
            <a:ext cx="648358" cy="1910780"/>
            <a:chOff x="6391887" y="786168"/>
            <a:chExt cx="1186738" cy="2988360"/>
          </a:xfrm>
        </p:grpSpPr>
        <p:sp>
          <p:nvSpPr>
            <p:cNvPr id="723" name="Google Shape;723;p62"/>
            <p:cNvSpPr/>
            <p:nvPr/>
          </p:nvSpPr>
          <p:spPr>
            <a:xfrm rot="-4962910">
              <a:off x="6599756" y="2644080"/>
              <a:ext cx="1609172" cy="145693"/>
            </a:xfrm>
            <a:custGeom>
              <a:avLst/>
              <a:gdLst/>
              <a:ahLst/>
              <a:cxnLst/>
              <a:rect l="l" t="t" r="r" b="b"/>
              <a:pathLst>
                <a:path w="18677" h="1691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9145" y="1141"/>
                  </a:lnTo>
                  <a:lnTo>
                    <a:pt x="17739" y="1691"/>
                  </a:lnTo>
                  <a:lnTo>
                    <a:pt x="18085" y="1691"/>
                  </a:lnTo>
                  <a:lnTo>
                    <a:pt x="18554" y="1548"/>
                  </a:lnTo>
                  <a:lnTo>
                    <a:pt x="18676" y="1385"/>
                  </a:lnTo>
                  <a:lnTo>
                    <a:pt x="18656" y="1283"/>
                  </a:lnTo>
                  <a:lnTo>
                    <a:pt x="18452" y="1141"/>
                  </a:lnTo>
                  <a:lnTo>
                    <a:pt x="18126" y="1100"/>
                  </a:lnTo>
                  <a:lnTo>
                    <a:pt x="9532" y="55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2"/>
            <p:cNvSpPr/>
            <p:nvPr/>
          </p:nvSpPr>
          <p:spPr>
            <a:xfrm rot="-4962910">
              <a:off x="5994207" y="2544254"/>
              <a:ext cx="2177556" cy="266745"/>
            </a:xfrm>
            <a:custGeom>
              <a:avLst/>
              <a:gdLst/>
              <a:ahLst/>
              <a:cxnLst/>
              <a:rect l="l" t="t" r="r" b="b"/>
              <a:pathLst>
                <a:path w="25274" h="3096" extrusionOk="0">
                  <a:moveTo>
                    <a:pt x="591" y="0"/>
                  </a:moveTo>
                  <a:lnTo>
                    <a:pt x="143" y="123"/>
                  </a:lnTo>
                  <a:lnTo>
                    <a:pt x="0" y="347"/>
                  </a:lnTo>
                  <a:lnTo>
                    <a:pt x="224" y="571"/>
                  </a:lnTo>
                  <a:lnTo>
                    <a:pt x="530" y="632"/>
                  </a:lnTo>
                  <a:lnTo>
                    <a:pt x="6354" y="1365"/>
                  </a:lnTo>
                  <a:lnTo>
                    <a:pt x="18268" y="2607"/>
                  </a:lnTo>
                  <a:lnTo>
                    <a:pt x="24337" y="3076"/>
                  </a:lnTo>
                  <a:lnTo>
                    <a:pt x="24663" y="3096"/>
                  </a:lnTo>
                  <a:lnTo>
                    <a:pt x="25131" y="2953"/>
                  </a:lnTo>
                  <a:lnTo>
                    <a:pt x="25274" y="2790"/>
                  </a:lnTo>
                  <a:lnTo>
                    <a:pt x="25254" y="2668"/>
                  </a:lnTo>
                  <a:lnTo>
                    <a:pt x="25029" y="2546"/>
                  </a:lnTo>
                  <a:lnTo>
                    <a:pt x="24724" y="2485"/>
                  </a:lnTo>
                  <a:lnTo>
                    <a:pt x="18655" y="2017"/>
                  </a:lnTo>
                  <a:lnTo>
                    <a:pt x="6762" y="795"/>
                  </a:lnTo>
                  <a:lnTo>
                    <a:pt x="917" y="41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2"/>
            <p:cNvSpPr/>
            <p:nvPr/>
          </p:nvSpPr>
          <p:spPr>
            <a:xfrm rot="-4962910">
              <a:off x="6028665" y="1756654"/>
              <a:ext cx="2023161" cy="214189"/>
            </a:xfrm>
            <a:custGeom>
              <a:avLst/>
              <a:gdLst/>
              <a:ahLst/>
              <a:cxnLst/>
              <a:rect l="l" t="t" r="r" b="b"/>
              <a:pathLst>
                <a:path w="23482" h="2486" extrusionOk="0">
                  <a:moveTo>
                    <a:pt x="591" y="1"/>
                  </a:moveTo>
                  <a:lnTo>
                    <a:pt x="123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11548" y="1528"/>
                  </a:lnTo>
                  <a:lnTo>
                    <a:pt x="22545" y="2465"/>
                  </a:lnTo>
                  <a:lnTo>
                    <a:pt x="22891" y="2485"/>
                  </a:lnTo>
                  <a:lnTo>
                    <a:pt x="23360" y="2343"/>
                  </a:lnTo>
                  <a:lnTo>
                    <a:pt x="23482" y="2180"/>
                  </a:lnTo>
                  <a:lnTo>
                    <a:pt x="23462" y="2078"/>
                  </a:lnTo>
                  <a:lnTo>
                    <a:pt x="23258" y="1935"/>
                  </a:lnTo>
                  <a:lnTo>
                    <a:pt x="22952" y="1874"/>
                  </a:lnTo>
                  <a:lnTo>
                    <a:pt x="11935" y="937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2"/>
            <p:cNvSpPr/>
            <p:nvPr/>
          </p:nvSpPr>
          <p:spPr>
            <a:xfrm rot="-4962910">
              <a:off x="5965644" y="1958966"/>
              <a:ext cx="1551188" cy="208933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2"/>
            <p:cNvSpPr/>
            <p:nvPr/>
          </p:nvSpPr>
          <p:spPr>
            <a:xfrm rot="-4962910">
              <a:off x="5818263" y="1464282"/>
              <a:ext cx="1551188" cy="208933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15000" y="4602977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59665" y="272415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45283" y="4602977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71125" y="272415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00400" y="462487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26 Track 2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4400" y="323850"/>
            <a:ext cx="685800" cy="685800"/>
          </a:xfrm>
          <a:prstGeom prst="rect">
            <a:avLst/>
          </a:prstGeom>
        </p:spPr>
      </p:pic>
      <p:sp>
        <p:nvSpPr>
          <p:cNvPr id="2" name="Flowchart: Connector 1">
            <a:hlinkClick r:id="rId7" action="ppaction://hlinksldjump"/>
          </p:cNvPr>
          <p:cNvSpPr/>
          <p:nvPr/>
        </p:nvSpPr>
        <p:spPr>
          <a:xfrm>
            <a:off x="7973638" y="323850"/>
            <a:ext cx="554876" cy="6496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4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7"/>
          <p:cNvSpPr txBox="1">
            <a:spLocks noGrp="1"/>
          </p:cNvSpPr>
          <p:nvPr>
            <p:ph type="title"/>
          </p:nvPr>
        </p:nvSpPr>
        <p:spPr>
          <a:xfrm>
            <a:off x="129395" y="361950"/>
            <a:ext cx="7975722" cy="9203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02060"/>
                </a:solidFill>
              </a:rPr>
              <a:t>What does he/she/it look like?</a:t>
            </a:r>
            <a:endParaRPr sz="3600" dirty="0">
              <a:solidFill>
                <a:srgbClr val="002060"/>
              </a:solidFill>
            </a:endParaRPr>
          </a:p>
        </p:txBody>
      </p:sp>
      <p:grpSp>
        <p:nvGrpSpPr>
          <p:cNvPr id="537" name="Google Shape;537;p57"/>
          <p:cNvGrpSpPr/>
          <p:nvPr/>
        </p:nvGrpSpPr>
        <p:grpSpPr>
          <a:xfrm>
            <a:off x="4505425" y="3460900"/>
            <a:ext cx="3956527" cy="1511601"/>
            <a:chOff x="4505425" y="3460900"/>
            <a:chExt cx="3956527" cy="1511601"/>
          </a:xfrm>
        </p:grpSpPr>
        <p:sp>
          <p:nvSpPr>
            <p:cNvPr id="538" name="Google Shape;538;p57"/>
            <p:cNvSpPr/>
            <p:nvPr/>
          </p:nvSpPr>
          <p:spPr>
            <a:xfrm>
              <a:off x="4505425" y="4822435"/>
              <a:ext cx="2333330" cy="150066"/>
            </a:xfrm>
            <a:custGeom>
              <a:avLst/>
              <a:gdLst/>
              <a:ahLst/>
              <a:cxnLst/>
              <a:rect l="l" t="t" r="r" b="b"/>
              <a:pathLst>
                <a:path w="25967" h="1670" extrusionOk="0">
                  <a:moveTo>
                    <a:pt x="591" y="0"/>
                  </a:moveTo>
                  <a:lnTo>
                    <a:pt x="122" y="122"/>
                  </a:lnTo>
                  <a:lnTo>
                    <a:pt x="0" y="285"/>
                  </a:lnTo>
                  <a:lnTo>
                    <a:pt x="20" y="407"/>
                  </a:lnTo>
                  <a:lnTo>
                    <a:pt x="224" y="550"/>
                  </a:lnTo>
                  <a:lnTo>
                    <a:pt x="530" y="611"/>
                  </a:lnTo>
                  <a:lnTo>
                    <a:pt x="3544" y="896"/>
                  </a:lnTo>
                  <a:lnTo>
                    <a:pt x="9653" y="1344"/>
                  </a:lnTo>
                  <a:lnTo>
                    <a:pt x="15845" y="1609"/>
                  </a:lnTo>
                  <a:lnTo>
                    <a:pt x="22097" y="1670"/>
                  </a:lnTo>
                  <a:lnTo>
                    <a:pt x="25253" y="1629"/>
                  </a:lnTo>
                  <a:lnTo>
                    <a:pt x="25600" y="1609"/>
                  </a:lnTo>
                  <a:lnTo>
                    <a:pt x="25966" y="1426"/>
                  </a:lnTo>
                  <a:lnTo>
                    <a:pt x="25966" y="1202"/>
                  </a:lnTo>
                  <a:lnTo>
                    <a:pt x="25579" y="1039"/>
                  </a:lnTo>
                  <a:lnTo>
                    <a:pt x="25253" y="1039"/>
                  </a:lnTo>
                  <a:lnTo>
                    <a:pt x="22138" y="1079"/>
                  </a:lnTo>
                  <a:lnTo>
                    <a:pt x="15967" y="998"/>
                  </a:lnTo>
                  <a:lnTo>
                    <a:pt x="9898" y="733"/>
                  </a:lnTo>
                  <a:lnTo>
                    <a:pt x="3890" y="305"/>
                  </a:lnTo>
                  <a:lnTo>
                    <a:pt x="917" y="2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7"/>
            <p:cNvSpPr/>
            <p:nvPr/>
          </p:nvSpPr>
          <p:spPr>
            <a:xfrm>
              <a:off x="5118439" y="4577211"/>
              <a:ext cx="2369992" cy="243431"/>
            </a:xfrm>
            <a:custGeom>
              <a:avLst/>
              <a:gdLst/>
              <a:ahLst/>
              <a:cxnLst/>
              <a:rect l="l" t="t" r="r" b="b"/>
              <a:pathLst>
                <a:path w="26375" h="2709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1" y="407"/>
                  </a:lnTo>
                  <a:lnTo>
                    <a:pt x="225" y="570"/>
                  </a:lnTo>
                  <a:lnTo>
                    <a:pt x="530" y="611"/>
                  </a:lnTo>
                  <a:lnTo>
                    <a:pt x="6680" y="1242"/>
                  </a:lnTo>
                  <a:lnTo>
                    <a:pt x="19124" y="2281"/>
                  </a:lnTo>
                  <a:lnTo>
                    <a:pt x="25417" y="2709"/>
                  </a:lnTo>
                  <a:lnTo>
                    <a:pt x="25763" y="2709"/>
                  </a:lnTo>
                  <a:lnTo>
                    <a:pt x="26231" y="2566"/>
                  </a:lnTo>
                  <a:lnTo>
                    <a:pt x="26374" y="2403"/>
                  </a:lnTo>
                  <a:lnTo>
                    <a:pt x="26354" y="2301"/>
                  </a:lnTo>
                  <a:lnTo>
                    <a:pt x="26130" y="2159"/>
                  </a:lnTo>
                  <a:lnTo>
                    <a:pt x="25804" y="2118"/>
                  </a:lnTo>
                  <a:lnTo>
                    <a:pt x="19511" y="1711"/>
                  </a:lnTo>
                  <a:lnTo>
                    <a:pt x="7067" y="652"/>
                  </a:lnTo>
                  <a:lnTo>
                    <a:pt x="917" y="2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7"/>
            <p:cNvSpPr/>
            <p:nvPr/>
          </p:nvSpPr>
          <p:spPr>
            <a:xfrm>
              <a:off x="5707729" y="4493014"/>
              <a:ext cx="2304036" cy="100733"/>
            </a:xfrm>
            <a:custGeom>
              <a:avLst/>
              <a:gdLst/>
              <a:ahLst/>
              <a:cxnLst/>
              <a:rect l="l" t="t" r="r" b="b"/>
              <a:pathLst>
                <a:path w="25641" h="1121" extrusionOk="0">
                  <a:moveTo>
                    <a:pt x="591" y="0"/>
                  </a:moveTo>
                  <a:lnTo>
                    <a:pt x="122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6599" y="856"/>
                  </a:lnTo>
                  <a:lnTo>
                    <a:pt x="18798" y="1120"/>
                  </a:lnTo>
                  <a:lnTo>
                    <a:pt x="24928" y="1120"/>
                  </a:lnTo>
                  <a:lnTo>
                    <a:pt x="25274" y="1100"/>
                  </a:lnTo>
                  <a:lnTo>
                    <a:pt x="25641" y="917"/>
                  </a:lnTo>
                  <a:lnTo>
                    <a:pt x="25620" y="693"/>
                  </a:lnTo>
                  <a:lnTo>
                    <a:pt x="25254" y="530"/>
                  </a:lnTo>
                  <a:lnTo>
                    <a:pt x="24907" y="509"/>
                  </a:lnTo>
                  <a:lnTo>
                    <a:pt x="18879" y="530"/>
                  </a:lnTo>
                  <a:lnTo>
                    <a:pt x="6904" y="265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7"/>
            <p:cNvSpPr/>
            <p:nvPr/>
          </p:nvSpPr>
          <p:spPr>
            <a:xfrm>
              <a:off x="5689398" y="4094043"/>
              <a:ext cx="2558423" cy="270928"/>
            </a:xfrm>
            <a:custGeom>
              <a:avLst/>
              <a:gdLst/>
              <a:ahLst/>
              <a:cxnLst/>
              <a:rect l="l" t="t" r="r" b="b"/>
              <a:pathLst>
                <a:path w="28472" h="3015" extrusionOk="0">
                  <a:moveTo>
                    <a:pt x="591" y="1"/>
                  </a:moveTo>
                  <a:lnTo>
                    <a:pt x="123" y="12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14033" y="1813"/>
                  </a:lnTo>
                  <a:lnTo>
                    <a:pt x="27535" y="3015"/>
                  </a:lnTo>
                  <a:lnTo>
                    <a:pt x="27861" y="3015"/>
                  </a:lnTo>
                  <a:lnTo>
                    <a:pt x="28329" y="2892"/>
                  </a:lnTo>
                  <a:lnTo>
                    <a:pt x="28472" y="2730"/>
                  </a:lnTo>
                  <a:lnTo>
                    <a:pt x="28451" y="2607"/>
                  </a:lnTo>
                  <a:lnTo>
                    <a:pt x="28227" y="2465"/>
                  </a:lnTo>
                  <a:lnTo>
                    <a:pt x="27922" y="2424"/>
                  </a:lnTo>
                  <a:lnTo>
                    <a:pt x="14419" y="1222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7"/>
            <p:cNvSpPr/>
            <p:nvPr/>
          </p:nvSpPr>
          <p:spPr>
            <a:xfrm>
              <a:off x="5431415" y="3720681"/>
              <a:ext cx="2287592" cy="325922"/>
            </a:xfrm>
            <a:custGeom>
              <a:avLst/>
              <a:gdLst/>
              <a:ahLst/>
              <a:cxnLst/>
              <a:rect l="l" t="t" r="r" b="b"/>
              <a:pathLst>
                <a:path w="25458" h="3627" extrusionOk="0">
                  <a:moveTo>
                    <a:pt x="611" y="1"/>
                  </a:moveTo>
                  <a:lnTo>
                    <a:pt x="143" y="123"/>
                  </a:lnTo>
                  <a:lnTo>
                    <a:pt x="0" y="327"/>
                  </a:lnTo>
                  <a:lnTo>
                    <a:pt x="244" y="551"/>
                  </a:lnTo>
                  <a:lnTo>
                    <a:pt x="550" y="612"/>
                  </a:lnTo>
                  <a:lnTo>
                    <a:pt x="12545" y="2099"/>
                  </a:lnTo>
                  <a:lnTo>
                    <a:pt x="24541" y="3606"/>
                  </a:lnTo>
                  <a:lnTo>
                    <a:pt x="24867" y="3626"/>
                  </a:lnTo>
                  <a:lnTo>
                    <a:pt x="25315" y="3504"/>
                  </a:lnTo>
                  <a:lnTo>
                    <a:pt x="25457" y="3280"/>
                  </a:lnTo>
                  <a:lnTo>
                    <a:pt x="25233" y="3076"/>
                  </a:lnTo>
                  <a:lnTo>
                    <a:pt x="24928" y="3015"/>
                  </a:lnTo>
                  <a:lnTo>
                    <a:pt x="12932" y="1508"/>
                  </a:lnTo>
                  <a:lnTo>
                    <a:pt x="937" y="2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7"/>
            <p:cNvSpPr/>
            <p:nvPr/>
          </p:nvSpPr>
          <p:spPr>
            <a:xfrm>
              <a:off x="5771798" y="3460900"/>
              <a:ext cx="2690154" cy="353240"/>
            </a:xfrm>
            <a:custGeom>
              <a:avLst/>
              <a:gdLst/>
              <a:ahLst/>
              <a:cxnLst/>
              <a:rect l="l" t="t" r="r" b="b"/>
              <a:pathLst>
                <a:path w="29938" h="3931" extrusionOk="0">
                  <a:moveTo>
                    <a:pt x="611" y="0"/>
                  </a:moveTo>
                  <a:lnTo>
                    <a:pt x="143" y="122"/>
                  </a:lnTo>
                  <a:lnTo>
                    <a:pt x="0" y="346"/>
                  </a:lnTo>
                  <a:lnTo>
                    <a:pt x="244" y="550"/>
                  </a:lnTo>
                  <a:lnTo>
                    <a:pt x="550" y="611"/>
                  </a:lnTo>
                  <a:lnTo>
                    <a:pt x="14786" y="2261"/>
                  </a:lnTo>
                  <a:lnTo>
                    <a:pt x="29021" y="3910"/>
                  </a:lnTo>
                  <a:lnTo>
                    <a:pt x="29347" y="3931"/>
                  </a:lnTo>
                  <a:lnTo>
                    <a:pt x="29795" y="3808"/>
                  </a:lnTo>
                  <a:lnTo>
                    <a:pt x="29938" y="3584"/>
                  </a:lnTo>
                  <a:lnTo>
                    <a:pt x="29714" y="3381"/>
                  </a:lnTo>
                  <a:lnTo>
                    <a:pt x="29408" y="3320"/>
                  </a:lnTo>
                  <a:lnTo>
                    <a:pt x="15172" y="1670"/>
                  </a:lnTo>
                  <a:lnTo>
                    <a:pt x="937" y="2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7"/>
          <p:cNvGrpSpPr/>
          <p:nvPr/>
        </p:nvGrpSpPr>
        <p:grpSpPr>
          <a:xfrm>
            <a:off x="7701965" y="-1375432"/>
            <a:ext cx="1385582" cy="1091863"/>
            <a:chOff x="5523291" y="-4"/>
            <a:chExt cx="3030572" cy="2082994"/>
          </a:xfrm>
        </p:grpSpPr>
        <p:sp>
          <p:nvSpPr>
            <p:cNvPr id="545" name="Google Shape;545;p57"/>
            <p:cNvSpPr/>
            <p:nvPr/>
          </p:nvSpPr>
          <p:spPr>
            <a:xfrm rot="-7290995">
              <a:off x="5951113" y="1601980"/>
              <a:ext cx="269842" cy="37017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7"/>
            <p:cNvSpPr/>
            <p:nvPr/>
          </p:nvSpPr>
          <p:spPr>
            <a:xfrm rot="-7290995">
              <a:off x="5905285" y="1039472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7"/>
            <p:cNvSpPr/>
            <p:nvPr/>
          </p:nvSpPr>
          <p:spPr>
            <a:xfrm rot="-7290995">
              <a:off x="6714584" y="1686129"/>
              <a:ext cx="269842" cy="37017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7"/>
            <p:cNvSpPr/>
            <p:nvPr/>
          </p:nvSpPr>
          <p:spPr>
            <a:xfrm rot="-7290995">
              <a:off x="6680114" y="869021"/>
              <a:ext cx="308875" cy="490029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7"/>
            <p:cNvSpPr/>
            <p:nvPr/>
          </p:nvSpPr>
          <p:spPr>
            <a:xfrm rot="-7290859">
              <a:off x="7440721" y="530610"/>
              <a:ext cx="388170" cy="532485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7"/>
            <p:cNvSpPr/>
            <p:nvPr/>
          </p:nvSpPr>
          <p:spPr>
            <a:xfrm rot="-7291118">
              <a:off x="6515410" y="205840"/>
              <a:ext cx="314394" cy="43128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7"/>
            <p:cNvSpPr/>
            <p:nvPr/>
          </p:nvSpPr>
          <p:spPr>
            <a:xfrm rot="-7290995">
              <a:off x="7218962" y="1226325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7"/>
            <p:cNvSpPr/>
            <p:nvPr/>
          </p:nvSpPr>
          <p:spPr>
            <a:xfrm rot="-7290995">
              <a:off x="7403027" y="22944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7"/>
            <p:cNvSpPr/>
            <p:nvPr/>
          </p:nvSpPr>
          <p:spPr>
            <a:xfrm rot="-8347708">
              <a:off x="5611510" y="236389"/>
              <a:ext cx="269844" cy="370179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7"/>
            <p:cNvSpPr/>
            <p:nvPr/>
          </p:nvSpPr>
          <p:spPr>
            <a:xfrm rot="-7290995">
              <a:off x="7873002" y="1507194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7"/>
            <p:cNvSpPr/>
            <p:nvPr/>
          </p:nvSpPr>
          <p:spPr>
            <a:xfrm rot="-7290995">
              <a:off x="8075335" y="21172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7"/>
            <p:cNvSpPr/>
            <p:nvPr/>
          </p:nvSpPr>
          <p:spPr>
            <a:xfrm rot="-7290995">
              <a:off x="8183952" y="921119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35;p57"/>
          <p:cNvSpPr txBox="1">
            <a:spLocks/>
          </p:cNvSpPr>
          <p:nvPr/>
        </p:nvSpPr>
        <p:spPr>
          <a:xfrm>
            <a:off x="665830" y="1123950"/>
            <a:ext cx="7954214" cy="92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900" b="0" i="0" u="none" strike="noStrike" cap="none">
                <a:solidFill>
                  <a:schemeClr val="accent4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r>
              <a:rPr lang="en-US" sz="3600" dirty="0">
                <a:solidFill>
                  <a:srgbClr val="7030A0"/>
                </a:solidFill>
              </a:rPr>
              <a:t>He’s / She’s / It’s ______ and _______.</a:t>
            </a:r>
          </a:p>
        </p:txBody>
      </p:sp>
      <p:sp>
        <p:nvSpPr>
          <p:cNvPr id="31" name="Google Shape;535;p57"/>
          <p:cNvSpPr txBox="1">
            <a:spLocks/>
          </p:cNvSpPr>
          <p:nvPr/>
        </p:nvSpPr>
        <p:spPr>
          <a:xfrm>
            <a:off x="92640" y="2540569"/>
            <a:ext cx="9051360" cy="92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900" b="0" i="0" u="none" strike="noStrike" cap="none">
                <a:solidFill>
                  <a:schemeClr val="accent4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r>
              <a:rPr lang="en-US" sz="3600" dirty="0">
                <a:solidFill>
                  <a:srgbClr val="002060"/>
                </a:solidFill>
              </a:rPr>
              <a:t>What do you/ they/ we/I look like?</a:t>
            </a:r>
          </a:p>
        </p:txBody>
      </p:sp>
      <p:sp>
        <p:nvSpPr>
          <p:cNvPr id="32" name="Google Shape;535;p57"/>
          <p:cNvSpPr txBox="1">
            <a:spLocks/>
          </p:cNvSpPr>
          <p:nvPr/>
        </p:nvSpPr>
        <p:spPr>
          <a:xfrm>
            <a:off x="615391" y="3551391"/>
            <a:ext cx="8314279" cy="113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900" b="0" i="0" u="none" strike="noStrike" cap="none">
                <a:solidFill>
                  <a:schemeClr val="accent4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r>
              <a:rPr lang="en-US" sz="3600" dirty="0">
                <a:solidFill>
                  <a:srgbClr val="7030A0"/>
                </a:solidFill>
              </a:rPr>
              <a:t>I’m/ you’re/ they’re/ we’re______ and _______.</a:t>
            </a:r>
          </a:p>
        </p:txBody>
      </p:sp>
    </p:spTree>
    <p:extLst>
      <p:ext uri="{BB962C8B-B14F-4D97-AF65-F5344CB8AC3E}">
        <p14:creationId xmlns:p14="http://schemas.microsoft.com/office/powerpoint/2010/main" val="64378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/>
      <p:bldP spid="28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57"/>
          <p:cNvGrpSpPr/>
          <p:nvPr/>
        </p:nvGrpSpPr>
        <p:grpSpPr>
          <a:xfrm>
            <a:off x="4505425" y="3460900"/>
            <a:ext cx="3956527" cy="1511601"/>
            <a:chOff x="4505425" y="3460900"/>
            <a:chExt cx="3956527" cy="1511601"/>
          </a:xfrm>
        </p:grpSpPr>
        <p:sp>
          <p:nvSpPr>
            <p:cNvPr id="538" name="Google Shape;538;p57"/>
            <p:cNvSpPr/>
            <p:nvPr/>
          </p:nvSpPr>
          <p:spPr>
            <a:xfrm>
              <a:off x="4505425" y="4822435"/>
              <a:ext cx="2333330" cy="150066"/>
            </a:xfrm>
            <a:custGeom>
              <a:avLst/>
              <a:gdLst/>
              <a:ahLst/>
              <a:cxnLst/>
              <a:rect l="l" t="t" r="r" b="b"/>
              <a:pathLst>
                <a:path w="25967" h="1670" extrusionOk="0">
                  <a:moveTo>
                    <a:pt x="591" y="0"/>
                  </a:moveTo>
                  <a:lnTo>
                    <a:pt x="122" y="122"/>
                  </a:lnTo>
                  <a:lnTo>
                    <a:pt x="0" y="285"/>
                  </a:lnTo>
                  <a:lnTo>
                    <a:pt x="20" y="407"/>
                  </a:lnTo>
                  <a:lnTo>
                    <a:pt x="224" y="550"/>
                  </a:lnTo>
                  <a:lnTo>
                    <a:pt x="530" y="611"/>
                  </a:lnTo>
                  <a:lnTo>
                    <a:pt x="3544" y="896"/>
                  </a:lnTo>
                  <a:lnTo>
                    <a:pt x="9653" y="1344"/>
                  </a:lnTo>
                  <a:lnTo>
                    <a:pt x="15845" y="1609"/>
                  </a:lnTo>
                  <a:lnTo>
                    <a:pt x="22097" y="1670"/>
                  </a:lnTo>
                  <a:lnTo>
                    <a:pt x="25253" y="1629"/>
                  </a:lnTo>
                  <a:lnTo>
                    <a:pt x="25600" y="1609"/>
                  </a:lnTo>
                  <a:lnTo>
                    <a:pt x="25966" y="1426"/>
                  </a:lnTo>
                  <a:lnTo>
                    <a:pt x="25966" y="1202"/>
                  </a:lnTo>
                  <a:lnTo>
                    <a:pt x="25579" y="1039"/>
                  </a:lnTo>
                  <a:lnTo>
                    <a:pt x="25253" y="1039"/>
                  </a:lnTo>
                  <a:lnTo>
                    <a:pt x="22138" y="1079"/>
                  </a:lnTo>
                  <a:lnTo>
                    <a:pt x="15967" y="998"/>
                  </a:lnTo>
                  <a:lnTo>
                    <a:pt x="9898" y="733"/>
                  </a:lnTo>
                  <a:lnTo>
                    <a:pt x="3890" y="305"/>
                  </a:lnTo>
                  <a:lnTo>
                    <a:pt x="917" y="2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7"/>
            <p:cNvSpPr/>
            <p:nvPr/>
          </p:nvSpPr>
          <p:spPr>
            <a:xfrm>
              <a:off x="5118439" y="4577211"/>
              <a:ext cx="2369992" cy="243431"/>
            </a:xfrm>
            <a:custGeom>
              <a:avLst/>
              <a:gdLst/>
              <a:ahLst/>
              <a:cxnLst/>
              <a:rect l="l" t="t" r="r" b="b"/>
              <a:pathLst>
                <a:path w="26375" h="2709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1" y="407"/>
                  </a:lnTo>
                  <a:lnTo>
                    <a:pt x="225" y="570"/>
                  </a:lnTo>
                  <a:lnTo>
                    <a:pt x="530" y="611"/>
                  </a:lnTo>
                  <a:lnTo>
                    <a:pt x="6680" y="1242"/>
                  </a:lnTo>
                  <a:lnTo>
                    <a:pt x="19124" y="2281"/>
                  </a:lnTo>
                  <a:lnTo>
                    <a:pt x="25417" y="2709"/>
                  </a:lnTo>
                  <a:lnTo>
                    <a:pt x="25763" y="2709"/>
                  </a:lnTo>
                  <a:lnTo>
                    <a:pt x="26231" y="2566"/>
                  </a:lnTo>
                  <a:lnTo>
                    <a:pt x="26374" y="2403"/>
                  </a:lnTo>
                  <a:lnTo>
                    <a:pt x="26354" y="2301"/>
                  </a:lnTo>
                  <a:lnTo>
                    <a:pt x="26130" y="2159"/>
                  </a:lnTo>
                  <a:lnTo>
                    <a:pt x="25804" y="2118"/>
                  </a:lnTo>
                  <a:lnTo>
                    <a:pt x="19511" y="1711"/>
                  </a:lnTo>
                  <a:lnTo>
                    <a:pt x="7067" y="652"/>
                  </a:lnTo>
                  <a:lnTo>
                    <a:pt x="917" y="2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7"/>
            <p:cNvSpPr/>
            <p:nvPr/>
          </p:nvSpPr>
          <p:spPr>
            <a:xfrm>
              <a:off x="5707729" y="4493014"/>
              <a:ext cx="2304036" cy="100733"/>
            </a:xfrm>
            <a:custGeom>
              <a:avLst/>
              <a:gdLst/>
              <a:ahLst/>
              <a:cxnLst/>
              <a:rect l="l" t="t" r="r" b="b"/>
              <a:pathLst>
                <a:path w="25641" h="1121" extrusionOk="0">
                  <a:moveTo>
                    <a:pt x="591" y="0"/>
                  </a:moveTo>
                  <a:lnTo>
                    <a:pt x="122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6599" y="856"/>
                  </a:lnTo>
                  <a:lnTo>
                    <a:pt x="18798" y="1120"/>
                  </a:lnTo>
                  <a:lnTo>
                    <a:pt x="24928" y="1120"/>
                  </a:lnTo>
                  <a:lnTo>
                    <a:pt x="25274" y="1100"/>
                  </a:lnTo>
                  <a:lnTo>
                    <a:pt x="25641" y="917"/>
                  </a:lnTo>
                  <a:lnTo>
                    <a:pt x="25620" y="693"/>
                  </a:lnTo>
                  <a:lnTo>
                    <a:pt x="25254" y="530"/>
                  </a:lnTo>
                  <a:lnTo>
                    <a:pt x="24907" y="509"/>
                  </a:lnTo>
                  <a:lnTo>
                    <a:pt x="18879" y="530"/>
                  </a:lnTo>
                  <a:lnTo>
                    <a:pt x="6904" y="265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7"/>
            <p:cNvSpPr/>
            <p:nvPr/>
          </p:nvSpPr>
          <p:spPr>
            <a:xfrm>
              <a:off x="5689398" y="4094043"/>
              <a:ext cx="2558423" cy="270928"/>
            </a:xfrm>
            <a:custGeom>
              <a:avLst/>
              <a:gdLst/>
              <a:ahLst/>
              <a:cxnLst/>
              <a:rect l="l" t="t" r="r" b="b"/>
              <a:pathLst>
                <a:path w="28472" h="3015" extrusionOk="0">
                  <a:moveTo>
                    <a:pt x="591" y="1"/>
                  </a:moveTo>
                  <a:lnTo>
                    <a:pt x="123" y="12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14033" y="1813"/>
                  </a:lnTo>
                  <a:lnTo>
                    <a:pt x="27535" y="3015"/>
                  </a:lnTo>
                  <a:lnTo>
                    <a:pt x="27861" y="3015"/>
                  </a:lnTo>
                  <a:lnTo>
                    <a:pt x="28329" y="2892"/>
                  </a:lnTo>
                  <a:lnTo>
                    <a:pt x="28472" y="2730"/>
                  </a:lnTo>
                  <a:lnTo>
                    <a:pt x="28451" y="2607"/>
                  </a:lnTo>
                  <a:lnTo>
                    <a:pt x="28227" y="2465"/>
                  </a:lnTo>
                  <a:lnTo>
                    <a:pt x="27922" y="2424"/>
                  </a:lnTo>
                  <a:lnTo>
                    <a:pt x="14419" y="1222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7"/>
            <p:cNvSpPr/>
            <p:nvPr/>
          </p:nvSpPr>
          <p:spPr>
            <a:xfrm>
              <a:off x="5431415" y="3720681"/>
              <a:ext cx="2287592" cy="325922"/>
            </a:xfrm>
            <a:custGeom>
              <a:avLst/>
              <a:gdLst/>
              <a:ahLst/>
              <a:cxnLst/>
              <a:rect l="l" t="t" r="r" b="b"/>
              <a:pathLst>
                <a:path w="25458" h="3627" extrusionOk="0">
                  <a:moveTo>
                    <a:pt x="611" y="1"/>
                  </a:moveTo>
                  <a:lnTo>
                    <a:pt x="143" y="123"/>
                  </a:lnTo>
                  <a:lnTo>
                    <a:pt x="0" y="327"/>
                  </a:lnTo>
                  <a:lnTo>
                    <a:pt x="244" y="551"/>
                  </a:lnTo>
                  <a:lnTo>
                    <a:pt x="550" y="612"/>
                  </a:lnTo>
                  <a:lnTo>
                    <a:pt x="12545" y="2099"/>
                  </a:lnTo>
                  <a:lnTo>
                    <a:pt x="24541" y="3606"/>
                  </a:lnTo>
                  <a:lnTo>
                    <a:pt x="24867" y="3626"/>
                  </a:lnTo>
                  <a:lnTo>
                    <a:pt x="25315" y="3504"/>
                  </a:lnTo>
                  <a:lnTo>
                    <a:pt x="25457" y="3280"/>
                  </a:lnTo>
                  <a:lnTo>
                    <a:pt x="25233" y="3076"/>
                  </a:lnTo>
                  <a:lnTo>
                    <a:pt x="24928" y="3015"/>
                  </a:lnTo>
                  <a:lnTo>
                    <a:pt x="12932" y="1508"/>
                  </a:lnTo>
                  <a:lnTo>
                    <a:pt x="937" y="2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7"/>
            <p:cNvSpPr/>
            <p:nvPr/>
          </p:nvSpPr>
          <p:spPr>
            <a:xfrm>
              <a:off x="5771798" y="3460900"/>
              <a:ext cx="2690154" cy="353240"/>
            </a:xfrm>
            <a:custGeom>
              <a:avLst/>
              <a:gdLst/>
              <a:ahLst/>
              <a:cxnLst/>
              <a:rect l="l" t="t" r="r" b="b"/>
              <a:pathLst>
                <a:path w="29938" h="3931" extrusionOk="0">
                  <a:moveTo>
                    <a:pt x="611" y="0"/>
                  </a:moveTo>
                  <a:lnTo>
                    <a:pt x="143" y="122"/>
                  </a:lnTo>
                  <a:lnTo>
                    <a:pt x="0" y="346"/>
                  </a:lnTo>
                  <a:lnTo>
                    <a:pt x="244" y="550"/>
                  </a:lnTo>
                  <a:lnTo>
                    <a:pt x="550" y="611"/>
                  </a:lnTo>
                  <a:lnTo>
                    <a:pt x="14786" y="2261"/>
                  </a:lnTo>
                  <a:lnTo>
                    <a:pt x="29021" y="3910"/>
                  </a:lnTo>
                  <a:lnTo>
                    <a:pt x="29347" y="3931"/>
                  </a:lnTo>
                  <a:lnTo>
                    <a:pt x="29795" y="3808"/>
                  </a:lnTo>
                  <a:lnTo>
                    <a:pt x="29938" y="3584"/>
                  </a:lnTo>
                  <a:lnTo>
                    <a:pt x="29714" y="3381"/>
                  </a:lnTo>
                  <a:lnTo>
                    <a:pt x="29408" y="3320"/>
                  </a:lnTo>
                  <a:lnTo>
                    <a:pt x="15172" y="1670"/>
                  </a:lnTo>
                  <a:lnTo>
                    <a:pt x="937" y="2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7"/>
          <p:cNvGrpSpPr/>
          <p:nvPr/>
        </p:nvGrpSpPr>
        <p:grpSpPr>
          <a:xfrm>
            <a:off x="7701965" y="-1375432"/>
            <a:ext cx="1385582" cy="1091863"/>
            <a:chOff x="5523291" y="-4"/>
            <a:chExt cx="3030572" cy="2082994"/>
          </a:xfrm>
        </p:grpSpPr>
        <p:sp>
          <p:nvSpPr>
            <p:cNvPr id="545" name="Google Shape;545;p57"/>
            <p:cNvSpPr/>
            <p:nvPr/>
          </p:nvSpPr>
          <p:spPr>
            <a:xfrm rot="-7290995">
              <a:off x="5951113" y="1601980"/>
              <a:ext cx="269842" cy="37017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7"/>
            <p:cNvSpPr/>
            <p:nvPr/>
          </p:nvSpPr>
          <p:spPr>
            <a:xfrm rot="-7290995">
              <a:off x="5905285" y="1039472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7"/>
            <p:cNvSpPr/>
            <p:nvPr/>
          </p:nvSpPr>
          <p:spPr>
            <a:xfrm rot="-7290995">
              <a:off x="6714584" y="1686129"/>
              <a:ext cx="269842" cy="37017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7"/>
            <p:cNvSpPr/>
            <p:nvPr/>
          </p:nvSpPr>
          <p:spPr>
            <a:xfrm rot="-7290995">
              <a:off x="6680114" y="869021"/>
              <a:ext cx="308875" cy="490029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7"/>
            <p:cNvSpPr/>
            <p:nvPr/>
          </p:nvSpPr>
          <p:spPr>
            <a:xfrm rot="-7290859">
              <a:off x="7440721" y="530610"/>
              <a:ext cx="388170" cy="532485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7"/>
            <p:cNvSpPr/>
            <p:nvPr/>
          </p:nvSpPr>
          <p:spPr>
            <a:xfrm rot="-7291118">
              <a:off x="6515410" y="205840"/>
              <a:ext cx="314394" cy="43128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7"/>
            <p:cNvSpPr/>
            <p:nvPr/>
          </p:nvSpPr>
          <p:spPr>
            <a:xfrm rot="-7290995">
              <a:off x="7218962" y="1226325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7"/>
            <p:cNvSpPr/>
            <p:nvPr/>
          </p:nvSpPr>
          <p:spPr>
            <a:xfrm rot="-7290995">
              <a:off x="7403027" y="22944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7"/>
            <p:cNvSpPr/>
            <p:nvPr/>
          </p:nvSpPr>
          <p:spPr>
            <a:xfrm rot="-8347708">
              <a:off x="5611510" y="236389"/>
              <a:ext cx="269844" cy="370179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7"/>
            <p:cNvSpPr/>
            <p:nvPr/>
          </p:nvSpPr>
          <p:spPr>
            <a:xfrm rot="-7290995">
              <a:off x="7873002" y="1507194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7"/>
            <p:cNvSpPr/>
            <p:nvPr/>
          </p:nvSpPr>
          <p:spPr>
            <a:xfrm rot="-7290995">
              <a:off x="8075335" y="21172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7"/>
            <p:cNvSpPr/>
            <p:nvPr/>
          </p:nvSpPr>
          <p:spPr>
            <a:xfrm rot="-7290995">
              <a:off x="8183952" y="921119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535;p57"/>
          <p:cNvSpPr txBox="1">
            <a:spLocks/>
          </p:cNvSpPr>
          <p:nvPr/>
        </p:nvSpPr>
        <p:spPr>
          <a:xfrm>
            <a:off x="76504" y="461854"/>
            <a:ext cx="7975722" cy="92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900" b="0" i="0" u="none" strike="noStrike" cap="none">
                <a:solidFill>
                  <a:schemeClr val="accent4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r>
              <a:rPr lang="en-GB" sz="3600" dirty="0">
                <a:solidFill>
                  <a:srgbClr val="002060"/>
                </a:solidFill>
              </a:rPr>
              <a:t>Is she/ he/ it _______?</a:t>
            </a:r>
          </a:p>
        </p:txBody>
      </p:sp>
      <p:sp>
        <p:nvSpPr>
          <p:cNvPr id="33" name="Google Shape;535;p57"/>
          <p:cNvSpPr txBox="1">
            <a:spLocks/>
          </p:cNvSpPr>
          <p:nvPr/>
        </p:nvSpPr>
        <p:spPr>
          <a:xfrm>
            <a:off x="902603" y="1581150"/>
            <a:ext cx="6451045" cy="92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900" b="0" i="0" u="none" strike="noStrike" cap="none">
                <a:solidFill>
                  <a:schemeClr val="accent4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r>
              <a:rPr lang="en-US" sz="3200" dirty="0">
                <a:solidFill>
                  <a:srgbClr val="7030A0"/>
                </a:solidFill>
              </a:rPr>
              <a:t>Yes, she/he/it is.</a:t>
            </a:r>
          </a:p>
        </p:txBody>
      </p:sp>
      <p:sp>
        <p:nvSpPr>
          <p:cNvPr id="29" name="Google Shape;535;p57"/>
          <p:cNvSpPr txBox="1">
            <a:spLocks/>
          </p:cNvSpPr>
          <p:nvPr/>
        </p:nvSpPr>
        <p:spPr>
          <a:xfrm>
            <a:off x="892093" y="2266950"/>
            <a:ext cx="6451045" cy="92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900" b="0" i="0" u="none" strike="noStrike" cap="none">
                <a:solidFill>
                  <a:schemeClr val="accent4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r>
              <a:rPr lang="en-US" sz="3200" dirty="0">
                <a:solidFill>
                  <a:srgbClr val="7030A0"/>
                </a:solidFill>
              </a:rPr>
              <a:t>No, she isn’t.</a:t>
            </a:r>
          </a:p>
        </p:txBody>
      </p:sp>
      <p:sp>
        <p:nvSpPr>
          <p:cNvPr id="37" name="Google Shape;535;p57"/>
          <p:cNvSpPr txBox="1">
            <a:spLocks/>
          </p:cNvSpPr>
          <p:nvPr/>
        </p:nvSpPr>
        <p:spPr>
          <a:xfrm>
            <a:off x="905231" y="3022292"/>
            <a:ext cx="6451045" cy="92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900" b="0" i="0" u="none" strike="noStrike" cap="none">
                <a:solidFill>
                  <a:schemeClr val="accent4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r>
              <a:rPr lang="en-US" sz="3200" dirty="0">
                <a:solidFill>
                  <a:srgbClr val="7030A0"/>
                </a:solidFill>
              </a:rPr>
              <a:t>No, he isn’t.</a:t>
            </a:r>
          </a:p>
        </p:txBody>
      </p:sp>
      <p:sp>
        <p:nvSpPr>
          <p:cNvPr id="38" name="Google Shape;535;p57"/>
          <p:cNvSpPr txBox="1">
            <a:spLocks/>
          </p:cNvSpPr>
          <p:nvPr/>
        </p:nvSpPr>
        <p:spPr>
          <a:xfrm>
            <a:off x="942017" y="3719566"/>
            <a:ext cx="6451045" cy="92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900" b="0" i="0" u="none" strike="noStrike" cap="none">
                <a:solidFill>
                  <a:schemeClr val="accent4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aloo 2 ExtraBold"/>
              <a:buNone/>
              <a:defRPr sz="4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r>
              <a:rPr lang="en-US" sz="3200" dirty="0">
                <a:solidFill>
                  <a:srgbClr val="7030A0"/>
                </a:solidFill>
              </a:rPr>
              <a:t>No, it isn’t.</a:t>
            </a:r>
          </a:p>
        </p:txBody>
      </p:sp>
    </p:spTree>
    <p:extLst>
      <p:ext uri="{BB962C8B-B14F-4D97-AF65-F5344CB8AC3E}">
        <p14:creationId xmlns:p14="http://schemas.microsoft.com/office/powerpoint/2010/main" val="16344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29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57"/>
          <p:cNvGrpSpPr/>
          <p:nvPr/>
        </p:nvGrpSpPr>
        <p:grpSpPr>
          <a:xfrm>
            <a:off x="2862680" y="4599228"/>
            <a:ext cx="1882852" cy="742994"/>
            <a:chOff x="4505425" y="3460900"/>
            <a:chExt cx="3956527" cy="1511601"/>
          </a:xfrm>
        </p:grpSpPr>
        <p:sp>
          <p:nvSpPr>
            <p:cNvPr id="538" name="Google Shape;538;p57"/>
            <p:cNvSpPr/>
            <p:nvPr/>
          </p:nvSpPr>
          <p:spPr>
            <a:xfrm>
              <a:off x="4505425" y="4822435"/>
              <a:ext cx="2333330" cy="150066"/>
            </a:xfrm>
            <a:custGeom>
              <a:avLst/>
              <a:gdLst/>
              <a:ahLst/>
              <a:cxnLst/>
              <a:rect l="l" t="t" r="r" b="b"/>
              <a:pathLst>
                <a:path w="25967" h="1670" extrusionOk="0">
                  <a:moveTo>
                    <a:pt x="591" y="0"/>
                  </a:moveTo>
                  <a:lnTo>
                    <a:pt x="122" y="122"/>
                  </a:lnTo>
                  <a:lnTo>
                    <a:pt x="0" y="285"/>
                  </a:lnTo>
                  <a:lnTo>
                    <a:pt x="20" y="407"/>
                  </a:lnTo>
                  <a:lnTo>
                    <a:pt x="224" y="550"/>
                  </a:lnTo>
                  <a:lnTo>
                    <a:pt x="530" y="611"/>
                  </a:lnTo>
                  <a:lnTo>
                    <a:pt x="3544" y="896"/>
                  </a:lnTo>
                  <a:lnTo>
                    <a:pt x="9653" y="1344"/>
                  </a:lnTo>
                  <a:lnTo>
                    <a:pt x="15845" y="1609"/>
                  </a:lnTo>
                  <a:lnTo>
                    <a:pt x="22097" y="1670"/>
                  </a:lnTo>
                  <a:lnTo>
                    <a:pt x="25253" y="1629"/>
                  </a:lnTo>
                  <a:lnTo>
                    <a:pt x="25600" y="1609"/>
                  </a:lnTo>
                  <a:lnTo>
                    <a:pt x="25966" y="1426"/>
                  </a:lnTo>
                  <a:lnTo>
                    <a:pt x="25966" y="1202"/>
                  </a:lnTo>
                  <a:lnTo>
                    <a:pt x="25579" y="1039"/>
                  </a:lnTo>
                  <a:lnTo>
                    <a:pt x="25253" y="1039"/>
                  </a:lnTo>
                  <a:lnTo>
                    <a:pt x="22138" y="1079"/>
                  </a:lnTo>
                  <a:lnTo>
                    <a:pt x="15967" y="998"/>
                  </a:lnTo>
                  <a:lnTo>
                    <a:pt x="9898" y="733"/>
                  </a:lnTo>
                  <a:lnTo>
                    <a:pt x="3890" y="305"/>
                  </a:lnTo>
                  <a:lnTo>
                    <a:pt x="917" y="2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7"/>
            <p:cNvSpPr/>
            <p:nvPr/>
          </p:nvSpPr>
          <p:spPr>
            <a:xfrm>
              <a:off x="5118439" y="4577211"/>
              <a:ext cx="2369992" cy="243431"/>
            </a:xfrm>
            <a:custGeom>
              <a:avLst/>
              <a:gdLst/>
              <a:ahLst/>
              <a:cxnLst/>
              <a:rect l="l" t="t" r="r" b="b"/>
              <a:pathLst>
                <a:path w="26375" h="2709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1" y="407"/>
                  </a:lnTo>
                  <a:lnTo>
                    <a:pt x="225" y="570"/>
                  </a:lnTo>
                  <a:lnTo>
                    <a:pt x="530" y="611"/>
                  </a:lnTo>
                  <a:lnTo>
                    <a:pt x="6680" y="1242"/>
                  </a:lnTo>
                  <a:lnTo>
                    <a:pt x="19124" y="2281"/>
                  </a:lnTo>
                  <a:lnTo>
                    <a:pt x="25417" y="2709"/>
                  </a:lnTo>
                  <a:lnTo>
                    <a:pt x="25763" y="2709"/>
                  </a:lnTo>
                  <a:lnTo>
                    <a:pt x="26231" y="2566"/>
                  </a:lnTo>
                  <a:lnTo>
                    <a:pt x="26374" y="2403"/>
                  </a:lnTo>
                  <a:lnTo>
                    <a:pt x="26354" y="2301"/>
                  </a:lnTo>
                  <a:lnTo>
                    <a:pt x="26130" y="2159"/>
                  </a:lnTo>
                  <a:lnTo>
                    <a:pt x="25804" y="2118"/>
                  </a:lnTo>
                  <a:lnTo>
                    <a:pt x="19511" y="1711"/>
                  </a:lnTo>
                  <a:lnTo>
                    <a:pt x="7067" y="652"/>
                  </a:lnTo>
                  <a:lnTo>
                    <a:pt x="917" y="2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7"/>
            <p:cNvSpPr/>
            <p:nvPr/>
          </p:nvSpPr>
          <p:spPr>
            <a:xfrm>
              <a:off x="5707729" y="4493014"/>
              <a:ext cx="2304036" cy="100733"/>
            </a:xfrm>
            <a:custGeom>
              <a:avLst/>
              <a:gdLst/>
              <a:ahLst/>
              <a:cxnLst/>
              <a:rect l="l" t="t" r="r" b="b"/>
              <a:pathLst>
                <a:path w="25641" h="1121" extrusionOk="0">
                  <a:moveTo>
                    <a:pt x="591" y="0"/>
                  </a:moveTo>
                  <a:lnTo>
                    <a:pt x="122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6599" y="856"/>
                  </a:lnTo>
                  <a:lnTo>
                    <a:pt x="18798" y="1120"/>
                  </a:lnTo>
                  <a:lnTo>
                    <a:pt x="24928" y="1120"/>
                  </a:lnTo>
                  <a:lnTo>
                    <a:pt x="25274" y="1100"/>
                  </a:lnTo>
                  <a:lnTo>
                    <a:pt x="25641" y="917"/>
                  </a:lnTo>
                  <a:lnTo>
                    <a:pt x="25620" y="693"/>
                  </a:lnTo>
                  <a:lnTo>
                    <a:pt x="25254" y="530"/>
                  </a:lnTo>
                  <a:lnTo>
                    <a:pt x="24907" y="509"/>
                  </a:lnTo>
                  <a:lnTo>
                    <a:pt x="18879" y="530"/>
                  </a:lnTo>
                  <a:lnTo>
                    <a:pt x="6904" y="265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7"/>
            <p:cNvSpPr/>
            <p:nvPr/>
          </p:nvSpPr>
          <p:spPr>
            <a:xfrm>
              <a:off x="5689398" y="4094043"/>
              <a:ext cx="2558423" cy="270928"/>
            </a:xfrm>
            <a:custGeom>
              <a:avLst/>
              <a:gdLst/>
              <a:ahLst/>
              <a:cxnLst/>
              <a:rect l="l" t="t" r="r" b="b"/>
              <a:pathLst>
                <a:path w="28472" h="3015" extrusionOk="0">
                  <a:moveTo>
                    <a:pt x="591" y="1"/>
                  </a:moveTo>
                  <a:lnTo>
                    <a:pt x="123" y="12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14033" y="1813"/>
                  </a:lnTo>
                  <a:lnTo>
                    <a:pt x="27535" y="3015"/>
                  </a:lnTo>
                  <a:lnTo>
                    <a:pt x="27861" y="3015"/>
                  </a:lnTo>
                  <a:lnTo>
                    <a:pt x="28329" y="2892"/>
                  </a:lnTo>
                  <a:lnTo>
                    <a:pt x="28472" y="2730"/>
                  </a:lnTo>
                  <a:lnTo>
                    <a:pt x="28451" y="2607"/>
                  </a:lnTo>
                  <a:lnTo>
                    <a:pt x="28227" y="2465"/>
                  </a:lnTo>
                  <a:lnTo>
                    <a:pt x="27922" y="2424"/>
                  </a:lnTo>
                  <a:lnTo>
                    <a:pt x="14419" y="1222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7"/>
            <p:cNvSpPr/>
            <p:nvPr/>
          </p:nvSpPr>
          <p:spPr>
            <a:xfrm>
              <a:off x="5431415" y="3720681"/>
              <a:ext cx="2287592" cy="325922"/>
            </a:xfrm>
            <a:custGeom>
              <a:avLst/>
              <a:gdLst/>
              <a:ahLst/>
              <a:cxnLst/>
              <a:rect l="l" t="t" r="r" b="b"/>
              <a:pathLst>
                <a:path w="25458" h="3627" extrusionOk="0">
                  <a:moveTo>
                    <a:pt x="611" y="1"/>
                  </a:moveTo>
                  <a:lnTo>
                    <a:pt x="143" y="123"/>
                  </a:lnTo>
                  <a:lnTo>
                    <a:pt x="0" y="327"/>
                  </a:lnTo>
                  <a:lnTo>
                    <a:pt x="244" y="551"/>
                  </a:lnTo>
                  <a:lnTo>
                    <a:pt x="550" y="612"/>
                  </a:lnTo>
                  <a:lnTo>
                    <a:pt x="12545" y="2099"/>
                  </a:lnTo>
                  <a:lnTo>
                    <a:pt x="24541" y="3606"/>
                  </a:lnTo>
                  <a:lnTo>
                    <a:pt x="24867" y="3626"/>
                  </a:lnTo>
                  <a:lnTo>
                    <a:pt x="25315" y="3504"/>
                  </a:lnTo>
                  <a:lnTo>
                    <a:pt x="25457" y="3280"/>
                  </a:lnTo>
                  <a:lnTo>
                    <a:pt x="25233" y="3076"/>
                  </a:lnTo>
                  <a:lnTo>
                    <a:pt x="24928" y="3015"/>
                  </a:lnTo>
                  <a:lnTo>
                    <a:pt x="12932" y="1508"/>
                  </a:lnTo>
                  <a:lnTo>
                    <a:pt x="937" y="2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7"/>
            <p:cNvSpPr/>
            <p:nvPr/>
          </p:nvSpPr>
          <p:spPr>
            <a:xfrm>
              <a:off x="5771798" y="3460900"/>
              <a:ext cx="2690154" cy="353240"/>
            </a:xfrm>
            <a:custGeom>
              <a:avLst/>
              <a:gdLst/>
              <a:ahLst/>
              <a:cxnLst/>
              <a:rect l="l" t="t" r="r" b="b"/>
              <a:pathLst>
                <a:path w="29938" h="3931" extrusionOk="0">
                  <a:moveTo>
                    <a:pt x="611" y="0"/>
                  </a:moveTo>
                  <a:lnTo>
                    <a:pt x="143" y="122"/>
                  </a:lnTo>
                  <a:lnTo>
                    <a:pt x="0" y="346"/>
                  </a:lnTo>
                  <a:lnTo>
                    <a:pt x="244" y="550"/>
                  </a:lnTo>
                  <a:lnTo>
                    <a:pt x="550" y="611"/>
                  </a:lnTo>
                  <a:lnTo>
                    <a:pt x="14786" y="2261"/>
                  </a:lnTo>
                  <a:lnTo>
                    <a:pt x="29021" y="3910"/>
                  </a:lnTo>
                  <a:lnTo>
                    <a:pt x="29347" y="3931"/>
                  </a:lnTo>
                  <a:lnTo>
                    <a:pt x="29795" y="3808"/>
                  </a:lnTo>
                  <a:lnTo>
                    <a:pt x="29938" y="3584"/>
                  </a:lnTo>
                  <a:lnTo>
                    <a:pt x="29714" y="3381"/>
                  </a:lnTo>
                  <a:lnTo>
                    <a:pt x="29408" y="3320"/>
                  </a:lnTo>
                  <a:lnTo>
                    <a:pt x="15172" y="1670"/>
                  </a:lnTo>
                  <a:lnTo>
                    <a:pt x="937" y="2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7"/>
          <p:cNvGrpSpPr/>
          <p:nvPr/>
        </p:nvGrpSpPr>
        <p:grpSpPr>
          <a:xfrm>
            <a:off x="8153400" y="77608"/>
            <a:ext cx="790442" cy="568576"/>
            <a:chOff x="5523291" y="-4"/>
            <a:chExt cx="3030572" cy="2082994"/>
          </a:xfrm>
        </p:grpSpPr>
        <p:sp>
          <p:nvSpPr>
            <p:cNvPr id="545" name="Google Shape;545;p57"/>
            <p:cNvSpPr/>
            <p:nvPr/>
          </p:nvSpPr>
          <p:spPr>
            <a:xfrm rot="-7290995">
              <a:off x="5951113" y="1601980"/>
              <a:ext cx="269842" cy="37017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7"/>
            <p:cNvSpPr/>
            <p:nvPr/>
          </p:nvSpPr>
          <p:spPr>
            <a:xfrm rot="-7290995">
              <a:off x="5905285" y="1039472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7"/>
            <p:cNvSpPr/>
            <p:nvPr/>
          </p:nvSpPr>
          <p:spPr>
            <a:xfrm rot="-7290995">
              <a:off x="6714584" y="1686129"/>
              <a:ext cx="269842" cy="37017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7"/>
            <p:cNvSpPr/>
            <p:nvPr/>
          </p:nvSpPr>
          <p:spPr>
            <a:xfrm rot="-7290995">
              <a:off x="6680114" y="869021"/>
              <a:ext cx="308875" cy="490029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7"/>
            <p:cNvSpPr/>
            <p:nvPr/>
          </p:nvSpPr>
          <p:spPr>
            <a:xfrm rot="-7290859">
              <a:off x="7440721" y="530610"/>
              <a:ext cx="388170" cy="532485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7"/>
            <p:cNvSpPr/>
            <p:nvPr/>
          </p:nvSpPr>
          <p:spPr>
            <a:xfrm rot="-7291118">
              <a:off x="6515410" y="205840"/>
              <a:ext cx="314394" cy="43128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7"/>
            <p:cNvSpPr/>
            <p:nvPr/>
          </p:nvSpPr>
          <p:spPr>
            <a:xfrm rot="-7290995">
              <a:off x="7218962" y="1226325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7"/>
            <p:cNvSpPr/>
            <p:nvPr/>
          </p:nvSpPr>
          <p:spPr>
            <a:xfrm rot="-7290995">
              <a:off x="7403027" y="22944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7"/>
            <p:cNvSpPr/>
            <p:nvPr/>
          </p:nvSpPr>
          <p:spPr>
            <a:xfrm rot="-8347708">
              <a:off x="5611510" y="236389"/>
              <a:ext cx="269844" cy="370179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7"/>
            <p:cNvSpPr/>
            <p:nvPr/>
          </p:nvSpPr>
          <p:spPr>
            <a:xfrm rot="-7290995">
              <a:off x="7873002" y="1507194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7"/>
            <p:cNvSpPr/>
            <p:nvPr/>
          </p:nvSpPr>
          <p:spPr>
            <a:xfrm rot="-7290995">
              <a:off x="8075335" y="21172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7"/>
            <p:cNvSpPr/>
            <p:nvPr/>
          </p:nvSpPr>
          <p:spPr>
            <a:xfrm rot="-7290995">
              <a:off x="8183952" y="921119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79;p30"/>
          <p:cNvSpPr/>
          <p:nvPr/>
        </p:nvSpPr>
        <p:spPr>
          <a:xfrm>
            <a:off x="1474209" y="133350"/>
            <a:ext cx="1321346" cy="132038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Century Gothic" pitchFamily="34" charset="0"/>
              </a:rPr>
              <a:t>does</a:t>
            </a:r>
            <a:endParaRPr sz="3600" b="1" dirty="0">
              <a:latin typeface="Century Gothic" pitchFamily="34" charset="0"/>
            </a:endParaRPr>
          </a:p>
        </p:txBody>
      </p:sp>
      <p:sp>
        <p:nvSpPr>
          <p:cNvPr id="35" name="Google Shape;379;p30"/>
          <p:cNvSpPr/>
          <p:nvPr/>
        </p:nvSpPr>
        <p:spPr>
          <a:xfrm>
            <a:off x="5531752" y="0"/>
            <a:ext cx="1321346" cy="132038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Century Gothic" pitchFamily="34" charset="0"/>
              </a:rPr>
              <a:t>do</a:t>
            </a:r>
            <a:endParaRPr sz="3600" b="1" dirty="0">
              <a:latin typeface="Century Gothic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34882" y="1453731"/>
            <a:ext cx="0" cy="72585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228950" y="1320381"/>
            <a:ext cx="0" cy="70680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Google Shape;520;p56"/>
          <p:cNvSpPr txBox="1">
            <a:spLocks/>
          </p:cNvSpPr>
          <p:nvPr/>
        </p:nvSpPr>
        <p:spPr>
          <a:xfrm>
            <a:off x="1732871" y="2208382"/>
            <a:ext cx="879535" cy="7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2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pPr algn="l"/>
            <a:r>
              <a:rPr lang="en-GB" sz="4400" b="1" dirty="0"/>
              <a:t>he</a:t>
            </a:r>
          </a:p>
        </p:txBody>
      </p:sp>
      <p:sp>
        <p:nvSpPr>
          <p:cNvPr id="31" name="Google Shape;520;p56"/>
          <p:cNvSpPr txBox="1">
            <a:spLocks/>
          </p:cNvSpPr>
          <p:nvPr/>
        </p:nvSpPr>
        <p:spPr>
          <a:xfrm>
            <a:off x="1695114" y="3028950"/>
            <a:ext cx="1316968" cy="7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2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pPr algn="l"/>
            <a:r>
              <a:rPr lang="en-GB" sz="4400" b="1" dirty="0"/>
              <a:t>she</a:t>
            </a:r>
          </a:p>
        </p:txBody>
      </p:sp>
      <p:sp>
        <p:nvSpPr>
          <p:cNvPr id="32" name="Google Shape;520;p56"/>
          <p:cNvSpPr txBox="1">
            <a:spLocks/>
          </p:cNvSpPr>
          <p:nvPr/>
        </p:nvSpPr>
        <p:spPr>
          <a:xfrm>
            <a:off x="1751202" y="3867150"/>
            <a:ext cx="879535" cy="7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2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pPr algn="l"/>
            <a:r>
              <a:rPr lang="en-GB" sz="4400" b="1" dirty="0"/>
              <a:t>it</a:t>
            </a:r>
          </a:p>
        </p:txBody>
      </p:sp>
      <p:sp>
        <p:nvSpPr>
          <p:cNvPr id="33" name="Google Shape;520;p56"/>
          <p:cNvSpPr txBox="1">
            <a:spLocks/>
          </p:cNvSpPr>
          <p:nvPr/>
        </p:nvSpPr>
        <p:spPr>
          <a:xfrm>
            <a:off x="5791754" y="2179584"/>
            <a:ext cx="879535" cy="7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2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pPr algn="l"/>
            <a:r>
              <a:rPr lang="en-GB" sz="4400" b="1" dirty="0"/>
              <a:t>I</a:t>
            </a:r>
          </a:p>
        </p:txBody>
      </p:sp>
      <p:sp>
        <p:nvSpPr>
          <p:cNvPr id="39" name="Google Shape;520;p56"/>
          <p:cNvSpPr txBox="1">
            <a:spLocks/>
          </p:cNvSpPr>
          <p:nvPr/>
        </p:nvSpPr>
        <p:spPr>
          <a:xfrm>
            <a:off x="5791200" y="2904268"/>
            <a:ext cx="1981200" cy="7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2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pPr algn="l"/>
            <a:r>
              <a:rPr lang="en-GB" sz="4400" b="1" dirty="0"/>
              <a:t>you</a:t>
            </a:r>
          </a:p>
        </p:txBody>
      </p:sp>
      <p:sp>
        <p:nvSpPr>
          <p:cNvPr id="40" name="Google Shape;520;p56"/>
          <p:cNvSpPr txBox="1">
            <a:spLocks/>
          </p:cNvSpPr>
          <p:nvPr/>
        </p:nvSpPr>
        <p:spPr>
          <a:xfrm>
            <a:off x="5791200" y="4343400"/>
            <a:ext cx="1828800" cy="7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2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pPr algn="l"/>
            <a:r>
              <a:rPr lang="en-GB" sz="4400" b="1" dirty="0"/>
              <a:t>they</a:t>
            </a:r>
          </a:p>
        </p:txBody>
      </p:sp>
      <p:sp>
        <p:nvSpPr>
          <p:cNvPr id="41" name="Google Shape;520;p56"/>
          <p:cNvSpPr txBox="1">
            <a:spLocks/>
          </p:cNvSpPr>
          <p:nvPr/>
        </p:nvSpPr>
        <p:spPr>
          <a:xfrm>
            <a:off x="5791200" y="3605886"/>
            <a:ext cx="1447800" cy="7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2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pPr algn="l"/>
            <a:r>
              <a:rPr lang="en-GB" sz="4400" b="1" dirty="0"/>
              <a:t>we</a:t>
            </a:r>
          </a:p>
        </p:txBody>
      </p:sp>
    </p:spTree>
    <p:extLst>
      <p:ext uri="{BB962C8B-B14F-4D97-AF65-F5344CB8AC3E}">
        <p14:creationId xmlns:p14="http://schemas.microsoft.com/office/powerpoint/2010/main" val="15663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31" grpId="0"/>
      <p:bldP spid="32" grpId="0"/>
      <p:bldP spid="33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8"/>
          <p:cNvSpPr txBox="1">
            <a:spLocks noGrp="1"/>
          </p:cNvSpPr>
          <p:nvPr>
            <p:ph type="title"/>
          </p:nvPr>
        </p:nvSpPr>
        <p:spPr>
          <a:xfrm>
            <a:off x="1055815" y="611103"/>
            <a:ext cx="6748516" cy="859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tx1"/>
                </a:solidFill>
              </a:rPr>
              <a:t>What does she look like?</a:t>
            </a:r>
            <a:endParaRPr sz="4000" dirty="0">
              <a:solidFill>
                <a:schemeClr val="tx1"/>
              </a:solidFill>
            </a:endParaRPr>
          </a:p>
        </p:txBody>
      </p:sp>
      <p:grpSp>
        <p:nvGrpSpPr>
          <p:cNvPr id="564" name="Google Shape;564;p58"/>
          <p:cNvGrpSpPr/>
          <p:nvPr/>
        </p:nvGrpSpPr>
        <p:grpSpPr>
          <a:xfrm>
            <a:off x="54004" y="-70664"/>
            <a:ext cx="1847929" cy="1393440"/>
            <a:chOff x="153900" y="989998"/>
            <a:chExt cx="1847929" cy="1393440"/>
          </a:xfrm>
        </p:grpSpPr>
        <p:sp>
          <p:nvSpPr>
            <p:cNvPr id="565" name="Google Shape;565;p58"/>
            <p:cNvSpPr/>
            <p:nvPr/>
          </p:nvSpPr>
          <p:spPr>
            <a:xfrm rot="2732005">
              <a:off x="1137068" y="1030852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8"/>
            <p:cNvSpPr/>
            <p:nvPr/>
          </p:nvSpPr>
          <p:spPr>
            <a:xfrm rot="2732005">
              <a:off x="1606814" y="1192517"/>
              <a:ext cx="286806" cy="42361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8"/>
            <p:cNvSpPr/>
            <p:nvPr/>
          </p:nvSpPr>
          <p:spPr>
            <a:xfrm rot="2732005">
              <a:off x="424658" y="1219239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8"/>
            <p:cNvSpPr/>
            <p:nvPr/>
          </p:nvSpPr>
          <p:spPr>
            <a:xfrm rot="2732005">
              <a:off x="282505" y="1856564"/>
              <a:ext cx="308883" cy="490040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561;p58"/>
          <p:cNvSpPr txBox="1">
            <a:spLocks noGrp="1"/>
          </p:cNvSpPr>
          <p:nvPr>
            <p:ph type="title"/>
          </p:nvPr>
        </p:nvSpPr>
        <p:spPr>
          <a:xfrm>
            <a:off x="4191000" y="3914998"/>
            <a:ext cx="4112264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She’s  pretty.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86" name="Google Shape;478;p55"/>
          <p:cNvGrpSpPr/>
          <p:nvPr/>
        </p:nvGrpSpPr>
        <p:grpSpPr>
          <a:xfrm>
            <a:off x="130091" y="1734324"/>
            <a:ext cx="3150355" cy="2839660"/>
            <a:chOff x="0" y="2156577"/>
            <a:chExt cx="3313722" cy="2986915"/>
          </a:xfrm>
        </p:grpSpPr>
        <p:sp>
          <p:nvSpPr>
            <p:cNvPr id="87" name="Google Shape;479;p55"/>
            <p:cNvSpPr/>
            <p:nvPr/>
          </p:nvSpPr>
          <p:spPr>
            <a:xfrm>
              <a:off x="0" y="2279745"/>
              <a:ext cx="2840609" cy="2840521"/>
            </a:xfrm>
            <a:custGeom>
              <a:avLst/>
              <a:gdLst/>
              <a:ahLst/>
              <a:cxnLst/>
              <a:rect l="l" t="t" r="r" b="b"/>
              <a:pathLst>
                <a:path w="32403" h="32402" extrusionOk="0">
                  <a:moveTo>
                    <a:pt x="16212" y="0"/>
                  </a:moveTo>
                  <a:lnTo>
                    <a:pt x="15377" y="21"/>
                  </a:lnTo>
                  <a:lnTo>
                    <a:pt x="13747" y="184"/>
                  </a:lnTo>
                  <a:lnTo>
                    <a:pt x="12159" y="509"/>
                  </a:lnTo>
                  <a:lnTo>
                    <a:pt x="10631" y="978"/>
                  </a:lnTo>
                  <a:lnTo>
                    <a:pt x="9185" y="1609"/>
                  </a:lnTo>
                  <a:lnTo>
                    <a:pt x="7801" y="2342"/>
                  </a:lnTo>
                  <a:lnTo>
                    <a:pt x="6518" y="3218"/>
                  </a:lnTo>
                  <a:lnTo>
                    <a:pt x="5316" y="4216"/>
                  </a:lnTo>
                  <a:lnTo>
                    <a:pt x="4216" y="5316"/>
                  </a:lnTo>
                  <a:lnTo>
                    <a:pt x="3218" y="6517"/>
                  </a:lnTo>
                  <a:lnTo>
                    <a:pt x="2343" y="7800"/>
                  </a:lnTo>
                  <a:lnTo>
                    <a:pt x="1609" y="9185"/>
                  </a:lnTo>
                  <a:lnTo>
                    <a:pt x="978" y="10631"/>
                  </a:lnTo>
                  <a:lnTo>
                    <a:pt x="510" y="12159"/>
                  </a:lnTo>
                  <a:lnTo>
                    <a:pt x="184" y="13747"/>
                  </a:lnTo>
                  <a:lnTo>
                    <a:pt x="21" y="15376"/>
                  </a:lnTo>
                  <a:lnTo>
                    <a:pt x="1" y="16211"/>
                  </a:lnTo>
                  <a:lnTo>
                    <a:pt x="21" y="17046"/>
                  </a:lnTo>
                  <a:lnTo>
                    <a:pt x="184" y="18675"/>
                  </a:lnTo>
                  <a:lnTo>
                    <a:pt x="510" y="20264"/>
                  </a:lnTo>
                  <a:lnTo>
                    <a:pt x="978" y="21771"/>
                  </a:lnTo>
                  <a:lnTo>
                    <a:pt x="1609" y="23237"/>
                  </a:lnTo>
                  <a:lnTo>
                    <a:pt x="2343" y="24602"/>
                  </a:lnTo>
                  <a:lnTo>
                    <a:pt x="3218" y="25905"/>
                  </a:lnTo>
                  <a:lnTo>
                    <a:pt x="4216" y="27107"/>
                  </a:lnTo>
                  <a:lnTo>
                    <a:pt x="5316" y="28207"/>
                  </a:lnTo>
                  <a:lnTo>
                    <a:pt x="6518" y="29184"/>
                  </a:lnTo>
                  <a:lnTo>
                    <a:pt x="7801" y="30060"/>
                  </a:lnTo>
                  <a:lnTo>
                    <a:pt x="9185" y="30813"/>
                  </a:lnTo>
                  <a:lnTo>
                    <a:pt x="10631" y="31424"/>
                  </a:lnTo>
                  <a:lnTo>
                    <a:pt x="12159" y="31893"/>
                  </a:lnTo>
                  <a:lnTo>
                    <a:pt x="13747" y="32219"/>
                  </a:lnTo>
                  <a:lnTo>
                    <a:pt x="15377" y="32402"/>
                  </a:lnTo>
                  <a:lnTo>
                    <a:pt x="17047" y="32402"/>
                  </a:lnTo>
                  <a:lnTo>
                    <a:pt x="18676" y="32219"/>
                  </a:lnTo>
                  <a:lnTo>
                    <a:pt x="20264" y="31893"/>
                  </a:lnTo>
                  <a:lnTo>
                    <a:pt x="21771" y="31424"/>
                  </a:lnTo>
                  <a:lnTo>
                    <a:pt x="23238" y="30813"/>
                  </a:lnTo>
                  <a:lnTo>
                    <a:pt x="24602" y="30060"/>
                  </a:lnTo>
                  <a:lnTo>
                    <a:pt x="25906" y="29184"/>
                  </a:lnTo>
                  <a:lnTo>
                    <a:pt x="27107" y="28207"/>
                  </a:lnTo>
                  <a:lnTo>
                    <a:pt x="28207" y="27107"/>
                  </a:lnTo>
                  <a:lnTo>
                    <a:pt x="29184" y="25905"/>
                  </a:lnTo>
                  <a:lnTo>
                    <a:pt x="30060" y="24602"/>
                  </a:lnTo>
                  <a:lnTo>
                    <a:pt x="30814" y="23237"/>
                  </a:lnTo>
                  <a:lnTo>
                    <a:pt x="31425" y="21771"/>
                  </a:lnTo>
                  <a:lnTo>
                    <a:pt x="31893" y="20264"/>
                  </a:lnTo>
                  <a:lnTo>
                    <a:pt x="32219" y="18675"/>
                  </a:lnTo>
                  <a:lnTo>
                    <a:pt x="32382" y="17046"/>
                  </a:lnTo>
                  <a:lnTo>
                    <a:pt x="32402" y="16211"/>
                  </a:lnTo>
                  <a:lnTo>
                    <a:pt x="32382" y="15376"/>
                  </a:lnTo>
                  <a:lnTo>
                    <a:pt x="32219" y="13747"/>
                  </a:lnTo>
                  <a:lnTo>
                    <a:pt x="31893" y="12159"/>
                  </a:lnTo>
                  <a:lnTo>
                    <a:pt x="31425" y="10631"/>
                  </a:lnTo>
                  <a:lnTo>
                    <a:pt x="30814" y="9185"/>
                  </a:lnTo>
                  <a:lnTo>
                    <a:pt x="30060" y="7800"/>
                  </a:lnTo>
                  <a:lnTo>
                    <a:pt x="29184" y="6517"/>
                  </a:lnTo>
                  <a:lnTo>
                    <a:pt x="28207" y="5316"/>
                  </a:lnTo>
                  <a:lnTo>
                    <a:pt x="27107" y="4216"/>
                  </a:lnTo>
                  <a:lnTo>
                    <a:pt x="25906" y="3218"/>
                  </a:lnTo>
                  <a:lnTo>
                    <a:pt x="24602" y="2342"/>
                  </a:lnTo>
                  <a:lnTo>
                    <a:pt x="23238" y="1609"/>
                  </a:lnTo>
                  <a:lnTo>
                    <a:pt x="21771" y="978"/>
                  </a:lnTo>
                  <a:lnTo>
                    <a:pt x="20264" y="509"/>
                  </a:lnTo>
                  <a:lnTo>
                    <a:pt x="18676" y="184"/>
                  </a:lnTo>
                  <a:lnTo>
                    <a:pt x="17047" y="21"/>
                  </a:lnTo>
                  <a:lnTo>
                    <a:pt x="162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80;p55"/>
            <p:cNvSpPr/>
            <p:nvPr/>
          </p:nvSpPr>
          <p:spPr>
            <a:xfrm>
              <a:off x="462430" y="2156577"/>
              <a:ext cx="1915743" cy="1762154"/>
            </a:xfrm>
            <a:custGeom>
              <a:avLst/>
              <a:gdLst/>
              <a:ahLst/>
              <a:cxnLst/>
              <a:rect l="l" t="t" r="r" b="b"/>
              <a:pathLst>
                <a:path w="21853" h="20101" extrusionOk="0">
                  <a:moveTo>
                    <a:pt x="9450" y="0"/>
                  </a:moveTo>
                  <a:lnTo>
                    <a:pt x="8330" y="183"/>
                  </a:lnTo>
                  <a:lnTo>
                    <a:pt x="7597" y="428"/>
                  </a:lnTo>
                  <a:lnTo>
                    <a:pt x="6884" y="794"/>
                  </a:lnTo>
                  <a:lnTo>
                    <a:pt x="6212" y="1263"/>
                  </a:lnTo>
                  <a:lnTo>
                    <a:pt x="5601" y="1853"/>
                  </a:lnTo>
                  <a:lnTo>
                    <a:pt x="5031" y="2587"/>
                  </a:lnTo>
                  <a:lnTo>
                    <a:pt x="4786" y="3014"/>
                  </a:lnTo>
                  <a:lnTo>
                    <a:pt x="4542" y="3544"/>
                  </a:lnTo>
                  <a:lnTo>
                    <a:pt x="4175" y="5010"/>
                  </a:lnTo>
                  <a:lnTo>
                    <a:pt x="4073" y="5825"/>
                  </a:lnTo>
                  <a:lnTo>
                    <a:pt x="4033" y="6049"/>
                  </a:lnTo>
                  <a:lnTo>
                    <a:pt x="3849" y="6415"/>
                  </a:lnTo>
                  <a:lnTo>
                    <a:pt x="3544" y="6700"/>
                  </a:lnTo>
                  <a:lnTo>
                    <a:pt x="3177" y="6884"/>
                  </a:lnTo>
                  <a:lnTo>
                    <a:pt x="2953" y="6924"/>
                  </a:lnTo>
                  <a:lnTo>
                    <a:pt x="2933" y="6924"/>
                  </a:lnTo>
                  <a:lnTo>
                    <a:pt x="2668" y="6965"/>
                  </a:lnTo>
                  <a:lnTo>
                    <a:pt x="2179" y="7128"/>
                  </a:lnTo>
                  <a:lnTo>
                    <a:pt x="1528" y="7515"/>
                  </a:lnTo>
                  <a:lnTo>
                    <a:pt x="917" y="8268"/>
                  </a:lnTo>
                  <a:lnTo>
                    <a:pt x="652" y="8981"/>
                  </a:lnTo>
                  <a:lnTo>
                    <a:pt x="591" y="9490"/>
                  </a:lnTo>
                  <a:lnTo>
                    <a:pt x="591" y="9755"/>
                  </a:lnTo>
                  <a:lnTo>
                    <a:pt x="652" y="10183"/>
                  </a:lnTo>
                  <a:lnTo>
                    <a:pt x="957" y="10936"/>
                  </a:lnTo>
                  <a:lnTo>
                    <a:pt x="1202" y="11262"/>
                  </a:lnTo>
                  <a:lnTo>
                    <a:pt x="937" y="11507"/>
                  </a:lnTo>
                  <a:lnTo>
                    <a:pt x="489" y="12056"/>
                  </a:lnTo>
                  <a:lnTo>
                    <a:pt x="184" y="12688"/>
                  </a:lnTo>
                  <a:lnTo>
                    <a:pt x="21" y="13401"/>
                  </a:lnTo>
                  <a:lnTo>
                    <a:pt x="0" y="13788"/>
                  </a:lnTo>
                  <a:lnTo>
                    <a:pt x="0" y="14134"/>
                  </a:lnTo>
                  <a:lnTo>
                    <a:pt x="143" y="14765"/>
                  </a:lnTo>
                  <a:lnTo>
                    <a:pt x="387" y="15356"/>
                  </a:lnTo>
                  <a:lnTo>
                    <a:pt x="733" y="15865"/>
                  </a:lnTo>
                  <a:lnTo>
                    <a:pt x="1181" y="16313"/>
                  </a:lnTo>
                  <a:lnTo>
                    <a:pt x="1711" y="16659"/>
                  </a:lnTo>
                  <a:lnTo>
                    <a:pt x="2281" y="16903"/>
                  </a:lnTo>
                  <a:lnTo>
                    <a:pt x="2933" y="17046"/>
                  </a:lnTo>
                  <a:lnTo>
                    <a:pt x="3259" y="17046"/>
                  </a:lnTo>
                  <a:lnTo>
                    <a:pt x="3646" y="17026"/>
                  </a:lnTo>
                  <a:lnTo>
                    <a:pt x="4012" y="16965"/>
                  </a:lnTo>
                  <a:lnTo>
                    <a:pt x="4033" y="17290"/>
                  </a:lnTo>
                  <a:lnTo>
                    <a:pt x="4175" y="17901"/>
                  </a:lnTo>
                  <a:lnTo>
                    <a:pt x="4440" y="18472"/>
                  </a:lnTo>
                  <a:lnTo>
                    <a:pt x="4786" y="18960"/>
                  </a:lnTo>
                  <a:lnTo>
                    <a:pt x="5234" y="19388"/>
                  </a:lnTo>
                  <a:lnTo>
                    <a:pt x="5743" y="19734"/>
                  </a:lnTo>
                  <a:lnTo>
                    <a:pt x="6314" y="19958"/>
                  </a:lnTo>
                  <a:lnTo>
                    <a:pt x="6945" y="20080"/>
                  </a:lnTo>
                  <a:lnTo>
                    <a:pt x="7271" y="20101"/>
                  </a:lnTo>
                  <a:lnTo>
                    <a:pt x="7597" y="20080"/>
                  </a:lnTo>
                  <a:lnTo>
                    <a:pt x="8248" y="19958"/>
                  </a:lnTo>
                  <a:lnTo>
                    <a:pt x="8819" y="19714"/>
                  </a:lnTo>
                  <a:lnTo>
                    <a:pt x="9348" y="19368"/>
                  </a:lnTo>
                  <a:lnTo>
                    <a:pt x="9796" y="18920"/>
                  </a:lnTo>
                  <a:lnTo>
                    <a:pt x="10142" y="18390"/>
                  </a:lnTo>
                  <a:lnTo>
                    <a:pt x="10387" y="17820"/>
                  </a:lnTo>
                  <a:lnTo>
                    <a:pt x="10509" y="17168"/>
                  </a:lnTo>
                  <a:lnTo>
                    <a:pt x="10529" y="16842"/>
                  </a:lnTo>
                  <a:lnTo>
                    <a:pt x="10529" y="16578"/>
                  </a:lnTo>
                  <a:lnTo>
                    <a:pt x="10489" y="16333"/>
                  </a:lnTo>
                  <a:lnTo>
                    <a:pt x="10916" y="16272"/>
                  </a:lnTo>
                  <a:lnTo>
                    <a:pt x="11344" y="16211"/>
                  </a:lnTo>
                  <a:lnTo>
                    <a:pt x="11344" y="16293"/>
                  </a:lnTo>
                  <a:lnTo>
                    <a:pt x="11344" y="16354"/>
                  </a:lnTo>
                  <a:lnTo>
                    <a:pt x="11364" y="16700"/>
                  </a:lnTo>
                  <a:lnTo>
                    <a:pt x="11486" y="17331"/>
                  </a:lnTo>
                  <a:lnTo>
                    <a:pt x="11731" y="17922"/>
                  </a:lnTo>
                  <a:lnTo>
                    <a:pt x="12097" y="18431"/>
                  </a:lnTo>
                  <a:lnTo>
                    <a:pt x="12525" y="18879"/>
                  </a:lnTo>
                  <a:lnTo>
                    <a:pt x="13055" y="19225"/>
                  </a:lnTo>
                  <a:lnTo>
                    <a:pt x="13645" y="19490"/>
                  </a:lnTo>
                  <a:lnTo>
                    <a:pt x="14277" y="19612"/>
                  </a:lnTo>
                  <a:lnTo>
                    <a:pt x="14602" y="19632"/>
                  </a:lnTo>
                  <a:lnTo>
                    <a:pt x="14908" y="19612"/>
                  </a:lnTo>
                  <a:lnTo>
                    <a:pt x="15478" y="19510"/>
                  </a:lnTo>
                  <a:lnTo>
                    <a:pt x="16008" y="19307"/>
                  </a:lnTo>
                  <a:lnTo>
                    <a:pt x="16496" y="19042"/>
                  </a:lnTo>
                  <a:lnTo>
                    <a:pt x="17107" y="18472"/>
                  </a:lnTo>
                  <a:lnTo>
                    <a:pt x="17555" y="17759"/>
                  </a:lnTo>
                  <a:lnTo>
                    <a:pt x="17759" y="17229"/>
                  </a:lnTo>
                  <a:lnTo>
                    <a:pt x="17820" y="16965"/>
                  </a:lnTo>
                  <a:lnTo>
                    <a:pt x="18187" y="17026"/>
                  </a:lnTo>
                  <a:lnTo>
                    <a:pt x="18594" y="17046"/>
                  </a:lnTo>
                  <a:lnTo>
                    <a:pt x="18920" y="17046"/>
                  </a:lnTo>
                  <a:lnTo>
                    <a:pt x="19551" y="16903"/>
                  </a:lnTo>
                  <a:lnTo>
                    <a:pt x="20142" y="16659"/>
                  </a:lnTo>
                  <a:lnTo>
                    <a:pt x="20671" y="16313"/>
                  </a:lnTo>
                  <a:lnTo>
                    <a:pt x="21099" y="15865"/>
                  </a:lnTo>
                  <a:lnTo>
                    <a:pt x="21466" y="15356"/>
                  </a:lnTo>
                  <a:lnTo>
                    <a:pt x="21710" y="14765"/>
                  </a:lnTo>
                  <a:lnTo>
                    <a:pt x="21832" y="14134"/>
                  </a:lnTo>
                  <a:lnTo>
                    <a:pt x="21853" y="13788"/>
                  </a:lnTo>
                  <a:lnTo>
                    <a:pt x="21832" y="13299"/>
                  </a:lnTo>
                  <a:lnTo>
                    <a:pt x="21547" y="12403"/>
                  </a:lnTo>
                  <a:lnTo>
                    <a:pt x="21038" y="11629"/>
                  </a:lnTo>
                  <a:lnTo>
                    <a:pt x="20346" y="11038"/>
                  </a:lnTo>
                  <a:lnTo>
                    <a:pt x="19938" y="10814"/>
                  </a:lnTo>
                  <a:lnTo>
                    <a:pt x="20060" y="10529"/>
                  </a:lnTo>
                  <a:lnTo>
                    <a:pt x="20223" y="9918"/>
                  </a:lnTo>
                  <a:lnTo>
                    <a:pt x="20244" y="9572"/>
                  </a:lnTo>
                  <a:lnTo>
                    <a:pt x="20223" y="9144"/>
                  </a:lnTo>
                  <a:lnTo>
                    <a:pt x="19938" y="8330"/>
                  </a:lnTo>
                  <a:lnTo>
                    <a:pt x="19449" y="7678"/>
                  </a:lnTo>
                  <a:lnTo>
                    <a:pt x="18777" y="7189"/>
                  </a:lnTo>
                  <a:lnTo>
                    <a:pt x="18390" y="7047"/>
                  </a:lnTo>
                  <a:lnTo>
                    <a:pt x="18085" y="6904"/>
                  </a:lnTo>
                  <a:lnTo>
                    <a:pt x="17678" y="6415"/>
                  </a:lnTo>
                  <a:lnTo>
                    <a:pt x="17576" y="6089"/>
                  </a:lnTo>
                  <a:lnTo>
                    <a:pt x="17413" y="5315"/>
                  </a:lnTo>
                  <a:lnTo>
                    <a:pt x="16883" y="3931"/>
                  </a:lnTo>
                  <a:lnTo>
                    <a:pt x="16313" y="3096"/>
                  </a:lnTo>
                  <a:lnTo>
                    <a:pt x="15865" y="2648"/>
                  </a:lnTo>
                  <a:lnTo>
                    <a:pt x="15315" y="2342"/>
                  </a:lnTo>
                  <a:lnTo>
                    <a:pt x="14684" y="2159"/>
                  </a:lnTo>
                  <a:lnTo>
                    <a:pt x="14317" y="2138"/>
                  </a:lnTo>
                  <a:lnTo>
                    <a:pt x="14215" y="1955"/>
                  </a:lnTo>
                  <a:lnTo>
                    <a:pt x="13930" y="1548"/>
                  </a:lnTo>
                  <a:lnTo>
                    <a:pt x="13340" y="1018"/>
                  </a:lnTo>
                  <a:lnTo>
                    <a:pt x="12240" y="448"/>
                  </a:lnTo>
                  <a:lnTo>
                    <a:pt x="10896" y="82"/>
                  </a:lnTo>
                  <a:lnTo>
                    <a:pt x="9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81;p55"/>
            <p:cNvSpPr/>
            <p:nvPr/>
          </p:nvSpPr>
          <p:spPr>
            <a:xfrm>
              <a:off x="1239050" y="3252735"/>
              <a:ext cx="319627" cy="537474"/>
            </a:xfrm>
            <a:custGeom>
              <a:avLst/>
              <a:gdLst/>
              <a:ahLst/>
              <a:cxnLst/>
              <a:rect l="l" t="t" r="r" b="b"/>
              <a:pathLst>
                <a:path w="3646" h="6131" extrusionOk="0">
                  <a:moveTo>
                    <a:pt x="163" y="1"/>
                  </a:moveTo>
                  <a:lnTo>
                    <a:pt x="82" y="2689"/>
                  </a:lnTo>
                  <a:lnTo>
                    <a:pt x="0" y="6131"/>
                  </a:lnTo>
                  <a:lnTo>
                    <a:pt x="3646" y="6131"/>
                  </a:lnTo>
                  <a:lnTo>
                    <a:pt x="3462" y="2668"/>
                  </a:lnTo>
                  <a:lnTo>
                    <a:pt x="3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82;p55"/>
            <p:cNvSpPr/>
            <p:nvPr/>
          </p:nvSpPr>
          <p:spPr>
            <a:xfrm>
              <a:off x="1246151" y="3252735"/>
              <a:ext cx="296483" cy="262557"/>
            </a:xfrm>
            <a:custGeom>
              <a:avLst/>
              <a:gdLst/>
              <a:ahLst/>
              <a:cxnLst/>
              <a:rect l="l" t="t" r="r" b="b"/>
              <a:pathLst>
                <a:path w="3382" h="2995" extrusionOk="0">
                  <a:moveTo>
                    <a:pt x="82" y="1"/>
                  </a:moveTo>
                  <a:lnTo>
                    <a:pt x="1" y="2689"/>
                  </a:lnTo>
                  <a:lnTo>
                    <a:pt x="408" y="2831"/>
                  </a:lnTo>
                  <a:lnTo>
                    <a:pt x="1223" y="2974"/>
                  </a:lnTo>
                  <a:lnTo>
                    <a:pt x="1650" y="2994"/>
                  </a:lnTo>
                  <a:lnTo>
                    <a:pt x="2119" y="2974"/>
                  </a:lnTo>
                  <a:lnTo>
                    <a:pt x="2974" y="2811"/>
                  </a:lnTo>
                  <a:lnTo>
                    <a:pt x="3381" y="2668"/>
                  </a:lnTo>
                  <a:lnTo>
                    <a:pt x="32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83;p55"/>
            <p:cNvSpPr/>
            <p:nvPr/>
          </p:nvSpPr>
          <p:spPr>
            <a:xfrm>
              <a:off x="976582" y="2395813"/>
              <a:ext cx="828522" cy="1031992"/>
            </a:xfrm>
            <a:custGeom>
              <a:avLst/>
              <a:gdLst/>
              <a:ahLst/>
              <a:cxnLst/>
              <a:rect l="l" t="t" r="r" b="b"/>
              <a:pathLst>
                <a:path w="9451" h="11772" extrusionOk="0">
                  <a:moveTo>
                    <a:pt x="3870" y="0"/>
                  </a:moveTo>
                  <a:lnTo>
                    <a:pt x="3015" y="183"/>
                  </a:lnTo>
                  <a:lnTo>
                    <a:pt x="2261" y="509"/>
                  </a:lnTo>
                  <a:lnTo>
                    <a:pt x="1569" y="978"/>
                  </a:lnTo>
                  <a:lnTo>
                    <a:pt x="978" y="1548"/>
                  </a:lnTo>
                  <a:lnTo>
                    <a:pt x="510" y="2240"/>
                  </a:lnTo>
                  <a:lnTo>
                    <a:pt x="184" y="3014"/>
                  </a:lnTo>
                  <a:lnTo>
                    <a:pt x="21" y="3849"/>
                  </a:lnTo>
                  <a:lnTo>
                    <a:pt x="1" y="4297"/>
                  </a:lnTo>
                  <a:lnTo>
                    <a:pt x="1" y="7047"/>
                  </a:lnTo>
                  <a:lnTo>
                    <a:pt x="21" y="7535"/>
                  </a:lnTo>
                  <a:lnTo>
                    <a:pt x="204" y="8452"/>
                  </a:lnTo>
                  <a:lnTo>
                    <a:pt x="571" y="9307"/>
                  </a:lnTo>
                  <a:lnTo>
                    <a:pt x="1080" y="10061"/>
                  </a:lnTo>
                  <a:lnTo>
                    <a:pt x="1732" y="10692"/>
                  </a:lnTo>
                  <a:lnTo>
                    <a:pt x="2485" y="11201"/>
                  </a:lnTo>
                  <a:lnTo>
                    <a:pt x="3320" y="11568"/>
                  </a:lnTo>
                  <a:lnTo>
                    <a:pt x="4257" y="11751"/>
                  </a:lnTo>
                  <a:lnTo>
                    <a:pt x="4725" y="11771"/>
                  </a:lnTo>
                  <a:lnTo>
                    <a:pt x="5214" y="11751"/>
                  </a:lnTo>
                  <a:lnTo>
                    <a:pt x="6151" y="11568"/>
                  </a:lnTo>
                  <a:lnTo>
                    <a:pt x="6986" y="11201"/>
                  </a:lnTo>
                  <a:lnTo>
                    <a:pt x="7739" y="10692"/>
                  </a:lnTo>
                  <a:lnTo>
                    <a:pt x="8391" y="10061"/>
                  </a:lnTo>
                  <a:lnTo>
                    <a:pt x="8900" y="9307"/>
                  </a:lnTo>
                  <a:lnTo>
                    <a:pt x="9247" y="8452"/>
                  </a:lnTo>
                  <a:lnTo>
                    <a:pt x="9450" y="7535"/>
                  </a:lnTo>
                  <a:lnTo>
                    <a:pt x="9450" y="7047"/>
                  </a:lnTo>
                  <a:lnTo>
                    <a:pt x="9450" y="4297"/>
                  </a:lnTo>
                  <a:lnTo>
                    <a:pt x="9450" y="3849"/>
                  </a:lnTo>
                  <a:lnTo>
                    <a:pt x="9267" y="3014"/>
                  </a:lnTo>
                  <a:lnTo>
                    <a:pt x="8941" y="2240"/>
                  </a:lnTo>
                  <a:lnTo>
                    <a:pt x="8473" y="1548"/>
                  </a:lnTo>
                  <a:lnTo>
                    <a:pt x="7902" y="978"/>
                  </a:lnTo>
                  <a:lnTo>
                    <a:pt x="7210" y="509"/>
                  </a:lnTo>
                  <a:lnTo>
                    <a:pt x="6436" y="183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84;p55"/>
            <p:cNvSpPr/>
            <p:nvPr/>
          </p:nvSpPr>
          <p:spPr>
            <a:xfrm>
              <a:off x="1156908" y="3672297"/>
              <a:ext cx="530373" cy="1469441"/>
            </a:xfrm>
            <a:custGeom>
              <a:avLst/>
              <a:gdLst/>
              <a:ahLst/>
              <a:cxnLst/>
              <a:rect l="l" t="t" r="r" b="b"/>
              <a:pathLst>
                <a:path w="6050" h="16762" extrusionOk="0">
                  <a:moveTo>
                    <a:pt x="978" y="0"/>
                  </a:moveTo>
                  <a:lnTo>
                    <a:pt x="0" y="265"/>
                  </a:lnTo>
                  <a:lnTo>
                    <a:pt x="1100" y="12016"/>
                  </a:lnTo>
                  <a:lnTo>
                    <a:pt x="1548" y="16761"/>
                  </a:lnTo>
                  <a:lnTo>
                    <a:pt x="4583" y="16761"/>
                  </a:lnTo>
                  <a:lnTo>
                    <a:pt x="6049" y="387"/>
                  </a:lnTo>
                  <a:lnTo>
                    <a:pt x="4786" y="62"/>
                  </a:lnTo>
                  <a:lnTo>
                    <a:pt x="4583" y="0"/>
                  </a:lnTo>
                  <a:lnTo>
                    <a:pt x="4522" y="62"/>
                  </a:lnTo>
                  <a:lnTo>
                    <a:pt x="3931" y="469"/>
                  </a:lnTo>
                  <a:lnTo>
                    <a:pt x="3178" y="734"/>
                  </a:lnTo>
                  <a:lnTo>
                    <a:pt x="2607" y="774"/>
                  </a:lnTo>
                  <a:lnTo>
                    <a:pt x="1976" y="652"/>
                  </a:lnTo>
                  <a:lnTo>
                    <a:pt x="1304" y="306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85;p55"/>
            <p:cNvSpPr/>
            <p:nvPr/>
          </p:nvSpPr>
          <p:spPr>
            <a:xfrm>
              <a:off x="1253339" y="3677645"/>
              <a:ext cx="433942" cy="1464093"/>
            </a:xfrm>
            <a:custGeom>
              <a:avLst/>
              <a:gdLst/>
              <a:ahLst/>
              <a:cxnLst/>
              <a:rect l="l" t="t" r="r" b="b"/>
              <a:pathLst>
                <a:path w="4950" h="16701" extrusionOk="0">
                  <a:moveTo>
                    <a:pt x="3686" y="1"/>
                  </a:moveTo>
                  <a:lnTo>
                    <a:pt x="0" y="11955"/>
                  </a:lnTo>
                  <a:lnTo>
                    <a:pt x="448" y="16700"/>
                  </a:lnTo>
                  <a:lnTo>
                    <a:pt x="3483" y="16700"/>
                  </a:lnTo>
                  <a:lnTo>
                    <a:pt x="4949" y="326"/>
                  </a:lnTo>
                  <a:lnTo>
                    <a:pt x="36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86;p55"/>
            <p:cNvSpPr/>
            <p:nvPr/>
          </p:nvSpPr>
          <p:spPr>
            <a:xfrm>
              <a:off x="2701206" y="3734802"/>
              <a:ext cx="612515" cy="923112"/>
            </a:xfrm>
            <a:custGeom>
              <a:avLst/>
              <a:gdLst/>
              <a:ahLst/>
              <a:cxnLst/>
              <a:rect l="l" t="t" r="r" b="b"/>
              <a:pathLst>
                <a:path w="6987" h="10530" extrusionOk="0">
                  <a:moveTo>
                    <a:pt x="5642" y="0"/>
                  </a:moveTo>
                  <a:lnTo>
                    <a:pt x="5153" y="978"/>
                  </a:lnTo>
                  <a:lnTo>
                    <a:pt x="3300" y="4460"/>
                  </a:lnTo>
                  <a:lnTo>
                    <a:pt x="3402" y="3951"/>
                  </a:lnTo>
                  <a:lnTo>
                    <a:pt x="3341" y="3198"/>
                  </a:lnTo>
                  <a:lnTo>
                    <a:pt x="3035" y="2566"/>
                  </a:lnTo>
                  <a:lnTo>
                    <a:pt x="2954" y="2505"/>
                  </a:lnTo>
                  <a:lnTo>
                    <a:pt x="2526" y="5295"/>
                  </a:lnTo>
                  <a:lnTo>
                    <a:pt x="1" y="8391"/>
                  </a:lnTo>
                  <a:lnTo>
                    <a:pt x="1874" y="10529"/>
                  </a:lnTo>
                  <a:lnTo>
                    <a:pt x="2913" y="9043"/>
                  </a:lnTo>
                  <a:lnTo>
                    <a:pt x="4868" y="6375"/>
                  </a:lnTo>
                  <a:lnTo>
                    <a:pt x="5051" y="6334"/>
                  </a:lnTo>
                  <a:lnTo>
                    <a:pt x="5418" y="6151"/>
                  </a:lnTo>
                  <a:lnTo>
                    <a:pt x="5886" y="5764"/>
                  </a:lnTo>
                  <a:lnTo>
                    <a:pt x="6620" y="4786"/>
                  </a:lnTo>
                  <a:lnTo>
                    <a:pt x="6884" y="4420"/>
                  </a:lnTo>
                  <a:lnTo>
                    <a:pt x="6986" y="4297"/>
                  </a:lnTo>
                  <a:lnTo>
                    <a:pt x="6986" y="4073"/>
                  </a:lnTo>
                  <a:lnTo>
                    <a:pt x="6823" y="3870"/>
                  </a:lnTo>
                  <a:lnTo>
                    <a:pt x="6538" y="3747"/>
                  </a:lnTo>
                  <a:lnTo>
                    <a:pt x="6355" y="3747"/>
                  </a:lnTo>
                  <a:lnTo>
                    <a:pt x="6396" y="3462"/>
                  </a:lnTo>
                  <a:lnTo>
                    <a:pt x="6253" y="3116"/>
                  </a:lnTo>
                  <a:lnTo>
                    <a:pt x="5968" y="2994"/>
                  </a:lnTo>
                  <a:lnTo>
                    <a:pt x="5723" y="2994"/>
                  </a:lnTo>
                  <a:lnTo>
                    <a:pt x="5785" y="2811"/>
                  </a:lnTo>
                  <a:lnTo>
                    <a:pt x="5764" y="2526"/>
                  </a:lnTo>
                  <a:lnTo>
                    <a:pt x="5622" y="2302"/>
                  </a:lnTo>
                  <a:lnTo>
                    <a:pt x="5377" y="2220"/>
                  </a:lnTo>
                  <a:lnTo>
                    <a:pt x="5235" y="2220"/>
                  </a:lnTo>
                  <a:lnTo>
                    <a:pt x="5581" y="1467"/>
                  </a:lnTo>
                  <a:lnTo>
                    <a:pt x="5846" y="530"/>
                  </a:lnTo>
                  <a:lnTo>
                    <a:pt x="5805" y="122"/>
                  </a:lnTo>
                  <a:lnTo>
                    <a:pt x="5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87;p55"/>
            <p:cNvSpPr/>
            <p:nvPr/>
          </p:nvSpPr>
          <p:spPr>
            <a:xfrm>
              <a:off x="1437172" y="3633024"/>
              <a:ext cx="1558771" cy="1508715"/>
            </a:xfrm>
            <a:custGeom>
              <a:avLst/>
              <a:gdLst/>
              <a:ahLst/>
              <a:cxnLst/>
              <a:rect l="l" t="t" r="r" b="b"/>
              <a:pathLst>
                <a:path w="17781" h="17210" extrusionOk="0">
                  <a:moveTo>
                    <a:pt x="1284" y="0"/>
                  </a:moveTo>
                  <a:lnTo>
                    <a:pt x="1" y="17209"/>
                  </a:lnTo>
                  <a:lnTo>
                    <a:pt x="6111" y="17209"/>
                  </a:lnTo>
                  <a:lnTo>
                    <a:pt x="6823" y="8717"/>
                  </a:lnTo>
                  <a:lnTo>
                    <a:pt x="10632" y="13421"/>
                  </a:lnTo>
                  <a:lnTo>
                    <a:pt x="10896" y="13727"/>
                  </a:lnTo>
                  <a:lnTo>
                    <a:pt x="11507" y="14175"/>
                  </a:lnTo>
                  <a:lnTo>
                    <a:pt x="12159" y="14480"/>
                  </a:lnTo>
                  <a:lnTo>
                    <a:pt x="12872" y="14602"/>
                  </a:lnTo>
                  <a:lnTo>
                    <a:pt x="13585" y="14582"/>
                  </a:lnTo>
                  <a:lnTo>
                    <a:pt x="14298" y="14399"/>
                  </a:lnTo>
                  <a:lnTo>
                    <a:pt x="14929" y="14073"/>
                  </a:lnTo>
                  <a:lnTo>
                    <a:pt x="15499" y="13584"/>
                  </a:lnTo>
                  <a:lnTo>
                    <a:pt x="15744" y="13258"/>
                  </a:lnTo>
                  <a:lnTo>
                    <a:pt x="17780" y="10428"/>
                  </a:lnTo>
                  <a:lnTo>
                    <a:pt x="15194" y="8208"/>
                  </a:lnTo>
                  <a:lnTo>
                    <a:pt x="14033" y="9389"/>
                  </a:lnTo>
                  <a:lnTo>
                    <a:pt x="13890" y="9511"/>
                  </a:lnTo>
                  <a:lnTo>
                    <a:pt x="13585" y="9633"/>
                  </a:lnTo>
                  <a:lnTo>
                    <a:pt x="13239" y="9593"/>
                  </a:lnTo>
                  <a:lnTo>
                    <a:pt x="12933" y="9450"/>
                  </a:lnTo>
                  <a:lnTo>
                    <a:pt x="12811" y="9307"/>
                  </a:lnTo>
                  <a:lnTo>
                    <a:pt x="7719" y="2505"/>
                  </a:lnTo>
                  <a:lnTo>
                    <a:pt x="7434" y="2179"/>
                  </a:lnTo>
                  <a:lnTo>
                    <a:pt x="6742" y="1691"/>
                  </a:lnTo>
                  <a:lnTo>
                    <a:pt x="6335" y="1548"/>
                  </a:lnTo>
                  <a:lnTo>
                    <a:pt x="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88;p55"/>
            <p:cNvSpPr/>
            <p:nvPr/>
          </p:nvSpPr>
          <p:spPr>
            <a:xfrm>
              <a:off x="462430" y="3616981"/>
              <a:ext cx="881998" cy="1526511"/>
            </a:xfrm>
            <a:custGeom>
              <a:avLst/>
              <a:gdLst/>
              <a:ahLst/>
              <a:cxnLst/>
              <a:rect l="l" t="t" r="r" b="b"/>
              <a:pathLst>
                <a:path w="10061" h="17413" extrusionOk="0">
                  <a:moveTo>
                    <a:pt x="8900" y="0"/>
                  </a:moveTo>
                  <a:lnTo>
                    <a:pt x="3809" y="2220"/>
                  </a:lnTo>
                  <a:lnTo>
                    <a:pt x="3544" y="2342"/>
                  </a:lnTo>
                  <a:lnTo>
                    <a:pt x="3035" y="2709"/>
                  </a:lnTo>
                  <a:lnTo>
                    <a:pt x="2648" y="3157"/>
                  </a:lnTo>
                  <a:lnTo>
                    <a:pt x="2363" y="3707"/>
                  </a:lnTo>
                  <a:lnTo>
                    <a:pt x="2261" y="3992"/>
                  </a:lnTo>
                  <a:lnTo>
                    <a:pt x="1976" y="5112"/>
                  </a:lnTo>
                  <a:lnTo>
                    <a:pt x="1202" y="8248"/>
                  </a:lnTo>
                  <a:lnTo>
                    <a:pt x="489" y="11975"/>
                  </a:lnTo>
                  <a:lnTo>
                    <a:pt x="122" y="14785"/>
                  </a:lnTo>
                  <a:lnTo>
                    <a:pt x="0" y="16578"/>
                  </a:lnTo>
                  <a:lnTo>
                    <a:pt x="0" y="17392"/>
                  </a:lnTo>
                  <a:lnTo>
                    <a:pt x="4399" y="17413"/>
                  </a:lnTo>
                  <a:lnTo>
                    <a:pt x="5031" y="10325"/>
                  </a:lnTo>
                  <a:lnTo>
                    <a:pt x="5112" y="17413"/>
                  </a:lnTo>
                  <a:lnTo>
                    <a:pt x="10061" y="17392"/>
                  </a:lnTo>
                  <a:lnTo>
                    <a:pt x="89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89;p55"/>
            <p:cNvSpPr/>
            <p:nvPr/>
          </p:nvSpPr>
          <p:spPr>
            <a:xfrm>
              <a:off x="1512213" y="3690181"/>
              <a:ext cx="419652" cy="1403341"/>
            </a:xfrm>
            <a:custGeom>
              <a:avLst/>
              <a:gdLst/>
              <a:ahLst/>
              <a:cxnLst/>
              <a:rect l="l" t="t" r="r" b="b"/>
              <a:pathLst>
                <a:path w="4787" h="16008" extrusionOk="0">
                  <a:moveTo>
                    <a:pt x="1629" y="0"/>
                  </a:moveTo>
                  <a:lnTo>
                    <a:pt x="1568" y="41"/>
                  </a:lnTo>
                  <a:lnTo>
                    <a:pt x="1548" y="102"/>
                  </a:lnTo>
                  <a:lnTo>
                    <a:pt x="1589" y="143"/>
                  </a:lnTo>
                  <a:lnTo>
                    <a:pt x="2994" y="1589"/>
                  </a:lnTo>
                  <a:lnTo>
                    <a:pt x="4542" y="3279"/>
                  </a:lnTo>
                  <a:lnTo>
                    <a:pt x="1426" y="4827"/>
                  </a:lnTo>
                  <a:lnTo>
                    <a:pt x="3035" y="5886"/>
                  </a:lnTo>
                  <a:lnTo>
                    <a:pt x="0" y="15906"/>
                  </a:lnTo>
                  <a:lnTo>
                    <a:pt x="0" y="15967"/>
                  </a:lnTo>
                  <a:lnTo>
                    <a:pt x="41" y="16007"/>
                  </a:lnTo>
                  <a:lnTo>
                    <a:pt x="122" y="16007"/>
                  </a:lnTo>
                  <a:lnTo>
                    <a:pt x="143" y="15946"/>
                  </a:lnTo>
                  <a:lnTo>
                    <a:pt x="3218" y="5825"/>
                  </a:lnTo>
                  <a:lnTo>
                    <a:pt x="1731" y="4847"/>
                  </a:lnTo>
                  <a:lnTo>
                    <a:pt x="4786" y="3320"/>
                  </a:lnTo>
                  <a:lnTo>
                    <a:pt x="4725" y="3259"/>
                  </a:lnTo>
                  <a:lnTo>
                    <a:pt x="3320" y="1711"/>
                  </a:lnTo>
                  <a:lnTo>
                    <a:pt x="1691" y="20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90;p55"/>
            <p:cNvSpPr/>
            <p:nvPr/>
          </p:nvSpPr>
          <p:spPr>
            <a:xfrm>
              <a:off x="873051" y="3690181"/>
              <a:ext cx="419652" cy="1403341"/>
            </a:xfrm>
            <a:custGeom>
              <a:avLst/>
              <a:gdLst/>
              <a:ahLst/>
              <a:cxnLst/>
              <a:rect l="l" t="t" r="r" b="b"/>
              <a:pathLst>
                <a:path w="4787" h="16008" extrusionOk="0">
                  <a:moveTo>
                    <a:pt x="3157" y="0"/>
                  </a:moveTo>
                  <a:lnTo>
                    <a:pt x="3096" y="20"/>
                  </a:lnTo>
                  <a:lnTo>
                    <a:pt x="1467" y="1711"/>
                  </a:lnTo>
                  <a:lnTo>
                    <a:pt x="61" y="3259"/>
                  </a:lnTo>
                  <a:lnTo>
                    <a:pt x="0" y="3320"/>
                  </a:lnTo>
                  <a:lnTo>
                    <a:pt x="3055" y="4847"/>
                  </a:lnTo>
                  <a:lnTo>
                    <a:pt x="1568" y="5825"/>
                  </a:lnTo>
                  <a:lnTo>
                    <a:pt x="4644" y="15946"/>
                  </a:lnTo>
                  <a:lnTo>
                    <a:pt x="4664" y="16007"/>
                  </a:lnTo>
                  <a:lnTo>
                    <a:pt x="4746" y="16007"/>
                  </a:lnTo>
                  <a:lnTo>
                    <a:pt x="4786" y="15967"/>
                  </a:lnTo>
                  <a:lnTo>
                    <a:pt x="4786" y="15906"/>
                  </a:lnTo>
                  <a:lnTo>
                    <a:pt x="1772" y="5886"/>
                  </a:lnTo>
                  <a:lnTo>
                    <a:pt x="3361" y="4827"/>
                  </a:lnTo>
                  <a:lnTo>
                    <a:pt x="265" y="3279"/>
                  </a:lnTo>
                  <a:lnTo>
                    <a:pt x="1793" y="1589"/>
                  </a:lnTo>
                  <a:lnTo>
                    <a:pt x="3198" y="143"/>
                  </a:lnTo>
                  <a:lnTo>
                    <a:pt x="3238" y="102"/>
                  </a:lnTo>
                  <a:lnTo>
                    <a:pt x="3218" y="41"/>
                  </a:lnTo>
                  <a:lnTo>
                    <a:pt x="3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91;p55"/>
            <p:cNvSpPr/>
            <p:nvPr/>
          </p:nvSpPr>
          <p:spPr>
            <a:xfrm>
              <a:off x="912324" y="2344003"/>
              <a:ext cx="948097" cy="537474"/>
            </a:xfrm>
            <a:custGeom>
              <a:avLst/>
              <a:gdLst/>
              <a:ahLst/>
              <a:cxnLst/>
              <a:rect l="l" t="t" r="r" b="b"/>
              <a:pathLst>
                <a:path w="10815" h="6131" extrusionOk="0">
                  <a:moveTo>
                    <a:pt x="5377" y="0"/>
                  </a:moveTo>
                  <a:lnTo>
                    <a:pt x="4338" y="41"/>
                  </a:lnTo>
                  <a:lnTo>
                    <a:pt x="3320" y="204"/>
                  </a:lnTo>
                  <a:lnTo>
                    <a:pt x="2363" y="510"/>
                  </a:lnTo>
                  <a:lnTo>
                    <a:pt x="1935" y="754"/>
                  </a:lnTo>
                  <a:lnTo>
                    <a:pt x="1528" y="1019"/>
                  </a:lnTo>
                  <a:lnTo>
                    <a:pt x="917" y="1732"/>
                  </a:lnTo>
                  <a:lnTo>
                    <a:pt x="489" y="2567"/>
                  </a:lnTo>
                  <a:lnTo>
                    <a:pt x="224" y="3442"/>
                  </a:lnTo>
                  <a:lnTo>
                    <a:pt x="21" y="4725"/>
                  </a:lnTo>
                  <a:lnTo>
                    <a:pt x="0" y="5906"/>
                  </a:lnTo>
                  <a:lnTo>
                    <a:pt x="0" y="6029"/>
                  </a:lnTo>
                  <a:lnTo>
                    <a:pt x="734" y="6130"/>
                  </a:lnTo>
                  <a:lnTo>
                    <a:pt x="774" y="6069"/>
                  </a:lnTo>
                  <a:lnTo>
                    <a:pt x="1120" y="5499"/>
                  </a:lnTo>
                  <a:lnTo>
                    <a:pt x="1711" y="4909"/>
                  </a:lnTo>
                  <a:lnTo>
                    <a:pt x="2241" y="4542"/>
                  </a:lnTo>
                  <a:lnTo>
                    <a:pt x="2913" y="4257"/>
                  </a:lnTo>
                  <a:lnTo>
                    <a:pt x="3727" y="4074"/>
                  </a:lnTo>
                  <a:lnTo>
                    <a:pt x="4196" y="4053"/>
                  </a:lnTo>
                  <a:lnTo>
                    <a:pt x="4684" y="4033"/>
                  </a:lnTo>
                  <a:lnTo>
                    <a:pt x="5560" y="3870"/>
                  </a:lnTo>
                  <a:lnTo>
                    <a:pt x="6701" y="3422"/>
                  </a:lnTo>
                  <a:lnTo>
                    <a:pt x="8208" y="2302"/>
                  </a:lnTo>
                  <a:lnTo>
                    <a:pt x="8411" y="2057"/>
                  </a:lnTo>
                  <a:lnTo>
                    <a:pt x="8452" y="2526"/>
                  </a:lnTo>
                  <a:lnTo>
                    <a:pt x="8635" y="3340"/>
                  </a:lnTo>
                  <a:lnTo>
                    <a:pt x="9063" y="4379"/>
                  </a:lnTo>
                  <a:lnTo>
                    <a:pt x="10000" y="5662"/>
                  </a:lnTo>
                  <a:lnTo>
                    <a:pt x="10183" y="5825"/>
                  </a:lnTo>
                  <a:lnTo>
                    <a:pt x="10244" y="5906"/>
                  </a:lnTo>
                  <a:lnTo>
                    <a:pt x="10468" y="6069"/>
                  </a:lnTo>
                  <a:lnTo>
                    <a:pt x="10631" y="5866"/>
                  </a:lnTo>
                  <a:lnTo>
                    <a:pt x="10692" y="5560"/>
                  </a:lnTo>
                  <a:lnTo>
                    <a:pt x="10774" y="5153"/>
                  </a:lnTo>
                  <a:lnTo>
                    <a:pt x="10815" y="4359"/>
                  </a:lnTo>
                  <a:lnTo>
                    <a:pt x="10713" y="3646"/>
                  </a:lnTo>
                  <a:lnTo>
                    <a:pt x="10509" y="2994"/>
                  </a:lnTo>
                  <a:lnTo>
                    <a:pt x="10041" y="2118"/>
                  </a:lnTo>
                  <a:lnTo>
                    <a:pt x="9185" y="1243"/>
                  </a:lnTo>
                  <a:lnTo>
                    <a:pt x="8697" y="917"/>
                  </a:lnTo>
                  <a:lnTo>
                    <a:pt x="8534" y="774"/>
                  </a:lnTo>
                  <a:lnTo>
                    <a:pt x="8004" y="489"/>
                  </a:lnTo>
                  <a:lnTo>
                    <a:pt x="7271" y="265"/>
                  </a:lnTo>
                  <a:lnTo>
                    <a:pt x="6375" y="82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92;p55"/>
            <p:cNvSpPr/>
            <p:nvPr/>
          </p:nvSpPr>
          <p:spPr>
            <a:xfrm>
              <a:off x="883746" y="2834925"/>
              <a:ext cx="157183" cy="226877"/>
            </a:xfrm>
            <a:custGeom>
              <a:avLst/>
              <a:gdLst/>
              <a:ahLst/>
              <a:cxnLst/>
              <a:rect l="l" t="t" r="r" b="b"/>
              <a:pathLst>
                <a:path w="1793" h="2588" extrusionOk="0">
                  <a:moveTo>
                    <a:pt x="632" y="1"/>
                  </a:moveTo>
                  <a:lnTo>
                    <a:pt x="469" y="21"/>
                  </a:lnTo>
                  <a:lnTo>
                    <a:pt x="326" y="103"/>
                  </a:lnTo>
                  <a:lnTo>
                    <a:pt x="102" y="388"/>
                  </a:lnTo>
                  <a:lnTo>
                    <a:pt x="1" y="795"/>
                  </a:lnTo>
                  <a:lnTo>
                    <a:pt x="41" y="1284"/>
                  </a:lnTo>
                  <a:lnTo>
                    <a:pt x="123" y="1549"/>
                  </a:lnTo>
                  <a:lnTo>
                    <a:pt x="204" y="1814"/>
                  </a:lnTo>
                  <a:lnTo>
                    <a:pt x="489" y="2221"/>
                  </a:lnTo>
                  <a:lnTo>
                    <a:pt x="815" y="2486"/>
                  </a:lnTo>
                  <a:lnTo>
                    <a:pt x="1161" y="2587"/>
                  </a:lnTo>
                  <a:lnTo>
                    <a:pt x="1324" y="2547"/>
                  </a:lnTo>
                  <a:lnTo>
                    <a:pt x="1487" y="2465"/>
                  </a:lnTo>
                  <a:lnTo>
                    <a:pt x="1691" y="2180"/>
                  </a:lnTo>
                  <a:lnTo>
                    <a:pt x="1793" y="1773"/>
                  </a:lnTo>
                  <a:lnTo>
                    <a:pt x="1752" y="1284"/>
                  </a:lnTo>
                  <a:lnTo>
                    <a:pt x="1691" y="1019"/>
                  </a:lnTo>
                  <a:lnTo>
                    <a:pt x="1589" y="775"/>
                  </a:lnTo>
                  <a:lnTo>
                    <a:pt x="1324" y="347"/>
                  </a:lnTo>
                  <a:lnTo>
                    <a:pt x="978" y="8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CA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93;p55"/>
            <p:cNvSpPr/>
            <p:nvPr/>
          </p:nvSpPr>
          <p:spPr>
            <a:xfrm>
              <a:off x="1754956" y="2833172"/>
              <a:ext cx="155430" cy="228630"/>
            </a:xfrm>
            <a:custGeom>
              <a:avLst/>
              <a:gdLst/>
              <a:ahLst/>
              <a:cxnLst/>
              <a:rect l="l" t="t" r="r" b="b"/>
              <a:pathLst>
                <a:path w="1773" h="2608" extrusionOk="0">
                  <a:moveTo>
                    <a:pt x="1121" y="1"/>
                  </a:moveTo>
                  <a:lnTo>
                    <a:pt x="775" y="102"/>
                  </a:lnTo>
                  <a:lnTo>
                    <a:pt x="449" y="388"/>
                  </a:lnTo>
                  <a:lnTo>
                    <a:pt x="184" y="795"/>
                  </a:lnTo>
                  <a:lnTo>
                    <a:pt x="103" y="1060"/>
                  </a:lnTo>
                  <a:lnTo>
                    <a:pt x="21" y="1304"/>
                  </a:lnTo>
                  <a:lnTo>
                    <a:pt x="1" y="1813"/>
                  </a:lnTo>
                  <a:lnTo>
                    <a:pt x="103" y="2220"/>
                  </a:lnTo>
                  <a:lnTo>
                    <a:pt x="327" y="2506"/>
                  </a:lnTo>
                  <a:lnTo>
                    <a:pt x="490" y="2567"/>
                  </a:lnTo>
                  <a:lnTo>
                    <a:pt x="653" y="2607"/>
                  </a:lnTo>
                  <a:lnTo>
                    <a:pt x="999" y="2506"/>
                  </a:lnTo>
                  <a:lnTo>
                    <a:pt x="1325" y="2220"/>
                  </a:lnTo>
                  <a:lnTo>
                    <a:pt x="1589" y="1813"/>
                  </a:lnTo>
                  <a:lnTo>
                    <a:pt x="1671" y="1569"/>
                  </a:lnTo>
                  <a:lnTo>
                    <a:pt x="1752" y="1304"/>
                  </a:lnTo>
                  <a:lnTo>
                    <a:pt x="1773" y="815"/>
                  </a:lnTo>
                  <a:lnTo>
                    <a:pt x="1671" y="388"/>
                  </a:lnTo>
                  <a:lnTo>
                    <a:pt x="1447" y="123"/>
                  </a:lnTo>
                  <a:lnTo>
                    <a:pt x="1284" y="41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FCA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" name="Google Shape;494;p55"/>
            <p:cNvGrpSpPr/>
            <p:nvPr/>
          </p:nvGrpSpPr>
          <p:grpSpPr>
            <a:xfrm>
              <a:off x="901629" y="2777856"/>
              <a:ext cx="987366" cy="514241"/>
              <a:chOff x="901629" y="2777856"/>
              <a:chExt cx="987366" cy="514241"/>
            </a:xfrm>
          </p:grpSpPr>
          <p:sp>
            <p:nvSpPr>
              <p:cNvPr id="107" name="Google Shape;495;p55"/>
              <p:cNvSpPr/>
              <p:nvPr/>
            </p:nvSpPr>
            <p:spPr>
              <a:xfrm>
                <a:off x="1497923" y="2777856"/>
                <a:ext cx="164284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225" fill="none" extrusionOk="0">
                    <a:moveTo>
                      <a:pt x="1874" y="224"/>
                    </a:moveTo>
                    <a:lnTo>
                      <a:pt x="1650" y="122"/>
                    </a:lnTo>
                    <a:lnTo>
                      <a:pt x="1182" y="0"/>
                    </a:lnTo>
                    <a:lnTo>
                      <a:pt x="693" y="0"/>
                    </a:lnTo>
                    <a:lnTo>
                      <a:pt x="224" y="122"/>
                    </a:lnTo>
                    <a:lnTo>
                      <a:pt x="0" y="22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96;p55"/>
              <p:cNvSpPr/>
              <p:nvPr/>
            </p:nvSpPr>
            <p:spPr>
              <a:xfrm>
                <a:off x="1558587" y="2886735"/>
                <a:ext cx="41203" cy="8223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938" extrusionOk="0">
                    <a:moveTo>
                      <a:pt x="245" y="1"/>
                    </a:moveTo>
                    <a:lnTo>
                      <a:pt x="143" y="41"/>
                    </a:lnTo>
                    <a:lnTo>
                      <a:pt x="21" y="286"/>
                    </a:lnTo>
                    <a:lnTo>
                      <a:pt x="1" y="469"/>
                    </a:lnTo>
                    <a:lnTo>
                      <a:pt x="21" y="673"/>
                    </a:lnTo>
                    <a:lnTo>
                      <a:pt x="143" y="917"/>
                    </a:lnTo>
                    <a:lnTo>
                      <a:pt x="245" y="937"/>
                    </a:lnTo>
                    <a:lnTo>
                      <a:pt x="327" y="917"/>
                    </a:lnTo>
                    <a:lnTo>
                      <a:pt x="469" y="673"/>
                    </a:lnTo>
                    <a:lnTo>
                      <a:pt x="469" y="469"/>
                    </a:lnTo>
                    <a:lnTo>
                      <a:pt x="469" y="286"/>
                    </a:lnTo>
                    <a:lnTo>
                      <a:pt x="327" y="41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97;p55"/>
              <p:cNvSpPr/>
              <p:nvPr/>
            </p:nvSpPr>
            <p:spPr>
              <a:xfrm>
                <a:off x="1510372" y="2884982"/>
                <a:ext cx="13938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" fill="none" extrusionOk="0">
                    <a:moveTo>
                      <a:pt x="1589" y="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98;p55"/>
              <p:cNvSpPr/>
              <p:nvPr/>
            </p:nvSpPr>
            <p:spPr>
              <a:xfrm>
                <a:off x="1115881" y="2777856"/>
                <a:ext cx="164284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225" fill="none" extrusionOk="0">
                    <a:moveTo>
                      <a:pt x="1874" y="224"/>
                    </a:moveTo>
                    <a:lnTo>
                      <a:pt x="1650" y="122"/>
                    </a:lnTo>
                    <a:lnTo>
                      <a:pt x="1181" y="0"/>
                    </a:lnTo>
                    <a:lnTo>
                      <a:pt x="693" y="0"/>
                    </a:lnTo>
                    <a:lnTo>
                      <a:pt x="224" y="122"/>
                    </a:lnTo>
                    <a:lnTo>
                      <a:pt x="0" y="22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99;p55"/>
              <p:cNvSpPr/>
              <p:nvPr/>
            </p:nvSpPr>
            <p:spPr>
              <a:xfrm>
                <a:off x="1178299" y="2886735"/>
                <a:ext cx="41203" cy="8223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938" extrusionOk="0">
                    <a:moveTo>
                      <a:pt x="225" y="1"/>
                    </a:moveTo>
                    <a:lnTo>
                      <a:pt x="143" y="41"/>
                    </a:lnTo>
                    <a:lnTo>
                      <a:pt x="1" y="286"/>
                    </a:lnTo>
                    <a:lnTo>
                      <a:pt x="1" y="469"/>
                    </a:lnTo>
                    <a:lnTo>
                      <a:pt x="1" y="673"/>
                    </a:lnTo>
                    <a:lnTo>
                      <a:pt x="143" y="917"/>
                    </a:lnTo>
                    <a:lnTo>
                      <a:pt x="225" y="937"/>
                    </a:lnTo>
                    <a:lnTo>
                      <a:pt x="327" y="917"/>
                    </a:lnTo>
                    <a:lnTo>
                      <a:pt x="449" y="673"/>
                    </a:lnTo>
                    <a:lnTo>
                      <a:pt x="469" y="469"/>
                    </a:lnTo>
                    <a:lnTo>
                      <a:pt x="449" y="286"/>
                    </a:lnTo>
                    <a:lnTo>
                      <a:pt x="327" y="41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00;p55"/>
              <p:cNvSpPr/>
              <p:nvPr/>
            </p:nvSpPr>
            <p:spPr>
              <a:xfrm>
                <a:off x="1128330" y="2884982"/>
                <a:ext cx="13938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" fill="none" extrusionOk="0">
                    <a:moveTo>
                      <a:pt x="1589" y="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01;p55"/>
              <p:cNvSpPr/>
              <p:nvPr/>
            </p:nvSpPr>
            <p:spPr>
              <a:xfrm>
                <a:off x="1342582" y="2881387"/>
                <a:ext cx="48303" cy="175067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997" fill="none" extrusionOk="0">
                    <a:moveTo>
                      <a:pt x="550" y="0"/>
                    </a:moveTo>
                    <a:lnTo>
                      <a:pt x="550" y="1345"/>
                    </a:lnTo>
                    <a:lnTo>
                      <a:pt x="1" y="1670"/>
                    </a:lnTo>
                    <a:lnTo>
                      <a:pt x="550" y="1996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502;p55"/>
              <p:cNvSpPr/>
              <p:nvPr/>
            </p:nvSpPr>
            <p:spPr>
              <a:xfrm>
                <a:off x="1264034" y="3174187"/>
                <a:ext cx="235731" cy="117909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1345" fill="none" extrusionOk="0">
                    <a:moveTo>
                      <a:pt x="0" y="0"/>
                    </a:moveTo>
                    <a:lnTo>
                      <a:pt x="21" y="265"/>
                    </a:lnTo>
                    <a:lnTo>
                      <a:pt x="224" y="754"/>
                    </a:lnTo>
                    <a:lnTo>
                      <a:pt x="591" y="1121"/>
                    </a:lnTo>
                    <a:lnTo>
                      <a:pt x="1080" y="1324"/>
                    </a:lnTo>
                    <a:lnTo>
                      <a:pt x="1345" y="1345"/>
                    </a:lnTo>
                    <a:lnTo>
                      <a:pt x="1609" y="1324"/>
                    </a:lnTo>
                    <a:lnTo>
                      <a:pt x="2098" y="1121"/>
                    </a:lnTo>
                    <a:lnTo>
                      <a:pt x="2465" y="754"/>
                    </a:lnTo>
                    <a:lnTo>
                      <a:pt x="2668" y="265"/>
                    </a:lnTo>
                    <a:lnTo>
                      <a:pt x="26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03;p55"/>
              <p:cNvSpPr/>
              <p:nvPr/>
            </p:nvSpPr>
            <p:spPr>
              <a:xfrm>
                <a:off x="901629" y="2881387"/>
                <a:ext cx="92925" cy="60752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693" fill="none" extrusionOk="0">
                    <a:moveTo>
                      <a:pt x="1059" y="693"/>
                    </a:moveTo>
                    <a:lnTo>
                      <a:pt x="1018" y="571"/>
                    </a:lnTo>
                    <a:lnTo>
                      <a:pt x="652" y="123"/>
                    </a:lnTo>
                    <a:lnTo>
                      <a:pt x="265" y="0"/>
                    </a:lnTo>
                    <a:lnTo>
                      <a:pt x="0" y="82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04;p55"/>
              <p:cNvSpPr/>
              <p:nvPr/>
            </p:nvSpPr>
            <p:spPr>
              <a:xfrm>
                <a:off x="923019" y="2892082"/>
                <a:ext cx="35767" cy="6434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734" fill="none" extrusionOk="0">
                    <a:moveTo>
                      <a:pt x="408" y="1"/>
                    </a:moveTo>
                    <a:lnTo>
                      <a:pt x="347" y="21"/>
                    </a:lnTo>
                    <a:lnTo>
                      <a:pt x="102" y="225"/>
                    </a:lnTo>
                    <a:lnTo>
                      <a:pt x="1" y="510"/>
                    </a:lnTo>
                    <a:lnTo>
                      <a:pt x="1" y="73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05;p55"/>
              <p:cNvSpPr/>
              <p:nvPr/>
            </p:nvSpPr>
            <p:spPr>
              <a:xfrm>
                <a:off x="1796070" y="2881387"/>
                <a:ext cx="92925" cy="60752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693" fill="none" extrusionOk="0">
                    <a:moveTo>
                      <a:pt x="0" y="693"/>
                    </a:moveTo>
                    <a:lnTo>
                      <a:pt x="41" y="571"/>
                    </a:lnTo>
                    <a:lnTo>
                      <a:pt x="387" y="123"/>
                    </a:lnTo>
                    <a:lnTo>
                      <a:pt x="795" y="0"/>
                    </a:lnTo>
                    <a:lnTo>
                      <a:pt x="1059" y="82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06;p55"/>
              <p:cNvSpPr/>
              <p:nvPr/>
            </p:nvSpPr>
            <p:spPr>
              <a:xfrm>
                <a:off x="1831750" y="2892082"/>
                <a:ext cx="35767" cy="6434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734" fill="none" extrusionOk="0">
                    <a:moveTo>
                      <a:pt x="1" y="1"/>
                    </a:moveTo>
                    <a:lnTo>
                      <a:pt x="62" y="21"/>
                    </a:lnTo>
                    <a:lnTo>
                      <a:pt x="306" y="225"/>
                    </a:lnTo>
                    <a:lnTo>
                      <a:pt x="408" y="510"/>
                    </a:lnTo>
                    <a:lnTo>
                      <a:pt x="408" y="73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" name="Google Shape;507;p55"/>
            <p:cNvSpPr/>
            <p:nvPr/>
          </p:nvSpPr>
          <p:spPr>
            <a:xfrm>
              <a:off x="567715" y="2833172"/>
              <a:ext cx="73288" cy="207240"/>
            </a:xfrm>
            <a:custGeom>
              <a:avLst/>
              <a:gdLst/>
              <a:ahLst/>
              <a:cxnLst/>
              <a:rect l="l" t="t" r="r" b="b"/>
              <a:pathLst>
                <a:path w="836" h="2364" extrusionOk="0">
                  <a:moveTo>
                    <a:pt x="836" y="1"/>
                  </a:moveTo>
                  <a:lnTo>
                    <a:pt x="775" y="41"/>
                  </a:lnTo>
                  <a:lnTo>
                    <a:pt x="530" y="286"/>
                  </a:lnTo>
                  <a:lnTo>
                    <a:pt x="388" y="449"/>
                  </a:lnTo>
                  <a:lnTo>
                    <a:pt x="164" y="876"/>
                  </a:lnTo>
                  <a:lnTo>
                    <a:pt x="82" y="1121"/>
                  </a:lnTo>
                  <a:lnTo>
                    <a:pt x="21" y="1365"/>
                  </a:lnTo>
                  <a:lnTo>
                    <a:pt x="1" y="1609"/>
                  </a:lnTo>
                  <a:lnTo>
                    <a:pt x="1" y="1732"/>
                  </a:lnTo>
                  <a:lnTo>
                    <a:pt x="1" y="1854"/>
                  </a:lnTo>
                  <a:lnTo>
                    <a:pt x="1" y="1956"/>
                  </a:lnTo>
                  <a:lnTo>
                    <a:pt x="21" y="2058"/>
                  </a:lnTo>
                  <a:lnTo>
                    <a:pt x="62" y="2241"/>
                  </a:lnTo>
                  <a:lnTo>
                    <a:pt x="103" y="2363"/>
                  </a:lnTo>
                  <a:lnTo>
                    <a:pt x="82" y="2220"/>
                  </a:lnTo>
                  <a:lnTo>
                    <a:pt x="82" y="2058"/>
                  </a:lnTo>
                  <a:lnTo>
                    <a:pt x="62" y="1956"/>
                  </a:lnTo>
                  <a:lnTo>
                    <a:pt x="62" y="1854"/>
                  </a:lnTo>
                  <a:lnTo>
                    <a:pt x="62" y="1732"/>
                  </a:lnTo>
                  <a:lnTo>
                    <a:pt x="62" y="1609"/>
                  </a:lnTo>
                  <a:lnTo>
                    <a:pt x="103" y="1385"/>
                  </a:lnTo>
                  <a:lnTo>
                    <a:pt x="164" y="1141"/>
                  </a:lnTo>
                  <a:lnTo>
                    <a:pt x="225" y="897"/>
                  </a:lnTo>
                  <a:lnTo>
                    <a:pt x="347" y="673"/>
                  </a:lnTo>
                  <a:lnTo>
                    <a:pt x="449" y="489"/>
                  </a:lnTo>
                  <a:lnTo>
                    <a:pt x="571" y="326"/>
                  </a:lnTo>
                  <a:lnTo>
                    <a:pt x="775" y="62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08;p55"/>
            <p:cNvSpPr/>
            <p:nvPr/>
          </p:nvSpPr>
          <p:spPr>
            <a:xfrm>
              <a:off x="523094" y="3345571"/>
              <a:ext cx="146488" cy="237572"/>
            </a:xfrm>
            <a:custGeom>
              <a:avLst/>
              <a:gdLst/>
              <a:ahLst/>
              <a:cxnLst/>
              <a:rect l="l" t="t" r="r" b="b"/>
              <a:pathLst>
                <a:path w="1671" h="2710" extrusionOk="0">
                  <a:moveTo>
                    <a:pt x="41" y="1"/>
                  </a:moveTo>
                  <a:lnTo>
                    <a:pt x="41" y="21"/>
                  </a:lnTo>
                  <a:lnTo>
                    <a:pt x="21" y="143"/>
                  </a:lnTo>
                  <a:lnTo>
                    <a:pt x="1" y="306"/>
                  </a:lnTo>
                  <a:lnTo>
                    <a:pt x="21" y="530"/>
                  </a:lnTo>
                  <a:lnTo>
                    <a:pt x="21" y="652"/>
                  </a:lnTo>
                  <a:lnTo>
                    <a:pt x="41" y="774"/>
                  </a:lnTo>
                  <a:lnTo>
                    <a:pt x="62" y="917"/>
                  </a:lnTo>
                  <a:lnTo>
                    <a:pt x="103" y="1080"/>
                  </a:lnTo>
                  <a:lnTo>
                    <a:pt x="143" y="1222"/>
                  </a:lnTo>
                  <a:lnTo>
                    <a:pt x="204" y="1365"/>
                  </a:lnTo>
                  <a:lnTo>
                    <a:pt x="265" y="1508"/>
                  </a:lnTo>
                  <a:lnTo>
                    <a:pt x="347" y="1670"/>
                  </a:lnTo>
                  <a:lnTo>
                    <a:pt x="510" y="1935"/>
                  </a:lnTo>
                  <a:lnTo>
                    <a:pt x="734" y="2180"/>
                  </a:lnTo>
                  <a:lnTo>
                    <a:pt x="836" y="2281"/>
                  </a:lnTo>
                  <a:lnTo>
                    <a:pt x="958" y="2363"/>
                  </a:lnTo>
                  <a:lnTo>
                    <a:pt x="1060" y="2444"/>
                  </a:lnTo>
                  <a:lnTo>
                    <a:pt x="1162" y="2505"/>
                  </a:lnTo>
                  <a:lnTo>
                    <a:pt x="1548" y="2709"/>
                  </a:lnTo>
                  <a:lnTo>
                    <a:pt x="1671" y="2709"/>
                  </a:lnTo>
                  <a:lnTo>
                    <a:pt x="1589" y="2648"/>
                  </a:lnTo>
                  <a:lnTo>
                    <a:pt x="1284" y="2363"/>
                  </a:lnTo>
                  <a:lnTo>
                    <a:pt x="1121" y="2180"/>
                  </a:lnTo>
                  <a:lnTo>
                    <a:pt x="958" y="1976"/>
                  </a:lnTo>
                  <a:lnTo>
                    <a:pt x="775" y="1752"/>
                  </a:lnTo>
                  <a:lnTo>
                    <a:pt x="632" y="1487"/>
                  </a:lnTo>
                  <a:lnTo>
                    <a:pt x="489" y="1243"/>
                  </a:lnTo>
                  <a:lnTo>
                    <a:pt x="367" y="978"/>
                  </a:lnTo>
                  <a:lnTo>
                    <a:pt x="327" y="836"/>
                  </a:lnTo>
                  <a:lnTo>
                    <a:pt x="286" y="713"/>
                  </a:lnTo>
                  <a:lnTo>
                    <a:pt x="245" y="611"/>
                  </a:lnTo>
                  <a:lnTo>
                    <a:pt x="204" y="489"/>
                  </a:lnTo>
                  <a:lnTo>
                    <a:pt x="143" y="286"/>
                  </a:lnTo>
                  <a:lnTo>
                    <a:pt x="103" y="123"/>
                  </a:lnTo>
                  <a:lnTo>
                    <a:pt x="62" y="2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09;p55"/>
            <p:cNvSpPr/>
            <p:nvPr/>
          </p:nvSpPr>
          <p:spPr>
            <a:xfrm>
              <a:off x="2110260" y="3292008"/>
              <a:ext cx="219688" cy="317873"/>
            </a:xfrm>
            <a:custGeom>
              <a:avLst/>
              <a:gdLst/>
              <a:ahLst/>
              <a:cxnLst/>
              <a:rect l="l" t="t" r="r" b="b"/>
              <a:pathLst>
                <a:path w="2506" h="3626" extrusionOk="0">
                  <a:moveTo>
                    <a:pt x="2363" y="1"/>
                  </a:moveTo>
                  <a:lnTo>
                    <a:pt x="2363" y="41"/>
                  </a:lnTo>
                  <a:lnTo>
                    <a:pt x="2363" y="204"/>
                  </a:lnTo>
                  <a:lnTo>
                    <a:pt x="2343" y="428"/>
                  </a:lnTo>
                  <a:lnTo>
                    <a:pt x="2302" y="734"/>
                  </a:lnTo>
                  <a:lnTo>
                    <a:pt x="2282" y="897"/>
                  </a:lnTo>
                  <a:lnTo>
                    <a:pt x="2241" y="1080"/>
                  </a:lnTo>
                  <a:lnTo>
                    <a:pt x="2200" y="1263"/>
                  </a:lnTo>
                  <a:lnTo>
                    <a:pt x="2139" y="1467"/>
                  </a:lnTo>
                  <a:lnTo>
                    <a:pt x="2078" y="1650"/>
                  </a:lnTo>
                  <a:lnTo>
                    <a:pt x="1997" y="1833"/>
                  </a:lnTo>
                  <a:lnTo>
                    <a:pt x="1895" y="2037"/>
                  </a:lnTo>
                  <a:lnTo>
                    <a:pt x="1793" y="2200"/>
                  </a:lnTo>
                  <a:lnTo>
                    <a:pt x="1671" y="2383"/>
                  </a:lnTo>
                  <a:lnTo>
                    <a:pt x="1528" y="2546"/>
                  </a:lnTo>
                  <a:lnTo>
                    <a:pt x="1386" y="2689"/>
                  </a:lnTo>
                  <a:lnTo>
                    <a:pt x="1243" y="2831"/>
                  </a:lnTo>
                  <a:lnTo>
                    <a:pt x="1100" y="2954"/>
                  </a:lnTo>
                  <a:lnTo>
                    <a:pt x="938" y="3076"/>
                  </a:lnTo>
                  <a:lnTo>
                    <a:pt x="795" y="3178"/>
                  </a:lnTo>
                  <a:lnTo>
                    <a:pt x="652" y="3259"/>
                  </a:lnTo>
                  <a:lnTo>
                    <a:pt x="510" y="3361"/>
                  </a:lnTo>
                  <a:lnTo>
                    <a:pt x="388" y="3422"/>
                  </a:lnTo>
                  <a:lnTo>
                    <a:pt x="265" y="3483"/>
                  </a:lnTo>
                  <a:lnTo>
                    <a:pt x="184" y="3524"/>
                  </a:lnTo>
                  <a:lnTo>
                    <a:pt x="21" y="3605"/>
                  </a:lnTo>
                  <a:lnTo>
                    <a:pt x="1" y="3626"/>
                  </a:lnTo>
                  <a:lnTo>
                    <a:pt x="41" y="3605"/>
                  </a:lnTo>
                  <a:lnTo>
                    <a:pt x="204" y="3585"/>
                  </a:lnTo>
                  <a:lnTo>
                    <a:pt x="306" y="3565"/>
                  </a:lnTo>
                  <a:lnTo>
                    <a:pt x="428" y="3544"/>
                  </a:lnTo>
                  <a:lnTo>
                    <a:pt x="571" y="3503"/>
                  </a:lnTo>
                  <a:lnTo>
                    <a:pt x="734" y="3442"/>
                  </a:lnTo>
                  <a:lnTo>
                    <a:pt x="897" y="3381"/>
                  </a:lnTo>
                  <a:lnTo>
                    <a:pt x="1080" y="3300"/>
                  </a:lnTo>
                  <a:lnTo>
                    <a:pt x="1263" y="3198"/>
                  </a:lnTo>
                  <a:lnTo>
                    <a:pt x="1447" y="3076"/>
                  </a:lnTo>
                  <a:lnTo>
                    <a:pt x="1610" y="2933"/>
                  </a:lnTo>
                  <a:lnTo>
                    <a:pt x="1773" y="2770"/>
                  </a:lnTo>
                  <a:lnTo>
                    <a:pt x="1935" y="2587"/>
                  </a:lnTo>
                  <a:lnTo>
                    <a:pt x="2078" y="2383"/>
                  </a:lnTo>
                  <a:lnTo>
                    <a:pt x="2200" y="2180"/>
                  </a:lnTo>
                  <a:lnTo>
                    <a:pt x="2282" y="1976"/>
                  </a:lnTo>
                  <a:lnTo>
                    <a:pt x="2363" y="1752"/>
                  </a:lnTo>
                  <a:lnTo>
                    <a:pt x="2424" y="1548"/>
                  </a:lnTo>
                  <a:lnTo>
                    <a:pt x="2465" y="1324"/>
                  </a:lnTo>
                  <a:lnTo>
                    <a:pt x="2485" y="1121"/>
                  </a:lnTo>
                  <a:lnTo>
                    <a:pt x="2506" y="917"/>
                  </a:lnTo>
                  <a:lnTo>
                    <a:pt x="2506" y="754"/>
                  </a:lnTo>
                  <a:lnTo>
                    <a:pt x="2424" y="143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69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8"/>
          <p:cNvSpPr txBox="1">
            <a:spLocks noGrp="1"/>
          </p:cNvSpPr>
          <p:nvPr>
            <p:ph type="title"/>
          </p:nvPr>
        </p:nvSpPr>
        <p:spPr>
          <a:xfrm>
            <a:off x="1055815" y="611103"/>
            <a:ext cx="6748516" cy="859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tx1"/>
                </a:solidFill>
              </a:rPr>
              <a:t>Is she blond?</a:t>
            </a:r>
            <a:endParaRPr sz="4000" dirty="0">
              <a:solidFill>
                <a:schemeClr val="tx1"/>
              </a:solidFill>
            </a:endParaRPr>
          </a:p>
        </p:txBody>
      </p:sp>
      <p:grpSp>
        <p:nvGrpSpPr>
          <p:cNvPr id="564" name="Google Shape;564;p58"/>
          <p:cNvGrpSpPr/>
          <p:nvPr/>
        </p:nvGrpSpPr>
        <p:grpSpPr>
          <a:xfrm>
            <a:off x="54004" y="-70664"/>
            <a:ext cx="1847929" cy="1393440"/>
            <a:chOff x="153900" y="989998"/>
            <a:chExt cx="1847929" cy="1393440"/>
          </a:xfrm>
        </p:grpSpPr>
        <p:sp>
          <p:nvSpPr>
            <p:cNvPr id="565" name="Google Shape;565;p58"/>
            <p:cNvSpPr/>
            <p:nvPr/>
          </p:nvSpPr>
          <p:spPr>
            <a:xfrm rot="2732005">
              <a:off x="1137068" y="1030852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8"/>
            <p:cNvSpPr/>
            <p:nvPr/>
          </p:nvSpPr>
          <p:spPr>
            <a:xfrm rot="2732005">
              <a:off x="1606814" y="1192517"/>
              <a:ext cx="286806" cy="42361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8"/>
            <p:cNvSpPr/>
            <p:nvPr/>
          </p:nvSpPr>
          <p:spPr>
            <a:xfrm rot="2732005">
              <a:off x="424658" y="1219239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8"/>
            <p:cNvSpPr/>
            <p:nvPr/>
          </p:nvSpPr>
          <p:spPr>
            <a:xfrm rot="2732005">
              <a:off x="282505" y="1856564"/>
              <a:ext cx="308883" cy="490040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561;p58"/>
          <p:cNvSpPr txBox="1">
            <a:spLocks noGrp="1"/>
          </p:cNvSpPr>
          <p:nvPr>
            <p:ph type="title"/>
          </p:nvPr>
        </p:nvSpPr>
        <p:spPr>
          <a:xfrm>
            <a:off x="4191000" y="3784267"/>
            <a:ext cx="4112264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No, she isn’t.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86" name="Google Shape;478;p55"/>
          <p:cNvGrpSpPr/>
          <p:nvPr/>
        </p:nvGrpSpPr>
        <p:grpSpPr>
          <a:xfrm>
            <a:off x="130091" y="1734324"/>
            <a:ext cx="3150355" cy="2839660"/>
            <a:chOff x="0" y="2156577"/>
            <a:chExt cx="3313722" cy="2986915"/>
          </a:xfrm>
        </p:grpSpPr>
        <p:sp>
          <p:nvSpPr>
            <p:cNvPr id="87" name="Google Shape;479;p55"/>
            <p:cNvSpPr/>
            <p:nvPr/>
          </p:nvSpPr>
          <p:spPr>
            <a:xfrm>
              <a:off x="0" y="2279745"/>
              <a:ext cx="2840609" cy="2840521"/>
            </a:xfrm>
            <a:custGeom>
              <a:avLst/>
              <a:gdLst/>
              <a:ahLst/>
              <a:cxnLst/>
              <a:rect l="l" t="t" r="r" b="b"/>
              <a:pathLst>
                <a:path w="32403" h="32402" extrusionOk="0">
                  <a:moveTo>
                    <a:pt x="16212" y="0"/>
                  </a:moveTo>
                  <a:lnTo>
                    <a:pt x="15377" y="21"/>
                  </a:lnTo>
                  <a:lnTo>
                    <a:pt x="13747" y="184"/>
                  </a:lnTo>
                  <a:lnTo>
                    <a:pt x="12159" y="509"/>
                  </a:lnTo>
                  <a:lnTo>
                    <a:pt x="10631" y="978"/>
                  </a:lnTo>
                  <a:lnTo>
                    <a:pt x="9185" y="1609"/>
                  </a:lnTo>
                  <a:lnTo>
                    <a:pt x="7801" y="2342"/>
                  </a:lnTo>
                  <a:lnTo>
                    <a:pt x="6518" y="3218"/>
                  </a:lnTo>
                  <a:lnTo>
                    <a:pt x="5316" y="4216"/>
                  </a:lnTo>
                  <a:lnTo>
                    <a:pt x="4216" y="5316"/>
                  </a:lnTo>
                  <a:lnTo>
                    <a:pt x="3218" y="6517"/>
                  </a:lnTo>
                  <a:lnTo>
                    <a:pt x="2343" y="7800"/>
                  </a:lnTo>
                  <a:lnTo>
                    <a:pt x="1609" y="9185"/>
                  </a:lnTo>
                  <a:lnTo>
                    <a:pt x="978" y="10631"/>
                  </a:lnTo>
                  <a:lnTo>
                    <a:pt x="510" y="12159"/>
                  </a:lnTo>
                  <a:lnTo>
                    <a:pt x="184" y="13747"/>
                  </a:lnTo>
                  <a:lnTo>
                    <a:pt x="21" y="15376"/>
                  </a:lnTo>
                  <a:lnTo>
                    <a:pt x="1" y="16211"/>
                  </a:lnTo>
                  <a:lnTo>
                    <a:pt x="21" y="17046"/>
                  </a:lnTo>
                  <a:lnTo>
                    <a:pt x="184" y="18675"/>
                  </a:lnTo>
                  <a:lnTo>
                    <a:pt x="510" y="20264"/>
                  </a:lnTo>
                  <a:lnTo>
                    <a:pt x="978" y="21771"/>
                  </a:lnTo>
                  <a:lnTo>
                    <a:pt x="1609" y="23237"/>
                  </a:lnTo>
                  <a:lnTo>
                    <a:pt x="2343" y="24602"/>
                  </a:lnTo>
                  <a:lnTo>
                    <a:pt x="3218" y="25905"/>
                  </a:lnTo>
                  <a:lnTo>
                    <a:pt x="4216" y="27107"/>
                  </a:lnTo>
                  <a:lnTo>
                    <a:pt x="5316" y="28207"/>
                  </a:lnTo>
                  <a:lnTo>
                    <a:pt x="6518" y="29184"/>
                  </a:lnTo>
                  <a:lnTo>
                    <a:pt x="7801" y="30060"/>
                  </a:lnTo>
                  <a:lnTo>
                    <a:pt x="9185" y="30813"/>
                  </a:lnTo>
                  <a:lnTo>
                    <a:pt x="10631" y="31424"/>
                  </a:lnTo>
                  <a:lnTo>
                    <a:pt x="12159" y="31893"/>
                  </a:lnTo>
                  <a:lnTo>
                    <a:pt x="13747" y="32219"/>
                  </a:lnTo>
                  <a:lnTo>
                    <a:pt x="15377" y="32402"/>
                  </a:lnTo>
                  <a:lnTo>
                    <a:pt x="17047" y="32402"/>
                  </a:lnTo>
                  <a:lnTo>
                    <a:pt x="18676" y="32219"/>
                  </a:lnTo>
                  <a:lnTo>
                    <a:pt x="20264" y="31893"/>
                  </a:lnTo>
                  <a:lnTo>
                    <a:pt x="21771" y="31424"/>
                  </a:lnTo>
                  <a:lnTo>
                    <a:pt x="23238" y="30813"/>
                  </a:lnTo>
                  <a:lnTo>
                    <a:pt x="24602" y="30060"/>
                  </a:lnTo>
                  <a:lnTo>
                    <a:pt x="25906" y="29184"/>
                  </a:lnTo>
                  <a:lnTo>
                    <a:pt x="27107" y="28207"/>
                  </a:lnTo>
                  <a:lnTo>
                    <a:pt x="28207" y="27107"/>
                  </a:lnTo>
                  <a:lnTo>
                    <a:pt x="29184" y="25905"/>
                  </a:lnTo>
                  <a:lnTo>
                    <a:pt x="30060" y="24602"/>
                  </a:lnTo>
                  <a:lnTo>
                    <a:pt x="30814" y="23237"/>
                  </a:lnTo>
                  <a:lnTo>
                    <a:pt x="31425" y="21771"/>
                  </a:lnTo>
                  <a:lnTo>
                    <a:pt x="31893" y="20264"/>
                  </a:lnTo>
                  <a:lnTo>
                    <a:pt x="32219" y="18675"/>
                  </a:lnTo>
                  <a:lnTo>
                    <a:pt x="32382" y="17046"/>
                  </a:lnTo>
                  <a:lnTo>
                    <a:pt x="32402" y="16211"/>
                  </a:lnTo>
                  <a:lnTo>
                    <a:pt x="32382" y="15376"/>
                  </a:lnTo>
                  <a:lnTo>
                    <a:pt x="32219" y="13747"/>
                  </a:lnTo>
                  <a:lnTo>
                    <a:pt x="31893" y="12159"/>
                  </a:lnTo>
                  <a:lnTo>
                    <a:pt x="31425" y="10631"/>
                  </a:lnTo>
                  <a:lnTo>
                    <a:pt x="30814" y="9185"/>
                  </a:lnTo>
                  <a:lnTo>
                    <a:pt x="30060" y="7800"/>
                  </a:lnTo>
                  <a:lnTo>
                    <a:pt x="29184" y="6517"/>
                  </a:lnTo>
                  <a:lnTo>
                    <a:pt x="28207" y="5316"/>
                  </a:lnTo>
                  <a:lnTo>
                    <a:pt x="27107" y="4216"/>
                  </a:lnTo>
                  <a:lnTo>
                    <a:pt x="25906" y="3218"/>
                  </a:lnTo>
                  <a:lnTo>
                    <a:pt x="24602" y="2342"/>
                  </a:lnTo>
                  <a:lnTo>
                    <a:pt x="23238" y="1609"/>
                  </a:lnTo>
                  <a:lnTo>
                    <a:pt x="21771" y="978"/>
                  </a:lnTo>
                  <a:lnTo>
                    <a:pt x="20264" y="509"/>
                  </a:lnTo>
                  <a:lnTo>
                    <a:pt x="18676" y="184"/>
                  </a:lnTo>
                  <a:lnTo>
                    <a:pt x="17047" y="21"/>
                  </a:lnTo>
                  <a:lnTo>
                    <a:pt x="162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80;p55"/>
            <p:cNvSpPr/>
            <p:nvPr/>
          </p:nvSpPr>
          <p:spPr>
            <a:xfrm>
              <a:off x="462430" y="2156577"/>
              <a:ext cx="1915743" cy="1762154"/>
            </a:xfrm>
            <a:custGeom>
              <a:avLst/>
              <a:gdLst/>
              <a:ahLst/>
              <a:cxnLst/>
              <a:rect l="l" t="t" r="r" b="b"/>
              <a:pathLst>
                <a:path w="21853" h="20101" extrusionOk="0">
                  <a:moveTo>
                    <a:pt x="9450" y="0"/>
                  </a:moveTo>
                  <a:lnTo>
                    <a:pt x="8330" y="183"/>
                  </a:lnTo>
                  <a:lnTo>
                    <a:pt x="7597" y="428"/>
                  </a:lnTo>
                  <a:lnTo>
                    <a:pt x="6884" y="794"/>
                  </a:lnTo>
                  <a:lnTo>
                    <a:pt x="6212" y="1263"/>
                  </a:lnTo>
                  <a:lnTo>
                    <a:pt x="5601" y="1853"/>
                  </a:lnTo>
                  <a:lnTo>
                    <a:pt x="5031" y="2587"/>
                  </a:lnTo>
                  <a:lnTo>
                    <a:pt x="4786" y="3014"/>
                  </a:lnTo>
                  <a:lnTo>
                    <a:pt x="4542" y="3544"/>
                  </a:lnTo>
                  <a:lnTo>
                    <a:pt x="4175" y="5010"/>
                  </a:lnTo>
                  <a:lnTo>
                    <a:pt x="4073" y="5825"/>
                  </a:lnTo>
                  <a:lnTo>
                    <a:pt x="4033" y="6049"/>
                  </a:lnTo>
                  <a:lnTo>
                    <a:pt x="3849" y="6415"/>
                  </a:lnTo>
                  <a:lnTo>
                    <a:pt x="3544" y="6700"/>
                  </a:lnTo>
                  <a:lnTo>
                    <a:pt x="3177" y="6884"/>
                  </a:lnTo>
                  <a:lnTo>
                    <a:pt x="2953" y="6924"/>
                  </a:lnTo>
                  <a:lnTo>
                    <a:pt x="2933" y="6924"/>
                  </a:lnTo>
                  <a:lnTo>
                    <a:pt x="2668" y="6965"/>
                  </a:lnTo>
                  <a:lnTo>
                    <a:pt x="2179" y="7128"/>
                  </a:lnTo>
                  <a:lnTo>
                    <a:pt x="1528" y="7515"/>
                  </a:lnTo>
                  <a:lnTo>
                    <a:pt x="917" y="8268"/>
                  </a:lnTo>
                  <a:lnTo>
                    <a:pt x="652" y="8981"/>
                  </a:lnTo>
                  <a:lnTo>
                    <a:pt x="591" y="9490"/>
                  </a:lnTo>
                  <a:lnTo>
                    <a:pt x="591" y="9755"/>
                  </a:lnTo>
                  <a:lnTo>
                    <a:pt x="652" y="10183"/>
                  </a:lnTo>
                  <a:lnTo>
                    <a:pt x="957" y="10936"/>
                  </a:lnTo>
                  <a:lnTo>
                    <a:pt x="1202" y="11262"/>
                  </a:lnTo>
                  <a:lnTo>
                    <a:pt x="937" y="11507"/>
                  </a:lnTo>
                  <a:lnTo>
                    <a:pt x="489" y="12056"/>
                  </a:lnTo>
                  <a:lnTo>
                    <a:pt x="184" y="12688"/>
                  </a:lnTo>
                  <a:lnTo>
                    <a:pt x="21" y="13401"/>
                  </a:lnTo>
                  <a:lnTo>
                    <a:pt x="0" y="13788"/>
                  </a:lnTo>
                  <a:lnTo>
                    <a:pt x="0" y="14134"/>
                  </a:lnTo>
                  <a:lnTo>
                    <a:pt x="143" y="14765"/>
                  </a:lnTo>
                  <a:lnTo>
                    <a:pt x="387" y="15356"/>
                  </a:lnTo>
                  <a:lnTo>
                    <a:pt x="733" y="15865"/>
                  </a:lnTo>
                  <a:lnTo>
                    <a:pt x="1181" y="16313"/>
                  </a:lnTo>
                  <a:lnTo>
                    <a:pt x="1711" y="16659"/>
                  </a:lnTo>
                  <a:lnTo>
                    <a:pt x="2281" y="16903"/>
                  </a:lnTo>
                  <a:lnTo>
                    <a:pt x="2933" y="17046"/>
                  </a:lnTo>
                  <a:lnTo>
                    <a:pt x="3259" y="17046"/>
                  </a:lnTo>
                  <a:lnTo>
                    <a:pt x="3646" y="17026"/>
                  </a:lnTo>
                  <a:lnTo>
                    <a:pt x="4012" y="16965"/>
                  </a:lnTo>
                  <a:lnTo>
                    <a:pt x="4033" y="17290"/>
                  </a:lnTo>
                  <a:lnTo>
                    <a:pt x="4175" y="17901"/>
                  </a:lnTo>
                  <a:lnTo>
                    <a:pt x="4440" y="18472"/>
                  </a:lnTo>
                  <a:lnTo>
                    <a:pt x="4786" y="18960"/>
                  </a:lnTo>
                  <a:lnTo>
                    <a:pt x="5234" y="19388"/>
                  </a:lnTo>
                  <a:lnTo>
                    <a:pt x="5743" y="19734"/>
                  </a:lnTo>
                  <a:lnTo>
                    <a:pt x="6314" y="19958"/>
                  </a:lnTo>
                  <a:lnTo>
                    <a:pt x="6945" y="20080"/>
                  </a:lnTo>
                  <a:lnTo>
                    <a:pt x="7271" y="20101"/>
                  </a:lnTo>
                  <a:lnTo>
                    <a:pt x="7597" y="20080"/>
                  </a:lnTo>
                  <a:lnTo>
                    <a:pt x="8248" y="19958"/>
                  </a:lnTo>
                  <a:lnTo>
                    <a:pt x="8819" y="19714"/>
                  </a:lnTo>
                  <a:lnTo>
                    <a:pt x="9348" y="19368"/>
                  </a:lnTo>
                  <a:lnTo>
                    <a:pt x="9796" y="18920"/>
                  </a:lnTo>
                  <a:lnTo>
                    <a:pt x="10142" y="18390"/>
                  </a:lnTo>
                  <a:lnTo>
                    <a:pt x="10387" y="17820"/>
                  </a:lnTo>
                  <a:lnTo>
                    <a:pt x="10509" y="17168"/>
                  </a:lnTo>
                  <a:lnTo>
                    <a:pt x="10529" y="16842"/>
                  </a:lnTo>
                  <a:lnTo>
                    <a:pt x="10529" y="16578"/>
                  </a:lnTo>
                  <a:lnTo>
                    <a:pt x="10489" y="16333"/>
                  </a:lnTo>
                  <a:lnTo>
                    <a:pt x="10916" y="16272"/>
                  </a:lnTo>
                  <a:lnTo>
                    <a:pt x="11344" y="16211"/>
                  </a:lnTo>
                  <a:lnTo>
                    <a:pt x="11344" y="16293"/>
                  </a:lnTo>
                  <a:lnTo>
                    <a:pt x="11344" y="16354"/>
                  </a:lnTo>
                  <a:lnTo>
                    <a:pt x="11364" y="16700"/>
                  </a:lnTo>
                  <a:lnTo>
                    <a:pt x="11486" y="17331"/>
                  </a:lnTo>
                  <a:lnTo>
                    <a:pt x="11731" y="17922"/>
                  </a:lnTo>
                  <a:lnTo>
                    <a:pt x="12097" y="18431"/>
                  </a:lnTo>
                  <a:lnTo>
                    <a:pt x="12525" y="18879"/>
                  </a:lnTo>
                  <a:lnTo>
                    <a:pt x="13055" y="19225"/>
                  </a:lnTo>
                  <a:lnTo>
                    <a:pt x="13645" y="19490"/>
                  </a:lnTo>
                  <a:lnTo>
                    <a:pt x="14277" y="19612"/>
                  </a:lnTo>
                  <a:lnTo>
                    <a:pt x="14602" y="19632"/>
                  </a:lnTo>
                  <a:lnTo>
                    <a:pt x="14908" y="19612"/>
                  </a:lnTo>
                  <a:lnTo>
                    <a:pt x="15478" y="19510"/>
                  </a:lnTo>
                  <a:lnTo>
                    <a:pt x="16008" y="19307"/>
                  </a:lnTo>
                  <a:lnTo>
                    <a:pt x="16496" y="19042"/>
                  </a:lnTo>
                  <a:lnTo>
                    <a:pt x="17107" y="18472"/>
                  </a:lnTo>
                  <a:lnTo>
                    <a:pt x="17555" y="17759"/>
                  </a:lnTo>
                  <a:lnTo>
                    <a:pt x="17759" y="17229"/>
                  </a:lnTo>
                  <a:lnTo>
                    <a:pt x="17820" y="16965"/>
                  </a:lnTo>
                  <a:lnTo>
                    <a:pt x="18187" y="17026"/>
                  </a:lnTo>
                  <a:lnTo>
                    <a:pt x="18594" y="17046"/>
                  </a:lnTo>
                  <a:lnTo>
                    <a:pt x="18920" y="17046"/>
                  </a:lnTo>
                  <a:lnTo>
                    <a:pt x="19551" y="16903"/>
                  </a:lnTo>
                  <a:lnTo>
                    <a:pt x="20142" y="16659"/>
                  </a:lnTo>
                  <a:lnTo>
                    <a:pt x="20671" y="16313"/>
                  </a:lnTo>
                  <a:lnTo>
                    <a:pt x="21099" y="15865"/>
                  </a:lnTo>
                  <a:lnTo>
                    <a:pt x="21466" y="15356"/>
                  </a:lnTo>
                  <a:lnTo>
                    <a:pt x="21710" y="14765"/>
                  </a:lnTo>
                  <a:lnTo>
                    <a:pt x="21832" y="14134"/>
                  </a:lnTo>
                  <a:lnTo>
                    <a:pt x="21853" y="13788"/>
                  </a:lnTo>
                  <a:lnTo>
                    <a:pt x="21832" y="13299"/>
                  </a:lnTo>
                  <a:lnTo>
                    <a:pt x="21547" y="12403"/>
                  </a:lnTo>
                  <a:lnTo>
                    <a:pt x="21038" y="11629"/>
                  </a:lnTo>
                  <a:lnTo>
                    <a:pt x="20346" y="11038"/>
                  </a:lnTo>
                  <a:lnTo>
                    <a:pt x="19938" y="10814"/>
                  </a:lnTo>
                  <a:lnTo>
                    <a:pt x="20060" y="10529"/>
                  </a:lnTo>
                  <a:lnTo>
                    <a:pt x="20223" y="9918"/>
                  </a:lnTo>
                  <a:lnTo>
                    <a:pt x="20244" y="9572"/>
                  </a:lnTo>
                  <a:lnTo>
                    <a:pt x="20223" y="9144"/>
                  </a:lnTo>
                  <a:lnTo>
                    <a:pt x="19938" y="8330"/>
                  </a:lnTo>
                  <a:lnTo>
                    <a:pt x="19449" y="7678"/>
                  </a:lnTo>
                  <a:lnTo>
                    <a:pt x="18777" y="7189"/>
                  </a:lnTo>
                  <a:lnTo>
                    <a:pt x="18390" y="7047"/>
                  </a:lnTo>
                  <a:lnTo>
                    <a:pt x="18085" y="6904"/>
                  </a:lnTo>
                  <a:lnTo>
                    <a:pt x="17678" y="6415"/>
                  </a:lnTo>
                  <a:lnTo>
                    <a:pt x="17576" y="6089"/>
                  </a:lnTo>
                  <a:lnTo>
                    <a:pt x="17413" y="5315"/>
                  </a:lnTo>
                  <a:lnTo>
                    <a:pt x="16883" y="3931"/>
                  </a:lnTo>
                  <a:lnTo>
                    <a:pt x="16313" y="3096"/>
                  </a:lnTo>
                  <a:lnTo>
                    <a:pt x="15865" y="2648"/>
                  </a:lnTo>
                  <a:lnTo>
                    <a:pt x="15315" y="2342"/>
                  </a:lnTo>
                  <a:lnTo>
                    <a:pt x="14684" y="2159"/>
                  </a:lnTo>
                  <a:lnTo>
                    <a:pt x="14317" y="2138"/>
                  </a:lnTo>
                  <a:lnTo>
                    <a:pt x="14215" y="1955"/>
                  </a:lnTo>
                  <a:lnTo>
                    <a:pt x="13930" y="1548"/>
                  </a:lnTo>
                  <a:lnTo>
                    <a:pt x="13340" y="1018"/>
                  </a:lnTo>
                  <a:lnTo>
                    <a:pt x="12240" y="448"/>
                  </a:lnTo>
                  <a:lnTo>
                    <a:pt x="10896" y="82"/>
                  </a:lnTo>
                  <a:lnTo>
                    <a:pt x="9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81;p55"/>
            <p:cNvSpPr/>
            <p:nvPr/>
          </p:nvSpPr>
          <p:spPr>
            <a:xfrm>
              <a:off x="1239050" y="3252735"/>
              <a:ext cx="319627" cy="537474"/>
            </a:xfrm>
            <a:custGeom>
              <a:avLst/>
              <a:gdLst/>
              <a:ahLst/>
              <a:cxnLst/>
              <a:rect l="l" t="t" r="r" b="b"/>
              <a:pathLst>
                <a:path w="3646" h="6131" extrusionOk="0">
                  <a:moveTo>
                    <a:pt x="163" y="1"/>
                  </a:moveTo>
                  <a:lnTo>
                    <a:pt x="82" y="2689"/>
                  </a:lnTo>
                  <a:lnTo>
                    <a:pt x="0" y="6131"/>
                  </a:lnTo>
                  <a:lnTo>
                    <a:pt x="3646" y="6131"/>
                  </a:lnTo>
                  <a:lnTo>
                    <a:pt x="3462" y="2668"/>
                  </a:lnTo>
                  <a:lnTo>
                    <a:pt x="3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82;p55"/>
            <p:cNvSpPr/>
            <p:nvPr/>
          </p:nvSpPr>
          <p:spPr>
            <a:xfrm>
              <a:off x="1246151" y="3252735"/>
              <a:ext cx="296483" cy="262557"/>
            </a:xfrm>
            <a:custGeom>
              <a:avLst/>
              <a:gdLst/>
              <a:ahLst/>
              <a:cxnLst/>
              <a:rect l="l" t="t" r="r" b="b"/>
              <a:pathLst>
                <a:path w="3382" h="2995" extrusionOk="0">
                  <a:moveTo>
                    <a:pt x="82" y="1"/>
                  </a:moveTo>
                  <a:lnTo>
                    <a:pt x="1" y="2689"/>
                  </a:lnTo>
                  <a:lnTo>
                    <a:pt x="408" y="2831"/>
                  </a:lnTo>
                  <a:lnTo>
                    <a:pt x="1223" y="2974"/>
                  </a:lnTo>
                  <a:lnTo>
                    <a:pt x="1650" y="2994"/>
                  </a:lnTo>
                  <a:lnTo>
                    <a:pt x="2119" y="2974"/>
                  </a:lnTo>
                  <a:lnTo>
                    <a:pt x="2974" y="2811"/>
                  </a:lnTo>
                  <a:lnTo>
                    <a:pt x="3381" y="2668"/>
                  </a:lnTo>
                  <a:lnTo>
                    <a:pt x="32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83;p55"/>
            <p:cNvSpPr/>
            <p:nvPr/>
          </p:nvSpPr>
          <p:spPr>
            <a:xfrm>
              <a:off x="976582" y="2395813"/>
              <a:ext cx="828522" cy="1031992"/>
            </a:xfrm>
            <a:custGeom>
              <a:avLst/>
              <a:gdLst/>
              <a:ahLst/>
              <a:cxnLst/>
              <a:rect l="l" t="t" r="r" b="b"/>
              <a:pathLst>
                <a:path w="9451" h="11772" extrusionOk="0">
                  <a:moveTo>
                    <a:pt x="3870" y="0"/>
                  </a:moveTo>
                  <a:lnTo>
                    <a:pt x="3015" y="183"/>
                  </a:lnTo>
                  <a:lnTo>
                    <a:pt x="2261" y="509"/>
                  </a:lnTo>
                  <a:lnTo>
                    <a:pt x="1569" y="978"/>
                  </a:lnTo>
                  <a:lnTo>
                    <a:pt x="978" y="1548"/>
                  </a:lnTo>
                  <a:lnTo>
                    <a:pt x="510" y="2240"/>
                  </a:lnTo>
                  <a:lnTo>
                    <a:pt x="184" y="3014"/>
                  </a:lnTo>
                  <a:lnTo>
                    <a:pt x="21" y="3849"/>
                  </a:lnTo>
                  <a:lnTo>
                    <a:pt x="1" y="4297"/>
                  </a:lnTo>
                  <a:lnTo>
                    <a:pt x="1" y="7047"/>
                  </a:lnTo>
                  <a:lnTo>
                    <a:pt x="21" y="7535"/>
                  </a:lnTo>
                  <a:lnTo>
                    <a:pt x="204" y="8452"/>
                  </a:lnTo>
                  <a:lnTo>
                    <a:pt x="571" y="9307"/>
                  </a:lnTo>
                  <a:lnTo>
                    <a:pt x="1080" y="10061"/>
                  </a:lnTo>
                  <a:lnTo>
                    <a:pt x="1732" y="10692"/>
                  </a:lnTo>
                  <a:lnTo>
                    <a:pt x="2485" y="11201"/>
                  </a:lnTo>
                  <a:lnTo>
                    <a:pt x="3320" y="11568"/>
                  </a:lnTo>
                  <a:lnTo>
                    <a:pt x="4257" y="11751"/>
                  </a:lnTo>
                  <a:lnTo>
                    <a:pt x="4725" y="11771"/>
                  </a:lnTo>
                  <a:lnTo>
                    <a:pt x="5214" y="11751"/>
                  </a:lnTo>
                  <a:lnTo>
                    <a:pt x="6151" y="11568"/>
                  </a:lnTo>
                  <a:lnTo>
                    <a:pt x="6986" y="11201"/>
                  </a:lnTo>
                  <a:lnTo>
                    <a:pt x="7739" y="10692"/>
                  </a:lnTo>
                  <a:lnTo>
                    <a:pt x="8391" y="10061"/>
                  </a:lnTo>
                  <a:lnTo>
                    <a:pt x="8900" y="9307"/>
                  </a:lnTo>
                  <a:lnTo>
                    <a:pt x="9247" y="8452"/>
                  </a:lnTo>
                  <a:lnTo>
                    <a:pt x="9450" y="7535"/>
                  </a:lnTo>
                  <a:lnTo>
                    <a:pt x="9450" y="7047"/>
                  </a:lnTo>
                  <a:lnTo>
                    <a:pt x="9450" y="4297"/>
                  </a:lnTo>
                  <a:lnTo>
                    <a:pt x="9450" y="3849"/>
                  </a:lnTo>
                  <a:lnTo>
                    <a:pt x="9267" y="3014"/>
                  </a:lnTo>
                  <a:lnTo>
                    <a:pt x="8941" y="2240"/>
                  </a:lnTo>
                  <a:lnTo>
                    <a:pt x="8473" y="1548"/>
                  </a:lnTo>
                  <a:lnTo>
                    <a:pt x="7902" y="978"/>
                  </a:lnTo>
                  <a:lnTo>
                    <a:pt x="7210" y="509"/>
                  </a:lnTo>
                  <a:lnTo>
                    <a:pt x="6436" y="183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84;p55"/>
            <p:cNvSpPr/>
            <p:nvPr/>
          </p:nvSpPr>
          <p:spPr>
            <a:xfrm>
              <a:off x="1156908" y="3672297"/>
              <a:ext cx="530373" cy="1469441"/>
            </a:xfrm>
            <a:custGeom>
              <a:avLst/>
              <a:gdLst/>
              <a:ahLst/>
              <a:cxnLst/>
              <a:rect l="l" t="t" r="r" b="b"/>
              <a:pathLst>
                <a:path w="6050" h="16762" extrusionOk="0">
                  <a:moveTo>
                    <a:pt x="978" y="0"/>
                  </a:moveTo>
                  <a:lnTo>
                    <a:pt x="0" y="265"/>
                  </a:lnTo>
                  <a:lnTo>
                    <a:pt x="1100" y="12016"/>
                  </a:lnTo>
                  <a:lnTo>
                    <a:pt x="1548" y="16761"/>
                  </a:lnTo>
                  <a:lnTo>
                    <a:pt x="4583" y="16761"/>
                  </a:lnTo>
                  <a:lnTo>
                    <a:pt x="6049" y="387"/>
                  </a:lnTo>
                  <a:lnTo>
                    <a:pt x="4786" y="62"/>
                  </a:lnTo>
                  <a:lnTo>
                    <a:pt x="4583" y="0"/>
                  </a:lnTo>
                  <a:lnTo>
                    <a:pt x="4522" y="62"/>
                  </a:lnTo>
                  <a:lnTo>
                    <a:pt x="3931" y="469"/>
                  </a:lnTo>
                  <a:lnTo>
                    <a:pt x="3178" y="734"/>
                  </a:lnTo>
                  <a:lnTo>
                    <a:pt x="2607" y="774"/>
                  </a:lnTo>
                  <a:lnTo>
                    <a:pt x="1976" y="652"/>
                  </a:lnTo>
                  <a:lnTo>
                    <a:pt x="1304" y="306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85;p55"/>
            <p:cNvSpPr/>
            <p:nvPr/>
          </p:nvSpPr>
          <p:spPr>
            <a:xfrm>
              <a:off x="1253339" y="3677645"/>
              <a:ext cx="433942" cy="1464093"/>
            </a:xfrm>
            <a:custGeom>
              <a:avLst/>
              <a:gdLst/>
              <a:ahLst/>
              <a:cxnLst/>
              <a:rect l="l" t="t" r="r" b="b"/>
              <a:pathLst>
                <a:path w="4950" h="16701" extrusionOk="0">
                  <a:moveTo>
                    <a:pt x="3686" y="1"/>
                  </a:moveTo>
                  <a:lnTo>
                    <a:pt x="0" y="11955"/>
                  </a:lnTo>
                  <a:lnTo>
                    <a:pt x="448" y="16700"/>
                  </a:lnTo>
                  <a:lnTo>
                    <a:pt x="3483" y="16700"/>
                  </a:lnTo>
                  <a:lnTo>
                    <a:pt x="4949" y="326"/>
                  </a:lnTo>
                  <a:lnTo>
                    <a:pt x="36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86;p55"/>
            <p:cNvSpPr/>
            <p:nvPr/>
          </p:nvSpPr>
          <p:spPr>
            <a:xfrm>
              <a:off x="2701206" y="3734802"/>
              <a:ext cx="612515" cy="923112"/>
            </a:xfrm>
            <a:custGeom>
              <a:avLst/>
              <a:gdLst/>
              <a:ahLst/>
              <a:cxnLst/>
              <a:rect l="l" t="t" r="r" b="b"/>
              <a:pathLst>
                <a:path w="6987" h="10530" extrusionOk="0">
                  <a:moveTo>
                    <a:pt x="5642" y="0"/>
                  </a:moveTo>
                  <a:lnTo>
                    <a:pt x="5153" y="978"/>
                  </a:lnTo>
                  <a:lnTo>
                    <a:pt x="3300" y="4460"/>
                  </a:lnTo>
                  <a:lnTo>
                    <a:pt x="3402" y="3951"/>
                  </a:lnTo>
                  <a:lnTo>
                    <a:pt x="3341" y="3198"/>
                  </a:lnTo>
                  <a:lnTo>
                    <a:pt x="3035" y="2566"/>
                  </a:lnTo>
                  <a:lnTo>
                    <a:pt x="2954" y="2505"/>
                  </a:lnTo>
                  <a:lnTo>
                    <a:pt x="2526" y="5295"/>
                  </a:lnTo>
                  <a:lnTo>
                    <a:pt x="1" y="8391"/>
                  </a:lnTo>
                  <a:lnTo>
                    <a:pt x="1874" y="10529"/>
                  </a:lnTo>
                  <a:lnTo>
                    <a:pt x="2913" y="9043"/>
                  </a:lnTo>
                  <a:lnTo>
                    <a:pt x="4868" y="6375"/>
                  </a:lnTo>
                  <a:lnTo>
                    <a:pt x="5051" y="6334"/>
                  </a:lnTo>
                  <a:lnTo>
                    <a:pt x="5418" y="6151"/>
                  </a:lnTo>
                  <a:lnTo>
                    <a:pt x="5886" y="5764"/>
                  </a:lnTo>
                  <a:lnTo>
                    <a:pt x="6620" y="4786"/>
                  </a:lnTo>
                  <a:lnTo>
                    <a:pt x="6884" y="4420"/>
                  </a:lnTo>
                  <a:lnTo>
                    <a:pt x="6986" y="4297"/>
                  </a:lnTo>
                  <a:lnTo>
                    <a:pt x="6986" y="4073"/>
                  </a:lnTo>
                  <a:lnTo>
                    <a:pt x="6823" y="3870"/>
                  </a:lnTo>
                  <a:lnTo>
                    <a:pt x="6538" y="3747"/>
                  </a:lnTo>
                  <a:lnTo>
                    <a:pt x="6355" y="3747"/>
                  </a:lnTo>
                  <a:lnTo>
                    <a:pt x="6396" y="3462"/>
                  </a:lnTo>
                  <a:lnTo>
                    <a:pt x="6253" y="3116"/>
                  </a:lnTo>
                  <a:lnTo>
                    <a:pt x="5968" y="2994"/>
                  </a:lnTo>
                  <a:lnTo>
                    <a:pt x="5723" y="2994"/>
                  </a:lnTo>
                  <a:lnTo>
                    <a:pt x="5785" y="2811"/>
                  </a:lnTo>
                  <a:lnTo>
                    <a:pt x="5764" y="2526"/>
                  </a:lnTo>
                  <a:lnTo>
                    <a:pt x="5622" y="2302"/>
                  </a:lnTo>
                  <a:lnTo>
                    <a:pt x="5377" y="2220"/>
                  </a:lnTo>
                  <a:lnTo>
                    <a:pt x="5235" y="2220"/>
                  </a:lnTo>
                  <a:lnTo>
                    <a:pt x="5581" y="1467"/>
                  </a:lnTo>
                  <a:lnTo>
                    <a:pt x="5846" y="530"/>
                  </a:lnTo>
                  <a:lnTo>
                    <a:pt x="5805" y="122"/>
                  </a:lnTo>
                  <a:lnTo>
                    <a:pt x="5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87;p55"/>
            <p:cNvSpPr/>
            <p:nvPr/>
          </p:nvSpPr>
          <p:spPr>
            <a:xfrm>
              <a:off x="1437172" y="3633024"/>
              <a:ext cx="1558771" cy="1508715"/>
            </a:xfrm>
            <a:custGeom>
              <a:avLst/>
              <a:gdLst/>
              <a:ahLst/>
              <a:cxnLst/>
              <a:rect l="l" t="t" r="r" b="b"/>
              <a:pathLst>
                <a:path w="17781" h="17210" extrusionOk="0">
                  <a:moveTo>
                    <a:pt x="1284" y="0"/>
                  </a:moveTo>
                  <a:lnTo>
                    <a:pt x="1" y="17209"/>
                  </a:lnTo>
                  <a:lnTo>
                    <a:pt x="6111" y="17209"/>
                  </a:lnTo>
                  <a:lnTo>
                    <a:pt x="6823" y="8717"/>
                  </a:lnTo>
                  <a:lnTo>
                    <a:pt x="10632" y="13421"/>
                  </a:lnTo>
                  <a:lnTo>
                    <a:pt x="10896" y="13727"/>
                  </a:lnTo>
                  <a:lnTo>
                    <a:pt x="11507" y="14175"/>
                  </a:lnTo>
                  <a:lnTo>
                    <a:pt x="12159" y="14480"/>
                  </a:lnTo>
                  <a:lnTo>
                    <a:pt x="12872" y="14602"/>
                  </a:lnTo>
                  <a:lnTo>
                    <a:pt x="13585" y="14582"/>
                  </a:lnTo>
                  <a:lnTo>
                    <a:pt x="14298" y="14399"/>
                  </a:lnTo>
                  <a:lnTo>
                    <a:pt x="14929" y="14073"/>
                  </a:lnTo>
                  <a:lnTo>
                    <a:pt x="15499" y="13584"/>
                  </a:lnTo>
                  <a:lnTo>
                    <a:pt x="15744" y="13258"/>
                  </a:lnTo>
                  <a:lnTo>
                    <a:pt x="17780" y="10428"/>
                  </a:lnTo>
                  <a:lnTo>
                    <a:pt x="15194" y="8208"/>
                  </a:lnTo>
                  <a:lnTo>
                    <a:pt x="14033" y="9389"/>
                  </a:lnTo>
                  <a:lnTo>
                    <a:pt x="13890" y="9511"/>
                  </a:lnTo>
                  <a:lnTo>
                    <a:pt x="13585" y="9633"/>
                  </a:lnTo>
                  <a:lnTo>
                    <a:pt x="13239" y="9593"/>
                  </a:lnTo>
                  <a:lnTo>
                    <a:pt x="12933" y="9450"/>
                  </a:lnTo>
                  <a:lnTo>
                    <a:pt x="12811" y="9307"/>
                  </a:lnTo>
                  <a:lnTo>
                    <a:pt x="7719" y="2505"/>
                  </a:lnTo>
                  <a:lnTo>
                    <a:pt x="7434" y="2179"/>
                  </a:lnTo>
                  <a:lnTo>
                    <a:pt x="6742" y="1691"/>
                  </a:lnTo>
                  <a:lnTo>
                    <a:pt x="6335" y="1548"/>
                  </a:lnTo>
                  <a:lnTo>
                    <a:pt x="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88;p55"/>
            <p:cNvSpPr/>
            <p:nvPr/>
          </p:nvSpPr>
          <p:spPr>
            <a:xfrm>
              <a:off x="462430" y="3616981"/>
              <a:ext cx="881998" cy="1526511"/>
            </a:xfrm>
            <a:custGeom>
              <a:avLst/>
              <a:gdLst/>
              <a:ahLst/>
              <a:cxnLst/>
              <a:rect l="l" t="t" r="r" b="b"/>
              <a:pathLst>
                <a:path w="10061" h="17413" extrusionOk="0">
                  <a:moveTo>
                    <a:pt x="8900" y="0"/>
                  </a:moveTo>
                  <a:lnTo>
                    <a:pt x="3809" y="2220"/>
                  </a:lnTo>
                  <a:lnTo>
                    <a:pt x="3544" y="2342"/>
                  </a:lnTo>
                  <a:lnTo>
                    <a:pt x="3035" y="2709"/>
                  </a:lnTo>
                  <a:lnTo>
                    <a:pt x="2648" y="3157"/>
                  </a:lnTo>
                  <a:lnTo>
                    <a:pt x="2363" y="3707"/>
                  </a:lnTo>
                  <a:lnTo>
                    <a:pt x="2261" y="3992"/>
                  </a:lnTo>
                  <a:lnTo>
                    <a:pt x="1976" y="5112"/>
                  </a:lnTo>
                  <a:lnTo>
                    <a:pt x="1202" y="8248"/>
                  </a:lnTo>
                  <a:lnTo>
                    <a:pt x="489" y="11975"/>
                  </a:lnTo>
                  <a:lnTo>
                    <a:pt x="122" y="14785"/>
                  </a:lnTo>
                  <a:lnTo>
                    <a:pt x="0" y="16578"/>
                  </a:lnTo>
                  <a:lnTo>
                    <a:pt x="0" y="17392"/>
                  </a:lnTo>
                  <a:lnTo>
                    <a:pt x="4399" y="17413"/>
                  </a:lnTo>
                  <a:lnTo>
                    <a:pt x="5031" y="10325"/>
                  </a:lnTo>
                  <a:lnTo>
                    <a:pt x="5112" y="17413"/>
                  </a:lnTo>
                  <a:lnTo>
                    <a:pt x="10061" y="17392"/>
                  </a:lnTo>
                  <a:lnTo>
                    <a:pt x="89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89;p55"/>
            <p:cNvSpPr/>
            <p:nvPr/>
          </p:nvSpPr>
          <p:spPr>
            <a:xfrm>
              <a:off x="1512213" y="3690181"/>
              <a:ext cx="419652" cy="1403341"/>
            </a:xfrm>
            <a:custGeom>
              <a:avLst/>
              <a:gdLst/>
              <a:ahLst/>
              <a:cxnLst/>
              <a:rect l="l" t="t" r="r" b="b"/>
              <a:pathLst>
                <a:path w="4787" h="16008" extrusionOk="0">
                  <a:moveTo>
                    <a:pt x="1629" y="0"/>
                  </a:moveTo>
                  <a:lnTo>
                    <a:pt x="1568" y="41"/>
                  </a:lnTo>
                  <a:lnTo>
                    <a:pt x="1548" y="102"/>
                  </a:lnTo>
                  <a:lnTo>
                    <a:pt x="1589" y="143"/>
                  </a:lnTo>
                  <a:lnTo>
                    <a:pt x="2994" y="1589"/>
                  </a:lnTo>
                  <a:lnTo>
                    <a:pt x="4542" y="3279"/>
                  </a:lnTo>
                  <a:lnTo>
                    <a:pt x="1426" y="4827"/>
                  </a:lnTo>
                  <a:lnTo>
                    <a:pt x="3035" y="5886"/>
                  </a:lnTo>
                  <a:lnTo>
                    <a:pt x="0" y="15906"/>
                  </a:lnTo>
                  <a:lnTo>
                    <a:pt x="0" y="15967"/>
                  </a:lnTo>
                  <a:lnTo>
                    <a:pt x="41" y="16007"/>
                  </a:lnTo>
                  <a:lnTo>
                    <a:pt x="122" y="16007"/>
                  </a:lnTo>
                  <a:lnTo>
                    <a:pt x="143" y="15946"/>
                  </a:lnTo>
                  <a:lnTo>
                    <a:pt x="3218" y="5825"/>
                  </a:lnTo>
                  <a:lnTo>
                    <a:pt x="1731" y="4847"/>
                  </a:lnTo>
                  <a:lnTo>
                    <a:pt x="4786" y="3320"/>
                  </a:lnTo>
                  <a:lnTo>
                    <a:pt x="4725" y="3259"/>
                  </a:lnTo>
                  <a:lnTo>
                    <a:pt x="3320" y="1711"/>
                  </a:lnTo>
                  <a:lnTo>
                    <a:pt x="1691" y="20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90;p55"/>
            <p:cNvSpPr/>
            <p:nvPr/>
          </p:nvSpPr>
          <p:spPr>
            <a:xfrm>
              <a:off x="873051" y="3690181"/>
              <a:ext cx="419652" cy="1403341"/>
            </a:xfrm>
            <a:custGeom>
              <a:avLst/>
              <a:gdLst/>
              <a:ahLst/>
              <a:cxnLst/>
              <a:rect l="l" t="t" r="r" b="b"/>
              <a:pathLst>
                <a:path w="4787" h="16008" extrusionOk="0">
                  <a:moveTo>
                    <a:pt x="3157" y="0"/>
                  </a:moveTo>
                  <a:lnTo>
                    <a:pt x="3096" y="20"/>
                  </a:lnTo>
                  <a:lnTo>
                    <a:pt x="1467" y="1711"/>
                  </a:lnTo>
                  <a:lnTo>
                    <a:pt x="61" y="3259"/>
                  </a:lnTo>
                  <a:lnTo>
                    <a:pt x="0" y="3320"/>
                  </a:lnTo>
                  <a:lnTo>
                    <a:pt x="3055" y="4847"/>
                  </a:lnTo>
                  <a:lnTo>
                    <a:pt x="1568" y="5825"/>
                  </a:lnTo>
                  <a:lnTo>
                    <a:pt x="4644" y="15946"/>
                  </a:lnTo>
                  <a:lnTo>
                    <a:pt x="4664" y="16007"/>
                  </a:lnTo>
                  <a:lnTo>
                    <a:pt x="4746" y="16007"/>
                  </a:lnTo>
                  <a:lnTo>
                    <a:pt x="4786" y="15967"/>
                  </a:lnTo>
                  <a:lnTo>
                    <a:pt x="4786" y="15906"/>
                  </a:lnTo>
                  <a:lnTo>
                    <a:pt x="1772" y="5886"/>
                  </a:lnTo>
                  <a:lnTo>
                    <a:pt x="3361" y="4827"/>
                  </a:lnTo>
                  <a:lnTo>
                    <a:pt x="265" y="3279"/>
                  </a:lnTo>
                  <a:lnTo>
                    <a:pt x="1793" y="1589"/>
                  </a:lnTo>
                  <a:lnTo>
                    <a:pt x="3198" y="143"/>
                  </a:lnTo>
                  <a:lnTo>
                    <a:pt x="3238" y="102"/>
                  </a:lnTo>
                  <a:lnTo>
                    <a:pt x="3218" y="41"/>
                  </a:lnTo>
                  <a:lnTo>
                    <a:pt x="3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91;p55"/>
            <p:cNvSpPr/>
            <p:nvPr/>
          </p:nvSpPr>
          <p:spPr>
            <a:xfrm>
              <a:off x="912324" y="2344003"/>
              <a:ext cx="948097" cy="537474"/>
            </a:xfrm>
            <a:custGeom>
              <a:avLst/>
              <a:gdLst/>
              <a:ahLst/>
              <a:cxnLst/>
              <a:rect l="l" t="t" r="r" b="b"/>
              <a:pathLst>
                <a:path w="10815" h="6131" extrusionOk="0">
                  <a:moveTo>
                    <a:pt x="5377" y="0"/>
                  </a:moveTo>
                  <a:lnTo>
                    <a:pt x="4338" y="41"/>
                  </a:lnTo>
                  <a:lnTo>
                    <a:pt x="3320" y="204"/>
                  </a:lnTo>
                  <a:lnTo>
                    <a:pt x="2363" y="510"/>
                  </a:lnTo>
                  <a:lnTo>
                    <a:pt x="1935" y="754"/>
                  </a:lnTo>
                  <a:lnTo>
                    <a:pt x="1528" y="1019"/>
                  </a:lnTo>
                  <a:lnTo>
                    <a:pt x="917" y="1732"/>
                  </a:lnTo>
                  <a:lnTo>
                    <a:pt x="489" y="2567"/>
                  </a:lnTo>
                  <a:lnTo>
                    <a:pt x="224" y="3442"/>
                  </a:lnTo>
                  <a:lnTo>
                    <a:pt x="21" y="4725"/>
                  </a:lnTo>
                  <a:lnTo>
                    <a:pt x="0" y="5906"/>
                  </a:lnTo>
                  <a:lnTo>
                    <a:pt x="0" y="6029"/>
                  </a:lnTo>
                  <a:lnTo>
                    <a:pt x="734" y="6130"/>
                  </a:lnTo>
                  <a:lnTo>
                    <a:pt x="774" y="6069"/>
                  </a:lnTo>
                  <a:lnTo>
                    <a:pt x="1120" y="5499"/>
                  </a:lnTo>
                  <a:lnTo>
                    <a:pt x="1711" y="4909"/>
                  </a:lnTo>
                  <a:lnTo>
                    <a:pt x="2241" y="4542"/>
                  </a:lnTo>
                  <a:lnTo>
                    <a:pt x="2913" y="4257"/>
                  </a:lnTo>
                  <a:lnTo>
                    <a:pt x="3727" y="4074"/>
                  </a:lnTo>
                  <a:lnTo>
                    <a:pt x="4196" y="4053"/>
                  </a:lnTo>
                  <a:lnTo>
                    <a:pt x="4684" y="4033"/>
                  </a:lnTo>
                  <a:lnTo>
                    <a:pt x="5560" y="3870"/>
                  </a:lnTo>
                  <a:lnTo>
                    <a:pt x="6701" y="3422"/>
                  </a:lnTo>
                  <a:lnTo>
                    <a:pt x="8208" y="2302"/>
                  </a:lnTo>
                  <a:lnTo>
                    <a:pt x="8411" y="2057"/>
                  </a:lnTo>
                  <a:lnTo>
                    <a:pt x="8452" y="2526"/>
                  </a:lnTo>
                  <a:lnTo>
                    <a:pt x="8635" y="3340"/>
                  </a:lnTo>
                  <a:lnTo>
                    <a:pt x="9063" y="4379"/>
                  </a:lnTo>
                  <a:lnTo>
                    <a:pt x="10000" y="5662"/>
                  </a:lnTo>
                  <a:lnTo>
                    <a:pt x="10183" y="5825"/>
                  </a:lnTo>
                  <a:lnTo>
                    <a:pt x="10244" y="5906"/>
                  </a:lnTo>
                  <a:lnTo>
                    <a:pt x="10468" y="6069"/>
                  </a:lnTo>
                  <a:lnTo>
                    <a:pt x="10631" y="5866"/>
                  </a:lnTo>
                  <a:lnTo>
                    <a:pt x="10692" y="5560"/>
                  </a:lnTo>
                  <a:lnTo>
                    <a:pt x="10774" y="5153"/>
                  </a:lnTo>
                  <a:lnTo>
                    <a:pt x="10815" y="4359"/>
                  </a:lnTo>
                  <a:lnTo>
                    <a:pt x="10713" y="3646"/>
                  </a:lnTo>
                  <a:lnTo>
                    <a:pt x="10509" y="2994"/>
                  </a:lnTo>
                  <a:lnTo>
                    <a:pt x="10041" y="2118"/>
                  </a:lnTo>
                  <a:lnTo>
                    <a:pt x="9185" y="1243"/>
                  </a:lnTo>
                  <a:lnTo>
                    <a:pt x="8697" y="917"/>
                  </a:lnTo>
                  <a:lnTo>
                    <a:pt x="8534" y="774"/>
                  </a:lnTo>
                  <a:lnTo>
                    <a:pt x="8004" y="489"/>
                  </a:lnTo>
                  <a:lnTo>
                    <a:pt x="7271" y="265"/>
                  </a:lnTo>
                  <a:lnTo>
                    <a:pt x="6375" y="82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92;p55"/>
            <p:cNvSpPr/>
            <p:nvPr/>
          </p:nvSpPr>
          <p:spPr>
            <a:xfrm>
              <a:off x="883746" y="2834925"/>
              <a:ext cx="157183" cy="226877"/>
            </a:xfrm>
            <a:custGeom>
              <a:avLst/>
              <a:gdLst/>
              <a:ahLst/>
              <a:cxnLst/>
              <a:rect l="l" t="t" r="r" b="b"/>
              <a:pathLst>
                <a:path w="1793" h="2588" extrusionOk="0">
                  <a:moveTo>
                    <a:pt x="632" y="1"/>
                  </a:moveTo>
                  <a:lnTo>
                    <a:pt x="469" y="21"/>
                  </a:lnTo>
                  <a:lnTo>
                    <a:pt x="326" y="103"/>
                  </a:lnTo>
                  <a:lnTo>
                    <a:pt x="102" y="388"/>
                  </a:lnTo>
                  <a:lnTo>
                    <a:pt x="1" y="795"/>
                  </a:lnTo>
                  <a:lnTo>
                    <a:pt x="41" y="1284"/>
                  </a:lnTo>
                  <a:lnTo>
                    <a:pt x="123" y="1549"/>
                  </a:lnTo>
                  <a:lnTo>
                    <a:pt x="204" y="1814"/>
                  </a:lnTo>
                  <a:lnTo>
                    <a:pt x="489" y="2221"/>
                  </a:lnTo>
                  <a:lnTo>
                    <a:pt x="815" y="2486"/>
                  </a:lnTo>
                  <a:lnTo>
                    <a:pt x="1161" y="2587"/>
                  </a:lnTo>
                  <a:lnTo>
                    <a:pt x="1324" y="2547"/>
                  </a:lnTo>
                  <a:lnTo>
                    <a:pt x="1487" y="2465"/>
                  </a:lnTo>
                  <a:lnTo>
                    <a:pt x="1691" y="2180"/>
                  </a:lnTo>
                  <a:lnTo>
                    <a:pt x="1793" y="1773"/>
                  </a:lnTo>
                  <a:lnTo>
                    <a:pt x="1752" y="1284"/>
                  </a:lnTo>
                  <a:lnTo>
                    <a:pt x="1691" y="1019"/>
                  </a:lnTo>
                  <a:lnTo>
                    <a:pt x="1589" y="775"/>
                  </a:lnTo>
                  <a:lnTo>
                    <a:pt x="1324" y="347"/>
                  </a:lnTo>
                  <a:lnTo>
                    <a:pt x="978" y="8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CA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93;p55"/>
            <p:cNvSpPr/>
            <p:nvPr/>
          </p:nvSpPr>
          <p:spPr>
            <a:xfrm>
              <a:off x="1754956" y="2833172"/>
              <a:ext cx="155430" cy="228630"/>
            </a:xfrm>
            <a:custGeom>
              <a:avLst/>
              <a:gdLst/>
              <a:ahLst/>
              <a:cxnLst/>
              <a:rect l="l" t="t" r="r" b="b"/>
              <a:pathLst>
                <a:path w="1773" h="2608" extrusionOk="0">
                  <a:moveTo>
                    <a:pt x="1121" y="1"/>
                  </a:moveTo>
                  <a:lnTo>
                    <a:pt x="775" y="102"/>
                  </a:lnTo>
                  <a:lnTo>
                    <a:pt x="449" y="388"/>
                  </a:lnTo>
                  <a:lnTo>
                    <a:pt x="184" y="795"/>
                  </a:lnTo>
                  <a:lnTo>
                    <a:pt x="103" y="1060"/>
                  </a:lnTo>
                  <a:lnTo>
                    <a:pt x="21" y="1304"/>
                  </a:lnTo>
                  <a:lnTo>
                    <a:pt x="1" y="1813"/>
                  </a:lnTo>
                  <a:lnTo>
                    <a:pt x="103" y="2220"/>
                  </a:lnTo>
                  <a:lnTo>
                    <a:pt x="327" y="2506"/>
                  </a:lnTo>
                  <a:lnTo>
                    <a:pt x="490" y="2567"/>
                  </a:lnTo>
                  <a:lnTo>
                    <a:pt x="653" y="2607"/>
                  </a:lnTo>
                  <a:lnTo>
                    <a:pt x="999" y="2506"/>
                  </a:lnTo>
                  <a:lnTo>
                    <a:pt x="1325" y="2220"/>
                  </a:lnTo>
                  <a:lnTo>
                    <a:pt x="1589" y="1813"/>
                  </a:lnTo>
                  <a:lnTo>
                    <a:pt x="1671" y="1569"/>
                  </a:lnTo>
                  <a:lnTo>
                    <a:pt x="1752" y="1304"/>
                  </a:lnTo>
                  <a:lnTo>
                    <a:pt x="1773" y="815"/>
                  </a:lnTo>
                  <a:lnTo>
                    <a:pt x="1671" y="388"/>
                  </a:lnTo>
                  <a:lnTo>
                    <a:pt x="1447" y="123"/>
                  </a:lnTo>
                  <a:lnTo>
                    <a:pt x="1284" y="41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FCA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" name="Google Shape;494;p55"/>
            <p:cNvGrpSpPr/>
            <p:nvPr/>
          </p:nvGrpSpPr>
          <p:grpSpPr>
            <a:xfrm>
              <a:off x="901629" y="2777856"/>
              <a:ext cx="987366" cy="514241"/>
              <a:chOff x="901629" y="2777856"/>
              <a:chExt cx="987366" cy="514241"/>
            </a:xfrm>
          </p:grpSpPr>
          <p:sp>
            <p:nvSpPr>
              <p:cNvPr id="107" name="Google Shape;495;p55"/>
              <p:cNvSpPr/>
              <p:nvPr/>
            </p:nvSpPr>
            <p:spPr>
              <a:xfrm>
                <a:off x="1497923" y="2777856"/>
                <a:ext cx="164284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225" fill="none" extrusionOk="0">
                    <a:moveTo>
                      <a:pt x="1874" y="224"/>
                    </a:moveTo>
                    <a:lnTo>
                      <a:pt x="1650" y="122"/>
                    </a:lnTo>
                    <a:lnTo>
                      <a:pt x="1182" y="0"/>
                    </a:lnTo>
                    <a:lnTo>
                      <a:pt x="693" y="0"/>
                    </a:lnTo>
                    <a:lnTo>
                      <a:pt x="224" y="122"/>
                    </a:lnTo>
                    <a:lnTo>
                      <a:pt x="0" y="22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96;p55"/>
              <p:cNvSpPr/>
              <p:nvPr/>
            </p:nvSpPr>
            <p:spPr>
              <a:xfrm>
                <a:off x="1558587" y="2886735"/>
                <a:ext cx="41203" cy="8223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938" extrusionOk="0">
                    <a:moveTo>
                      <a:pt x="245" y="1"/>
                    </a:moveTo>
                    <a:lnTo>
                      <a:pt x="143" y="41"/>
                    </a:lnTo>
                    <a:lnTo>
                      <a:pt x="21" y="286"/>
                    </a:lnTo>
                    <a:lnTo>
                      <a:pt x="1" y="469"/>
                    </a:lnTo>
                    <a:lnTo>
                      <a:pt x="21" y="673"/>
                    </a:lnTo>
                    <a:lnTo>
                      <a:pt x="143" y="917"/>
                    </a:lnTo>
                    <a:lnTo>
                      <a:pt x="245" y="937"/>
                    </a:lnTo>
                    <a:lnTo>
                      <a:pt x="327" y="917"/>
                    </a:lnTo>
                    <a:lnTo>
                      <a:pt x="469" y="673"/>
                    </a:lnTo>
                    <a:lnTo>
                      <a:pt x="469" y="469"/>
                    </a:lnTo>
                    <a:lnTo>
                      <a:pt x="469" y="286"/>
                    </a:lnTo>
                    <a:lnTo>
                      <a:pt x="327" y="41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97;p55"/>
              <p:cNvSpPr/>
              <p:nvPr/>
            </p:nvSpPr>
            <p:spPr>
              <a:xfrm>
                <a:off x="1510372" y="2884982"/>
                <a:ext cx="13938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" fill="none" extrusionOk="0">
                    <a:moveTo>
                      <a:pt x="1589" y="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98;p55"/>
              <p:cNvSpPr/>
              <p:nvPr/>
            </p:nvSpPr>
            <p:spPr>
              <a:xfrm>
                <a:off x="1115881" y="2777856"/>
                <a:ext cx="164284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225" fill="none" extrusionOk="0">
                    <a:moveTo>
                      <a:pt x="1874" y="224"/>
                    </a:moveTo>
                    <a:lnTo>
                      <a:pt x="1650" y="122"/>
                    </a:lnTo>
                    <a:lnTo>
                      <a:pt x="1181" y="0"/>
                    </a:lnTo>
                    <a:lnTo>
                      <a:pt x="693" y="0"/>
                    </a:lnTo>
                    <a:lnTo>
                      <a:pt x="224" y="122"/>
                    </a:lnTo>
                    <a:lnTo>
                      <a:pt x="0" y="22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99;p55"/>
              <p:cNvSpPr/>
              <p:nvPr/>
            </p:nvSpPr>
            <p:spPr>
              <a:xfrm>
                <a:off x="1178299" y="2886735"/>
                <a:ext cx="41203" cy="8223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938" extrusionOk="0">
                    <a:moveTo>
                      <a:pt x="225" y="1"/>
                    </a:moveTo>
                    <a:lnTo>
                      <a:pt x="143" y="41"/>
                    </a:lnTo>
                    <a:lnTo>
                      <a:pt x="1" y="286"/>
                    </a:lnTo>
                    <a:lnTo>
                      <a:pt x="1" y="469"/>
                    </a:lnTo>
                    <a:lnTo>
                      <a:pt x="1" y="673"/>
                    </a:lnTo>
                    <a:lnTo>
                      <a:pt x="143" y="917"/>
                    </a:lnTo>
                    <a:lnTo>
                      <a:pt x="225" y="937"/>
                    </a:lnTo>
                    <a:lnTo>
                      <a:pt x="327" y="917"/>
                    </a:lnTo>
                    <a:lnTo>
                      <a:pt x="449" y="673"/>
                    </a:lnTo>
                    <a:lnTo>
                      <a:pt x="469" y="469"/>
                    </a:lnTo>
                    <a:lnTo>
                      <a:pt x="449" y="286"/>
                    </a:lnTo>
                    <a:lnTo>
                      <a:pt x="327" y="41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00;p55"/>
              <p:cNvSpPr/>
              <p:nvPr/>
            </p:nvSpPr>
            <p:spPr>
              <a:xfrm>
                <a:off x="1128330" y="2884982"/>
                <a:ext cx="13938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" fill="none" extrusionOk="0">
                    <a:moveTo>
                      <a:pt x="1589" y="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01;p55"/>
              <p:cNvSpPr/>
              <p:nvPr/>
            </p:nvSpPr>
            <p:spPr>
              <a:xfrm>
                <a:off x="1342582" y="2881387"/>
                <a:ext cx="48303" cy="175067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997" fill="none" extrusionOk="0">
                    <a:moveTo>
                      <a:pt x="550" y="0"/>
                    </a:moveTo>
                    <a:lnTo>
                      <a:pt x="550" y="1345"/>
                    </a:lnTo>
                    <a:lnTo>
                      <a:pt x="1" y="1670"/>
                    </a:lnTo>
                    <a:lnTo>
                      <a:pt x="550" y="1996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502;p55"/>
              <p:cNvSpPr/>
              <p:nvPr/>
            </p:nvSpPr>
            <p:spPr>
              <a:xfrm>
                <a:off x="1264034" y="3174187"/>
                <a:ext cx="235731" cy="117909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1345" fill="none" extrusionOk="0">
                    <a:moveTo>
                      <a:pt x="0" y="0"/>
                    </a:moveTo>
                    <a:lnTo>
                      <a:pt x="21" y="265"/>
                    </a:lnTo>
                    <a:lnTo>
                      <a:pt x="224" y="754"/>
                    </a:lnTo>
                    <a:lnTo>
                      <a:pt x="591" y="1121"/>
                    </a:lnTo>
                    <a:lnTo>
                      <a:pt x="1080" y="1324"/>
                    </a:lnTo>
                    <a:lnTo>
                      <a:pt x="1345" y="1345"/>
                    </a:lnTo>
                    <a:lnTo>
                      <a:pt x="1609" y="1324"/>
                    </a:lnTo>
                    <a:lnTo>
                      <a:pt x="2098" y="1121"/>
                    </a:lnTo>
                    <a:lnTo>
                      <a:pt x="2465" y="754"/>
                    </a:lnTo>
                    <a:lnTo>
                      <a:pt x="2668" y="265"/>
                    </a:lnTo>
                    <a:lnTo>
                      <a:pt x="26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03;p55"/>
              <p:cNvSpPr/>
              <p:nvPr/>
            </p:nvSpPr>
            <p:spPr>
              <a:xfrm>
                <a:off x="901629" y="2881387"/>
                <a:ext cx="92925" cy="60752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693" fill="none" extrusionOk="0">
                    <a:moveTo>
                      <a:pt x="1059" y="693"/>
                    </a:moveTo>
                    <a:lnTo>
                      <a:pt x="1018" y="571"/>
                    </a:lnTo>
                    <a:lnTo>
                      <a:pt x="652" y="123"/>
                    </a:lnTo>
                    <a:lnTo>
                      <a:pt x="265" y="0"/>
                    </a:lnTo>
                    <a:lnTo>
                      <a:pt x="0" y="82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04;p55"/>
              <p:cNvSpPr/>
              <p:nvPr/>
            </p:nvSpPr>
            <p:spPr>
              <a:xfrm>
                <a:off x="923019" y="2892082"/>
                <a:ext cx="35767" cy="6434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734" fill="none" extrusionOk="0">
                    <a:moveTo>
                      <a:pt x="408" y="1"/>
                    </a:moveTo>
                    <a:lnTo>
                      <a:pt x="347" y="21"/>
                    </a:lnTo>
                    <a:lnTo>
                      <a:pt x="102" y="225"/>
                    </a:lnTo>
                    <a:lnTo>
                      <a:pt x="1" y="510"/>
                    </a:lnTo>
                    <a:lnTo>
                      <a:pt x="1" y="73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05;p55"/>
              <p:cNvSpPr/>
              <p:nvPr/>
            </p:nvSpPr>
            <p:spPr>
              <a:xfrm>
                <a:off x="1796070" y="2881387"/>
                <a:ext cx="92925" cy="60752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693" fill="none" extrusionOk="0">
                    <a:moveTo>
                      <a:pt x="0" y="693"/>
                    </a:moveTo>
                    <a:lnTo>
                      <a:pt x="41" y="571"/>
                    </a:lnTo>
                    <a:lnTo>
                      <a:pt x="387" y="123"/>
                    </a:lnTo>
                    <a:lnTo>
                      <a:pt x="795" y="0"/>
                    </a:lnTo>
                    <a:lnTo>
                      <a:pt x="1059" y="82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06;p55"/>
              <p:cNvSpPr/>
              <p:nvPr/>
            </p:nvSpPr>
            <p:spPr>
              <a:xfrm>
                <a:off x="1831750" y="2892082"/>
                <a:ext cx="35767" cy="6434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734" fill="none" extrusionOk="0">
                    <a:moveTo>
                      <a:pt x="1" y="1"/>
                    </a:moveTo>
                    <a:lnTo>
                      <a:pt x="62" y="21"/>
                    </a:lnTo>
                    <a:lnTo>
                      <a:pt x="306" y="225"/>
                    </a:lnTo>
                    <a:lnTo>
                      <a:pt x="408" y="510"/>
                    </a:lnTo>
                    <a:lnTo>
                      <a:pt x="408" y="73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" name="Google Shape;507;p55"/>
            <p:cNvSpPr/>
            <p:nvPr/>
          </p:nvSpPr>
          <p:spPr>
            <a:xfrm>
              <a:off x="567715" y="2833172"/>
              <a:ext cx="73288" cy="207240"/>
            </a:xfrm>
            <a:custGeom>
              <a:avLst/>
              <a:gdLst/>
              <a:ahLst/>
              <a:cxnLst/>
              <a:rect l="l" t="t" r="r" b="b"/>
              <a:pathLst>
                <a:path w="836" h="2364" extrusionOk="0">
                  <a:moveTo>
                    <a:pt x="836" y="1"/>
                  </a:moveTo>
                  <a:lnTo>
                    <a:pt x="775" y="41"/>
                  </a:lnTo>
                  <a:lnTo>
                    <a:pt x="530" y="286"/>
                  </a:lnTo>
                  <a:lnTo>
                    <a:pt x="388" y="449"/>
                  </a:lnTo>
                  <a:lnTo>
                    <a:pt x="164" y="876"/>
                  </a:lnTo>
                  <a:lnTo>
                    <a:pt x="82" y="1121"/>
                  </a:lnTo>
                  <a:lnTo>
                    <a:pt x="21" y="1365"/>
                  </a:lnTo>
                  <a:lnTo>
                    <a:pt x="1" y="1609"/>
                  </a:lnTo>
                  <a:lnTo>
                    <a:pt x="1" y="1732"/>
                  </a:lnTo>
                  <a:lnTo>
                    <a:pt x="1" y="1854"/>
                  </a:lnTo>
                  <a:lnTo>
                    <a:pt x="1" y="1956"/>
                  </a:lnTo>
                  <a:lnTo>
                    <a:pt x="21" y="2058"/>
                  </a:lnTo>
                  <a:lnTo>
                    <a:pt x="62" y="2241"/>
                  </a:lnTo>
                  <a:lnTo>
                    <a:pt x="103" y="2363"/>
                  </a:lnTo>
                  <a:lnTo>
                    <a:pt x="82" y="2220"/>
                  </a:lnTo>
                  <a:lnTo>
                    <a:pt x="82" y="2058"/>
                  </a:lnTo>
                  <a:lnTo>
                    <a:pt x="62" y="1956"/>
                  </a:lnTo>
                  <a:lnTo>
                    <a:pt x="62" y="1854"/>
                  </a:lnTo>
                  <a:lnTo>
                    <a:pt x="62" y="1732"/>
                  </a:lnTo>
                  <a:lnTo>
                    <a:pt x="62" y="1609"/>
                  </a:lnTo>
                  <a:lnTo>
                    <a:pt x="103" y="1385"/>
                  </a:lnTo>
                  <a:lnTo>
                    <a:pt x="164" y="1141"/>
                  </a:lnTo>
                  <a:lnTo>
                    <a:pt x="225" y="897"/>
                  </a:lnTo>
                  <a:lnTo>
                    <a:pt x="347" y="673"/>
                  </a:lnTo>
                  <a:lnTo>
                    <a:pt x="449" y="489"/>
                  </a:lnTo>
                  <a:lnTo>
                    <a:pt x="571" y="326"/>
                  </a:lnTo>
                  <a:lnTo>
                    <a:pt x="775" y="62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08;p55"/>
            <p:cNvSpPr/>
            <p:nvPr/>
          </p:nvSpPr>
          <p:spPr>
            <a:xfrm>
              <a:off x="523094" y="3345571"/>
              <a:ext cx="146488" cy="237572"/>
            </a:xfrm>
            <a:custGeom>
              <a:avLst/>
              <a:gdLst/>
              <a:ahLst/>
              <a:cxnLst/>
              <a:rect l="l" t="t" r="r" b="b"/>
              <a:pathLst>
                <a:path w="1671" h="2710" extrusionOk="0">
                  <a:moveTo>
                    <a:pt x="41" y="1"/>
                  </a:moveTo>
                  <a:lnTo>
                    <a:pt x="41" y="21"/>
                  </a:lnTo>
                  <a:lnTo>
                    <a:pt x="21" y="143"/>
                  </a:lnTo>
                  <a:lnTo>
                    <a:pt x="1" y="306"/>
                  </a:lnTo>
                  <a:lnTo>
                    <a:pt x="21" y="530"/>
                  </a:lnTo>
                  <a:lnTo>
                    <a:pt x="21" y="652"/>
                  </a:lnTo>
                  <a:lnTo>
                    <a:pt x="41" y="774"/>
                  </a:lnTo>
                  <a:lnTo>
                    <a:pt x="62" y="917"/>
                  </a:lnTo>
                  <a:lnTo>
                    <a:pt x="103" y="1080"/>
                  </a:lnTo>
                  <a:lnTo>
                    <a:pt x="143" y="1222"/>
                  </a:lnTo>
                  <a:lnTo>
                    <a:pt x="204" y="1365"/>
                  </a:lnTo>
                  <a:lnTo>
                    <a:pt x="265" y="1508"/>
                  </a:lnTo>
                  <a:lnTo>
                    <a:pt x="347" y="1670"/>
                  </a:lnTo>
                  <a:lnTo>
                    <a:pt x="510" y="1935"/>
                  </a:lnTo>
                  <a:lnTo>
                    <a:pt x="734" y="2180"/>
                  </a:lnTo>
                  <a:lnTo>
                    <a:pt x="836" y="2281"/>
                  </a:lnTo>
                  <a:lnTo>
                    <a:pt x="958" y="2363"/>
                  </a:lnTo>
                  <a:lnTo>
                    <a:pt x="1060" y="2444"/>
                  </a:lnTo>
                  <a:lnTo>
                    <a:pt x="1162" y="2505"/>
                  </a:lnTo>
                  <a:lnTo>
                    <a:pt x="1548" y="2709"/>
                  </a:lnTo>
                  <a:lnTo>
                    <a:pt x="1671" y="2709"/>
                  </a:lnTo>
                  <a:lnTo>
                    <a:pt x="1589" y="2648"/>
                  </a:lnTo>
                  <a:lnTo>
                    <a:pt x="1284" y="2363"/>
                  </a:lnTo>
                  <a:lnTo>
                    <a:pt x="1121" y="2180"/>
                  </a:lnTo>
                  <a:lnTo>
                    <a:pt x="958" y="1976"/>
                  </a:lnTo>
                  <a:lnTo>
                    <a:pt x="775" y="1752"/>
                  </a:lnTo>
                  <a:lnTo>
                    <a:pt x="632" y="1487"/>
                  </a:lnTo>
                  <a:lnTo>
                    <a:pt x="489" y="1243"/>
                  </a:lnTo>
                  <a:lnTo>
                    <a:pt x="367" y="978"/>
                  </a:lnTo>
                  <a:lnTo>
                    <a:pt x="327" y="836"/>
                  </a:lnTo>
                  <a:lnTo>
                    <a:pt x="286" y="713"/>
                  </a:lnTo>
                  <a:lnTo>
                    <a:pt x="245" y="611"/>
                  </a:lnTo>
                  <a:lnTo>
                    <a:pt x="204" y="489"/>
                  </a:lnTo>
                  <a:lnTo>
                    <a:pt x="143" y="286"/>
                  </a:lnTo>
                  <a:lnTo>
                    <a:pt x="103" y="123"/>
                  </a:lnTo>
                  <a:lnTo>
                    <a:pt x="62" y="2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09;p55"/>
            <p:cNvSpPr/>
            <p:nvPr/>
          </p:nvSpPr>
          <p:spPr>
            <a:xfrm>
              <a:off x="2110260" y="3292008"/>
              <a:ext cx="219688" cy="317873"/>
            </a:xfrm>
            <a:custGeom>
              <a:avLst/>
              <a:gdLst/>
              <a:ahLst/>
              <a:cxnLst/>
              <a:rect l="l" t="t" r="r" b="b"/>
              <a:pathLst>
                <a:path w="2506" h="3626" extrusionOk="0">
                  <a:moveTo>
                    <a:pt x="2363" y="1"/>
                  </a:moveTo>
                  <a:lnTo>
                    <a:pt x="2363" y="41"/>
                  </a:lnTo>
                  <a:lnTo>
                    <a:pt x="2363" y="204"/>
                  </a:lnTo>
                  <a:lnTo>
                    <a:pt x="2343" y="428"/>
                  </a:lnTo>
                  <a:lnTo>
                    <a:pt x="2302" y="734"/>
                  </a:lnTo>
                  <a:lnTo>
                    <a:pt x="2282" y="897"/>
                  </a:lnTo>
                  <a:lnTo>
                    <a:pt x="2241" y="1080"/>
                  </a:lnTo>
                  <a:lnTo>
                    <a:pt x="2200" y="1263"/>
                  </a:lnTo>
                  <a:lnTo>
                    <a:pt x="2139" y="1467"/>
                  </a:lnTo>
                  <a:lnTo>
                    <a:pt x="2078" y="1650"/>
                  </a:lnTo>
                  <a:lnTo>
                    <a:pt x="1997" y="1833"/>
                  </a:lnTo>
                  <a:lnTo>
                    <a:pt x="1895" y="2037"/>
                  </a:lnTo>
                  <a:lnTo>
                    <a:pt x="1793" y="2200"/>
                  </a:lnTo>
                  <a:lnTo>
                    <a:pt x="1671" y="2383"/>
                  </a:lnTo>
                  <a:lnTo>
                    <a:pt x="1528" y="2546"/>
                  </a:lnTo>
                  <a:lnTo>
                    <a:pt x="1386" y="2689"/>
                  </a:lnTo>
                  <a:lnTo>
                    <a:pt x="1243" y="2831"/>
                  </a:lnTo>
                  <a:lnTo>
                    <a:pt x="1100" y="2954"/>
                  </a:lnTo>
                  <a:lnTo>
                    <a:pt x="938" y="3076"/>
                  </a:lnTo>
                  <a:lnTo>
                    <a:pt x="795" y="3178"/>
                  </a:lnTo>
                  <a:lnTo>
                    <a:pt x="652" y="3259"/>
                  </a:lnTo>
                  <a:lnTo>
                    <a:pt x="510" y="3361"/>
                  </a:lnTo>
                  <a:lnTo>
                    <a:pt x="388" y="3422"/>
                  </a:lnTo>
                  <a:lnTo>
                    <a:pt x="265" y="3483"/>
                  </a:lnTo>
                  <a:lnTo>
                    <a:pt x="184" y="3524"/>
                  </a:lnTo>
                  <a:lnTo>
                    <a:pt x="21" y="3605"/>
                  </a:lnTo>
                  <a:lnTo>
                    <a:pt x="1" y="3626"/>
                  </a:lnTo>
                  <a:lnTo>
                    <a:pt x="41" y="3605"/>
                  </a:lnTo>
                  <a:lnTo>
                    <a:pt x="204" y="3585"/>
                  </a:lnTo>
                  <a:lnTo>
                    <a:pt x="306" y="3565"/>
                  </a:lnTo>
                  <a:lnTo>
                    <a:pt x="428" y="3544"/>
                  </a:lnTo>
                  <a:lnTo>
                    <a:pt x="571" y="3503"/>
                  </a:lnTo>
                  <a:lnTo>
                    <a:pt x="734" y="3442"/>
                  </a:lnTo>
                  <a:lnTo>
                    <a:pt x="897" y="3381"/>
                  </a:lnTo>
                  <a:lnTo>
                    <a:pt x="1080" y="3300"/>
                  </a:lnTo>
                  <a:lnTo>
                    <a:pt x="1263" y="3198"/>
                  </a:lnTo>
                  <a:lnTo>
                    <a:pt x="1447" y="3076"/>
                  </a:lnTo>
                  <a:lnTo>
                    <a:pt x="1610" y="2933"/>
                  </a:lnTo>
                  <a:lnTo>
                    <a:pt x="1773" y="2770"/>
                  </a:lnTo>
                  <a:lnTo>
                    <a:pt x="1935" y="2587"/>
                  </a:lnTo>
                  <a:lnTo>
                    <a:pt x="2078" y="2383"/>
                  </a:lnTo>
                  <a:lnTo>
                    <a:pt x="2200" y="2180"/>
                  </a:lnTo>
                  <a:lnTo>
                    <a:pt x="2282" y="1976"/>
                  </a:lnTo>
                  <a:lnTo>
                    <a:pt x="2363" y="1752"/>
                  </a:lnTo>
                  <a:lnTo>
                    <a:pt x="2424" y="1548"/>
                  </a:lnTo>
                  <a:lnTo>
                    <a:pt x="2465" y="1324"/>
                  </a:lnTo>
                  <a:lnTo>
                    <a:pt x="2485" y="1121"/>
                  </a:lnTo>
                  <a:lnTo>
                    <a:pt x="2506" y="917"/>
                  </a:lnTo>
                  <a:lnTo>
                    <a:pt x="2506" y="754"/>
                  </a:lnTo>
                  <a:lnTo>
                    <a:pt x="2424" y="143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46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8"/>
          <p:cNvSpPr txBox="1">
            <a:spLocks noGrp="1"/>
          </p:cNvSpPr>
          <p:nvPr>
            <p:ph type="title"/>
          </p:nvPr>
        </p:nvSpPr>
        <p:spPr>
          <a:xfrm>
            <a:off x="1055815" y="611103"/>
            <a:ext cx="6748516" cy="859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tx1"/>
                </a:solidFill>
              </a:rPr>
              <a:t>Is he handsome?</a:t>
            </a:r>
            <a:endParaRPr sz="4000" dirty="0">
              <a:solidFill>
                <a:schemeClr val="tx1"/>
              </a:solidFill>
            </a:endParaRPr>
          </a:p>
        </p:txBody>
      </p:sp>
      <p:grpSp>
        <p:nvGrpSpPr>
          <p:cNvPr id="564" name="Google Shape;564;p58"/>
          <p:cNvGrpSpPr/>
          <p:nvPr/>
        </p:nvGrpSpPr>
        <p:grpSpPr>
          <a:xfrm>
            <a:off x="54004" y="-70664"/>
            <a:ext cx="1847929" cy="1393440"/>
            <a:chOff x="153900" y="989998"/>
            <a:chExt cx="1847929" cy="1393440"/>
          </a:xfrm>
        </p:grpSpPr>
        <p:sp>
          <p:nvSpPr>
            <p:cNvPr id="565" name="Google Shape;565;p58"/>
            <p:cNvSpPr/>
            <p:nvPr/>
          </p:nvSpPr>
          <p:spPr>
            <a:xfrm rot="2732005">
              <a:off x="1137068" y="1030852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8"/>
            <p:cNvSpPr/>
            <p:nvPr/>
          </p:nvSpPr>
          <p:spPr>
            <a:xfrm rot="2732005">
              <a:off x="1606814" y="1192517"/>
              <a:ext cx="286806" cy="42361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8"/>
            <p:cNvSpPr/>
            <p:nvPr/>
          </p:nvSpPr>
          <p:spPr>
            <a:xfrm rot="2732005">
              <a:off x="424658" y="1219239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8"/>
            <p:cNvSpPr/>
            <p:nvPr/>
          </p:nvSpPr>
          <p:spPr>
            <a:xfrm rot="2732005">
              <a:off x="282505" y="1856564"/>
              <a:ext cx="308883" cy="490040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58"/>
          <p:cNvGrpSpPr/>
          <p:nvPr/>
        </p:nvGrpSpPr>
        <p:grpSpPr>
          <a:xfrm>
            <a:off x="5770480" y="1782359"/>
            <a:ext cx="2970654" cy="2973328"/>
            <a:chOff x="6112624" y="1604150"/>
            <a:chExt cx="2633792" cy="2636162"/>
          </a:xfrm>
        </p:grpSpPr>
        <p:sp>
          <p:nvSpPr>
            <p:cNvPr id="570" name="Google Shape;570;p58"/>
            <p:cNvSpPr/>
            <p:nvPr/>
          </p:nvSpPr>
          <p:spPr>
            <a:xfrm>
              <a:off x="6112624" y="1604150"/>
              <a:ext cx="2633792" cy="2636162"/>
            </a:xfrm>
            <a:custGeom>
              <a:avLst/>
              <a:gdLst/>
              <a:ahLst/>
              <a:cxnLst/>
              <a:rect l="l" t="t" r="r" b="b"/>
              <a:pathLst>
                <a:path w="22220" h="22240" extrusionOk="0">
                  <a:moveTo>
                    <a:pt x="11100" y="1"/>
                  </a:moveTo>
                  <a:lnTo>
                    <a:pt x="10530" y="21"/>
                  </a:lnTo>
                  <a:lnTo>
                    <a:pt x="9410" y="123"/>
                  </a:lnTo>
                  <a:lnTo>
                    <a:pt x="8330" y="347"/>
                  </a:lnTo>
                  <a:lnTo>
                    <a:pt x="7292" y="673"/>
                  </a:lnTo>
                  <a:lnTo>
                    <a:pt x="6294" y="1100"/>
                  </a:lnTo>
                  <a:lnTo>
                    <a:pt x="5337" y="1610"/>
                  </a:lnTo>
                  <a:lnTo>
                    <a:pt x="4461" y="2221"/>
                  </a:lnTo>
                  <a:lnTo>
                    <a:pt x="3626" y="2893"/>
                  </a:lnTo>
                  <a:lnTo>
                    <a:pt x="2872" y="3646"/>
                  </a:lnTo>
                  <a:lnTo>
                    <a:pt x="2200" y="4461"/>
                  </a:lnTo>
                  <a:lnTo>
                    <a:pt x="1610" y="5357"/>
                  </a:lnTo>
                  <a:lnTo>
                    <a:pt x="1080" y="6294"/>
                  </a:lnTo>
                  <a:lnTo>
                    <a:pt x="673" y="7292"/>
                  </a:lnTo>
                  <a:lnTo>
                    <a:pt x="347" y="8351"/>
                  </a:lnTo>
                  <a:lnTo>
                    <a:pt x="123" y="9430"/>
                  </a:lnTo>
                  <a:lnTo>
                    <a:pt x="1" y="10550"/>
                  </a:lnTo>
                  <a:lnTo>
                    <a:pt x="1" y="11120"/>
                  </a:lnTo>
                  <a:lnTo>
                    <a:pt x="1" y="11691"/>
                  </a:lnTo>
                  <a:lnTo>
                    <a:pt x="123" y="12811"/>
                  </a:lnTo>
                  <a:lnTo>
                    <a:pt x="347" y="13890"/>
                  </a:lnTo>
                  <a:lnTo>
                    <a:pt x="673" y="14949"/>
                  </a:lnTo>
                  <a:lnTo>
                    <a:pt x="1080" y="15947"/>
                  </a:lnTo>
                  <a:lnTo>
                    <a:pt x="1610" y="16884"/>
                  </a:lnTo>
                  <a:lnTo>
                    <a:pt x="2200" y="17780"/>
                  </a:lnTo>
                  <a:lnTo>
                    <a:pt x="2872" y="18594"/>
                  </a:lnTo>
                  <a:lnTo>
                    <a:pt x="3626" y="19348"/>
                  </a:lnTo>
                  <a:lnTo>
                    <a:pt x="4461" y="20020"/>
                  </a:lnTo>
                  <a:lnTo>
                    <a:pt x="5337" y="20631"/>
                  </a:lnTo>
                  <a:lnTo>
                    <a:pt x="6294" y="21140"/>
                  </a:lnTo>
                  <a:lnTo>
                    <a:pt x="7292" y="21568"/>
                  </a:lnTo>
                  <a:lnTo>
                    <a:pt x="8330" y="21894"/>
                  </a:lnTo>
                  <a:lnTo>
                    <a:pt x="9410" y="22097"/>
                  </a:lnTo>
                  <a:lnTo>
                    <a:pt x="10530" y="22219"/>
                  </a:lnTo>
                  <a:lnTo>
                    <a:pt x="11100" y="22240"/>
                  </a:lnTo>
                  <a:lnTo>
                    <a:pt x="11691" y="22219"/>
                  </a:lnTo>
                  <a:lnTo>
                    <a:pt x="12811" y="22097"/>
                  </a:lnTo>
                  <a:lnTo>
                    <a:pt x="13890" y="21894"/>
                  </a:lnTo>
                  <a:lnTo>
                    <a:pt x="14929" y="21568"/>
                  </a:lnTo>
                  <a:lnTo>
                    <a:pt x="15927" y="21140"/>
                  </a:lnTo>
                  <a:lnTo>
                    <a:pt x="16864" y="20631"/>
                  </a:lnTo>
                  <a:lnTo>
                    <a:pt x="17760" y="20020"/>
                  </a:lnTo>
                  <a:lnTo>
                    <a:pt x="18574" y="19348"/>
                  </a:lnTo>
                  <a:lnTo>
                    <a:pt x="19328" y="18594"/>
                  </a:lnTo>
                  <a:lnTo>
                    <a:pt x="20020" y="17780"/>
                  </a:lnTo>
                  <a:lnTo>
                    <a:pt x="20611" y="16884"/>
                  </a:lnTo>
                  <a:lnTo>
                    <a:pt x="21120" y="15947"/>
                  </a:lnTo>
                  <a:lnTo>
                    <a:pt x="21548" y="14949"/>
                  </a:lnTo>
                  <a:lnTo>
                    <a:pt x="21874" y="13890"/>
                  </a:lnTo>
                  <a:lnTo>
                    <a:pt x="22098" y="12811"/>
                  </a:lnTo>
                  <a:lnTo>
                    <a:pt x="22220" y="11691"/>
                  </a:lnTo>
                  <a:lnTo>
                    <a:pt x="22220" y="11120"/>
                  </a:lnTo>
                  <a:lnTo>
                    <a:pt x="22220" y="10550"/>
                  </a:lnTo>
                  <a:lnTo>
                    <a:pt x="22098" y="9430"/>
                  </a:lnTo>
                  <a:lnTo>
                    <a:pt x="21874" y="8351"/>
                  </a:lnTo>
                  <a:lnTo>
                    <a:pt x="21548" y="7292"/>
                  </a:lnTo>
                  <a:lnTo>
                    <a:pt x="21120" y="6294"/>
                  </a:lnTo>
                  <a:lnTo>
                    <a:pt x="20611" y="5357"/>
                  </a:lnTo>
                  <a:lnTo>
                    <a:pt x="20020" y="4461"/>
                  </a:lnTo>
                  <a:lnTo>
                    <a:pt x="19328" y="3646"/>
                  </a:lnTo>
                  <a:lnTo>
                    <a:pt x="18574" y="2893"/>
                  </a:lnTo>
                  <a:lnTo>
                    <a:pt x="17760" y="2221"/>
                  </a:lnTo>
                  <a:lnTo>
                    <a:pt x="16864" y="1610"/>
                  </a:lnTo>
                  <a:lnTo>
                    <a:pt x="15927" y="1100"/>
                  </a:lnTo>
                  <a:lnTo>
                    <a:pt x="14929" y="673"/>
                  </a:lnTo>
                  <a:lnTo>
                    <a:pt x="13890" y="347"/>
                  </a:lnTo>
                  <a:lnTo>
                    <a:pt x="12811" y="123"/>
                  </a:lnTo>
                  <a:lnTo>
                    <a:pt x="11691" y="21"/>
                  </a:lnTo>
                  <a:lnTo>
                    <a:pt x="111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1" name="Google Shape;571;p58"/>
            <p:cNvGrpSpPr/>
            <p:nvPr/>
          </p:nvGrpSpPr>
          <p:grpSpPr>
            <a:xfrm>
              <a:off x="7054005" y="1833457"/>
              <a:ext cx="970531" cy="1380885"/>
              <a:chOff x="7533060" y="2877656"/>
              <a:chExt cx="913699" cy="1300023"/>
            </a:xfrm>
          </p:grpSpPr>
          <p:sp>
            <p:nvSpPr>
              <p:cNvPr id="572" name="Google Shape;572;p58"/>
              <p:cNvSpPr/>
              <p:nvPr/>
            </p:nvSpPr>
            <p:spPr>
              <a:xfrm>
                <a:off x="7842164" y="3707104"/>
                <a:ext cx="279645" cy="47057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4217" extrusionOk="0">
                    <a:moveTo>
                      <a:pt x="0" y="1"/>
                    </a:moveTo>
                    <a:lnTo>
                      <a:pt x="0" y="4216"/>
                    </a:lnTo>
                    <a:lnTo>
                      <a:pt x="2505" y="4216"/>
                    </a:lnTo>
                    <a:lnTo>
                      <a:pt x="25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58"/>
              <p:cNvSpPr/>
              <p:nvPr/>
            </p:nvSpPr>
            <p:spPr>
              <a:xfrm>
                <a:off x="7842164" y="3707104"/>
                <a:ext cx="279645" cy="15243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1366" extrusionOk="0">
                    <a:moveTo>
                      <a:pt x="0" y="1"/>
                    </a:moveTo>
                    <a:lnTo>
                      <a:pt x="0" y="1121"/>
                    </a:lnTo>
                    <a:lnTo>
                      <a:pt x="285" y="1223"/>
                    </a:lnTo>
                    <a:lnTo>
                      <a:pt x="917" y="1345"/>
                    </a:lnTo>
                    <a:lnTo>
                      <a:pt x="1263" y="1365"/>
                    </a:lnTo>
                    <a:lnTo>
                      <a:pt x="1589" y="1345"/>
                    </a:lnTo>
                    <a:lnTo>
                      <a:pt x="2220" y="1223"/>
                    </a:lnTo>
                    <a:lnTo>
                      <a:pt x="2505" y="1121"/>
                    </a:lnTo>
                    <a:lnTo>
                      <a:pt x="25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8"/>
              <p:cNvSpPr/>
              <p:nvPr/>
            </p:nvSpPr>
            <p:spPr>
              <a:xfrm>
                <a:off x="7619431" y="2877656"/>
                <a:ext cx="725000" cy="904549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8106" extrusionOk="0">
                    <a:moveTo>
                      <a:pt x="2953" y="0"/>
                    </a:moveTo>
                    <a:lnTo>
                      <a:pt x="2648" y="21"/>
                    </a:lnTo>
                    <a:lnTo>
                      <a:pt x="2078" y="143"/>
                    </a:lnTo>
                    <a:lnTo>
                      <a:pt x="1548" y="367"/>
                    </a:lnTo>
                    <a:lnTo>
                      <a:pt x="1080" y="672"/>
                    </a:lnTo>
                    <a:lnTo>
                      <a:pt x="672" y="1080"/>
                    </a:lnTo>
                    <a:lnTo>
                      <a:pt x="347" y="1548"/>
                    </a:lnTo>
                    <a:lnTo>
                      <a:pt x="123" y="2078"/>
                    </a:lnTo>
                    <a:lnTo>
                      <a:pt x="0" y="2668"/>
                    </a:lnTo>
                    <a:lnTo>
                      <a:pt x="0" y="2974"/>
                    </a:lnTo>
                    <a:lnTo>
                      <a:pt x="0" y="4868"/>
                    </a:lnTo>
                    <a:lnTo>
                      <a:pt x="0" y="5194"/>
                    </a:lnTo>
                    <a:lnTo>
                      <a:pt x="143" y="5825"/>
                    </a:lnTo>
                    <a:lnTo>
                      <a:pt x="387" y="6416"/>
                    </a:lnTo>
                    <a:lnTo>
                      <a:pt x="734" y="6925"/>
                    </a:lnTo>
                    <a:lnTo>
                      <a:pt x="1182" y="7373"/>
                    </a:lnTo>
                    <a:lnTo>
                      <a:pt x="1691" y="7719"/>
                    </a:lnTo>
                    <a:lnTo>
                      <a:pt x="2281" y="7963"/>
                    </a:lnTo>
                    <a:lnTo>
                      <a:pt x="2913" y="8106"/>
                    </a:lnTo>
                    <a:lnTo>
                      <a:pt x="3585" y="8106"/>
                    </a:lnTo>
                    <a:lnTo>
                      <a:pt x="4216" y="7963"/>
                    </a:lnTo>
                    <a:lnTo>
                      <a:pt x="4807" y="7719"/>
                    </a:lnTo>
                    <a:lnTo>
                      <a:pt x="5316" y="7373"/>
                    </a:lnTo>
                    <a:lnTo>
                      <a:pt x="5764" y="6925"/>
                    </a:lnTo>
                    <a:lnTo>
                      <a:pt x="6110" y="6416"/>
                    </a:lnTo>
                    <a:lnTo>
                      <a:pt x="6354" y="5825"/>
                    </a:lnTo>
                    <a:lnTo>
                      <a:pt x="6497" y="5194"/>
                    </a:lnTo>
                    <a:lnTo>
                      <a:pt x="6497" y="4868"/>
                    </a:lnTo>
                    <a:lnTo>
                      <a:pt x="6497" y="2974"/>
                    </a:lnTo>
                    <a:lnTo>
                      <a:pt x="6497" y="2668"/>
                    </a:lnTo>
                    <a:lnTo>
                      <a:pt x="6375" y="2078"/>
                    </a:lnTo>
                    <a:lnTo>
                      <a:pt x="6151" y="1548"/>
                    </a:lnTo>
                    <a:lnTo>
                      <a:pt x="5825" y="1080"/>
                    </a:lnTo>
                    <a:lnTo>
                      <a:pt x="5438" y="672"/>
                    </a:lnTo>
                    <a:lnTo>
                      <a:pt x="4949" y="367"/>
                    </a:lnTo>
                    <a:lnTo>
                      <a:pt x="4420" y="143"/>
                    </a:lnTo>
                    <a:lnTo>
                      <a:pt x="3849" y="21"/>
                    </a:lnTo>
                    <a:lnTo>
                      <a:pt x="35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58"/>
              <p:cNvSpPr/>
              <p:nvPr/>
            </p:nvSpPr>
            <p:spPr>
              <a:xfrm>
                <a:off x="8314860" y="3325355"/>
                <a:ext cx="131899" cy="202313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813" extrusionOk="0">
                    <a:moveTo>
                      <a:pt x="611" y="0"/>
                    </a:moveTo>
                    <a:lnTo>
                      <a:pt x="387" y="102"/>
                    </a:lnTo>
                    <a:lnTo>
                      <a:pt x="122" y="469"/>
                    </a:lnTo>
                    <a:lnTo>
                      <a:pt x="21" y="815"/>
                    </a:lnTo>
                    <a:lnTo>
                      <a:pt x="0" y="1182"/>
                    </a:lnTo>
                    <a:lnTo>
                      <a:pt x="163" y="1609"/>
                    </a:lnTo>
                    <a:lnTo>
                      <a:pt x="346" y="1772"/>
                    </a:lnTo>
                    <a:lnTo>
                      <a:pt x="448" y="1813"/>
                    </a:lnTo>
                    <a:lnTo>
                      <a:pt x="570" y="1813"/>
                    </a:lnTo>
                    <a:lnTo>
                      <a:pt x="794" y="1711"/>
                    </a:lnTo>
                    <a:lnTo>
                      <a:pt x="1080" y="1345"/>
                    </a:lnTo>
                    <a:lnTo>
                      <a:pt x="1161" y="998"/>
                    </a:lnTo>
                    <a:lnTo>
                      <a:pt x="1181" y="632"/>
                    </a:lnTo>
                    <a:lnTo>
                      <a:pt x="1019" y="204"/>
                    </a:lnTo>
                    <a:lnTo>
                      <a:pt x="856" y="41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58"/>
              <p:cNvSpPr/>
              <p:nvPr/>
            </p:nvSpPr>
            <p:spPr>
              <a:xfrm>
                <a:off x="7533060" y="3325355"/>
                <a:ext cx="127324" cy="20231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813" extrusionOk="0">
                    <a:moveTo>
                      <a:pt x="510" y="0"/>
                    </a:moveTo>
                    <a:lnTo>
                      <a:pt x="408" y="21"/>
                    </a:lnTo>
                    <a:lnTo>
                      <a:pt x="204" y="163"/>
                    </a:lnTo>
                    <a:lnTo>
                      <a:pt x="21" y="571"/>
                    </a:lnTo>
                    <a:lnTo>
                      <a:pt x="0" y="937"/>
                    </a:lnTo>
                    <a:lnTo>
                      <a:pt x="62" y="1304"/>
                    </a:lnTo>
                    <a:lnTo>
                      <a:pt x="306" y="1691"/>
                    </a:lnTo>
                    <a:lnTo>
                      <a:pt x="510" y="1813"/>
                    </a:lnTo>
                    <a:lnTo>
                      <a:pt x="632" y="1813"/>
                    </a:lnTo>
                    <a:lnTo>
                      <a:pt x="754" y="1793"/>
                    </a:lnTo>
                    <a:lnTo>
                      <a:pt x="937" y="1650"/>
                    </a:lnTo>
                    <a:lnTo>
                      <a:pt x="1141" y="1243"/>
                    </a:lnTo>
                    <a:lnTo>
                      <a:pt x="1141" y="876"/>
                    </a:lnTo>
                    <a:lnTo>
                      <a:pt x="1100" y="510"/>
                    </a:lnTo>
                    <a:lnTo>
                      <a:pt x="856" y="123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58"/>
            <p:cNvGrpSpPr/>
            <p:nvPr/>
          </p:nvGrpSpPr>
          <p:grpSpPr>
            <a:xfrm>
              <a:off x="7032314" y="1649971"/>
              <a:ext cx="987362" cy="1011543"/>
              <a:chOff x="7512639" y="2704915"/>
              <a:chExt cx="929545" cy="952309"/>
            </a:xfrm>
          </p:grpSpPr>
          <p:sp>
            <p:nvSpPr>
              <p:cNvPr id="578" name="Google Shape;578;p58"/>
              <p:cNvSpPr/>
              <p:nvPr/>
            </p:nvSpPr>
            <p:spPr>
              <a:xfrm>
                <a:off x="7963128" y="3320780"/>
                <a:ext cx="75100" cy="2053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184" extrusionOk="0">
                    <a:moveTo>
                      <a:pt x="0" y="1"/>
                    </a:moveTo>
                    <a:lnTo>
                      <a:pt x="0" y="184"/>
                    </a:lnTo>
                    <a:lnTo>
                      <a:pt x="672" y="184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79" name="Google Shape;579;p58"/>
              <p:cNvSpPr/>
              <p:nvPr/>
            </p:nvSpPr>
            <p:spPr>
              <a:xfrm>
                <a:off x="7748987" y="3166228"/>
                <a:ext cx="147745" cy="2064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85" extrusionOk="0">
                    <a:moveTo>
                      <a:pt x="82" y="1"/>
                    </a:moveTo>
                    <a:lnTo>
                      <a:pt x="21" y="21"/>
                    </a:lnTo>
                    <a:lnTo>
                      <a:pt x="0" y="82"/>
                    </a:lnTo>
                    <a:lnTo>
                      <a:pt x="21" y="164"/>
                    </a:lnTo>
                    <a:lnTo>
                      <a:pt x="82" y="184"/>
                    </a:lnTo>
                    <a:lnTo>
                      <a:pt x="1222" y="184"/>
                    </a:lnTo>
                    <a:lnTo>
                      <a:pt x="1304" y="164"/>
                    </a:lnTo>
                    <a:lnTo>
                      <a:pt x="1324" y="82"/>
                    </a:lnTo>
                    <a:lnTo>
                      <a:pt x="1304" y="21"/>
                    </a:lnTo>
                    <a:lnTo>
                      <a:pt x="12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80" name="Google Shape;580;p58"/>
              <p:cNvSpPr/>
              <p:nvPr/>
            </p:nvSpPr>
            <p:spPr>
              <a:xfrm>
                <a:off x="8089894" y="3166228"/>
                <a:ext cx="147745" cy="2064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85" extrusionOk="0">
                    <a:moveTo>
                      <a:pt x="102" y="1"/>
                    </a:moveTo>
                    <a:lnTo>
                      <a:pt x="20" y="21"/>
                    </a:lnTo>
                    <a:lnTo>
                      <a:pt x="0" y="82"/>
                    </a:lnTo>
                    <a:lnTo>
                      <a:pt x="20" y="164"/>
                    </a:lnTo>
                    <a:lnTo>
                      <a:pt x="102" y="184"/>
                    </a:lnTo>
                    <a:lnTo>
                      <a:pt x="1242" y="184"/>
                    </a:lnTo>
                    <a:lnTo>
                      <a:pt x="1324" y="164"/>
                    </a:lnTo>
                    <a:lnTo>
                      <a:pt x="1324" y="82"/>
                    </a:lnTo>
                    <a:lnTo>
                      <a:pt x="1324" y="21"/>
                    </a:lnTo>
                    <a:lnTo>
                      <a:pt x="12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81" name="Google Shape;581;p58"/>
              <p:cNvSpPr/>
              <p:nvPr/>
            </p:nvSpPr>
            <p:spPr>
              <a:xfrm>
                <a:off x="7942149" y="3402575"/>
                <a:ext cx="63718" cy="12966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162" extrusionOk="0">
                    <a:moveTo>
                      <a:pt x="530" y="1"/>
                    </a:moveTo>
                    <a:lnTo>
                      <a:pt x="509" y="21"/>
                    </a:lnTo>
                    <a:lnTo>
                      <a:pt x="489" y="62"/>
                    </a:lnTo>
                    <a:lnTo>
                      <a:pt x="489" y="714"/>
                    </a:lnTo>
                    <a:lnTo>
                      <a:pt x="0" y="1019"/>
                    </a:lnTo>
                    <a:lnTo>
                      <a:pt x="530" y="1162"/>
                    </a:lnTo>
                    <a:lnTo>
                      <a:pt x="570" y="1162"/>
                    </a:lnTo>
                    <a:lnTo>
                      <a:pt x="570" y="1141"/>
                    </a:lnTo>
                    <a:lnTo>
                      <a:pt x="570" y="1101"/>
                    </a:lnTo>
                    <a:lnTo>
                      <a:pt x="550" y="1080"/>
                    </a:lnTo>
                    <a:lnTo>
                      <a:pt x="224" y="999"/>
                    </a:lnTo>
                    <a:lnTo>
                      <a:pt x="570" y="775"/>
                    </a:lnTo>
                    <a:lnTo>
                      <a:pt x="570" y="62"/>
                    </a:lnTo>
                    <a:lnTo>
                      <a:pt x="570" y="21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82" name="Google Shape;582;p58"/>
              <p:cNvSpPr/>
              <p:nvPr/>
            </p:nvSpPr>
            <p:spPr>
              <a:xfrm>
                <a:off x="7764832" y="3325355"/>
                <a:ext cx="116054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2" extrusionOk="0">
                    <a:moveTo>
                      <a:pt x="41" y="0"/>
                    </a:moveTo>
                    <a:lnTo>
                      <a:pt x="1" y="21"/>
                    </a:lnTo>
                    <a:lnTo>
                      <a:pt x="1" y="41"/>
                    </a:lnTo>
                    <a:lnTo>
                      <a:pt x="1" y="82"/>
                    </a:lnTo>
                    <a:lnTo>
                      <a:pt x="1019" y="82"/>
                    </a:lnTo>
                    <a:lnTo>
                      <a:pt x="1039" y="41"/>
                    </a:lnTo>
                    <a:lnTo>
                      <a:pt x="1019" y="21"/>
                    </a:lnTo>
                    <a:lnTo>
                      <a:pt x="9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83" name="Google Shape;583;p58"/>
              <p:cNvSpPr/>
              <p:nvPr/>
            </p:nvSpPr>
            <p:spPr>
              <a:xfrm>
                <a:off x="7805786" y="3329930"/>
                <a:ext cx="38722" cy="63718"/>
              </a:xfrm>
              <a:custGeom>
                <a:avLst/>
                <a:gdLst/>
                <a:ahLst/>
                <a:cxnLst/>
                <a:rect l="l" t="t" r="r" b="b"/>
                <a:pathLst>
                  <a:path w="347" h="571" extrusionOk="0">
                    <a:moveTo>
                      <a:pt x="184" y="0"/>
                    </a:moveTo>
                    <a:lnTo>
                      <a:pt x="102" y="21"/>
                    </a:lnTo>
                    <a:lnTo>
                      <a:pt x="21" y="183"/>
                    </a:lnTo>
                    <a:lnTo>
                      <a:pt x="0" y="285"/>
                    </a:lnTo>
                    <a:lnTo>
                      <a:pt x="21" y="407"/>
                    </a:lnTo>
                    <a:lnTo>
                      <a:pt x="102" y="550"/>
                    </a:lnTo>
                    <a:lnTo>
                      <a:pt x="184" y="570"/>
                    </a:lnTo>
                    <a:lnTo>
                      <a:pt x="245" y="550"/>
                    </a:lnTo>
                    <a:lnTo>
                      <a:pt x="326" y="407"/>
                    </a:lnTo>
                    <a:lnTo>
                      <a:pt x="347" y="285"/>
                    </a:lnTo>
                    <a:lnTo>
                      <a:pt x="326" y="183"/>
                    </a:lnTo>
                    <a:lnTo>
                      <a:pt x="245" y="21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84" name="Google Shape;584;p58"/>
              <p:cNvSpPr/>
              <p:nvPr/>
            </p:nvSpPr>
            <p:spPr>
              <a:xfrm>
                <a:off x="8114890" y="3325355"/>
                <a:ext cx="115942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2" extrusionOk="0">
                    <a:moveTo>
                      <a:pt x="41" y="0"/>
                    </a:moveTo>
                    <a:lnTo>
                      <a:pt x="0" y="21"/>
                    </a:lnTo>
                    <a:lnTo>
                      <a:pt x="0" y="41"/>
                    </a:lnTo>
                    <a:lnTo>
                      <a:pt x="0" y="82"/>
                    </a:lnTo>
                    <a:lnTo>
                      <a:pt x="1018" y="82"/>
                    </a:lnTo>
                    <a:lnTo>
                      <a:pt x="1039" y="41"/>
                    </a:lnTo>
                    <a:lnTo>
                      <a:pt x="1018" y="21"/>
                    </a:lnTo>
                    <a:lnTo>
                      <a:pt x="9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85" name="Google Shape;585;p58"/>
              <p:cNvSpPr/>
              <p:nvPr/>
            </p:nvSpPr>
            <p:spPr>
              <a:xfrm>
                <a:off x="8157964" y="3329930"/>
                <a:ext cx="36490" cy="6371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571" extrusionOk="0">
                    <a:moveTo>
                      <a:pt x="164" y="0"/>
                    </a:moveTo>
                    <a:lnTo>
                      <a:pt x="82" y="21"/>
                    </a:lnTo>
                    <a:lnTo>
                      <a:pt x="1" y="183"/>
                    </a:lnTo>
                    <a:lnTo>
                      <a:pt x="1" y="285"/>
                    </a:lnTo>
                    <a:lnTo>
                      <a:pt x="1" y="407"/>
                    </a:lnTo>
                    <a:lnTo>
                      <a:pt x="82" y="550"/>
                    </a:lnTo>
                    <a:lnTo>
                      <a:pt x="164" y="570"/>
                    </a:lnTo>
                    <a:lnTo>
                      <a:pt x="225" y="550"/>
                    </a:lnTo>
                    <a:lnTo>
                      <a:pt x="327" y="407"/>
                    </a:lnTo>
                    <a:lnTo>
                      <a:pt x="327" y="285"/>
                    </a:lnTo>
                    <a:lnTo>
                      <a:pt x="327" y="183"/>
                    </a:lnTo>
                    <a:lnTo>
                      <a:pt x="225" y="21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86" name="Google Shape;586;p58"/>
              <p:cNvSpPr/>
              <p:nvPr/>
            </p:nvSpPr>
            <p:spPr>
              <a:xfrm>
                <a:off x="7855778" y="3591274"/>
                <a:ext cx="270494" cy="65950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591" extrusionOk="0">
                    <a:moveTo>
                      <a:pt x="2383" y="0"/>
                    </a:moveTo>
                    <a:lnTo>
                      <a:pt x="2342" y="21"/>
                    </a:lnTo>
                    <a:lnTo>
                      <a:pt x="2159" y="204"/>
                    </a:lnTo>
                    <a:lnTo>
                      <a:pt x="1772" y="428"/>
                    </a:lnTo>
                    <a:lnTo>
                      <a:pt x="1202" y="530"/>
                    </a:lnTo>
                    <a:lnTo>
                      <a:pt x="265" y="245"/>
                    </a:lnTo>
                    <a:lnTo>
                      <a:pt x="82" y="102"/>
                    </a:lnTo>
                    <a:lnTo>
                      <a:pt x="41" y="82"/>
                    </a:lnTo>
                    <a:lnTo>
                      <a:pt x="21" y="102"/>
                    </a:lnTo>
                    <a:lnTo>
                      <a:pt x="0" y="143"/>
                    </a:lnTo>
                    <a:lnTo>
                      <a:pt x="21" y="163"/>
                    </a:lnTo>
                    <a:lnTo>
                      <a:pt x="102" y="224"/>
                    </a:lnTo>
                    <a:lnTo>
                      <a:pt x="571" y="469"/>
                    </a:lnTo>
                    <a:lnTo>
                      <a:pt x="1019" y="570"/>
                    </a:lnTo>
                    <a:lnTo>
                      <a:pt x="1263" y="591"/>
                    </a:lnTo>
                    <a:lnTo>
                      <a:pt x="1548" y="570"/>
                    </a:lnTo>
                    <a:lnTo>
                      <a:pt x="2118" y="346"/>
                    </a:lnTo>
                    <a:lnTo>
                      <a:pt x="2404" y="82"/>
                    </a:lnTo>
                    <a:lnTo>
                      <a:pt x="2424" y="61"/>
                    </a:lnTo>
                    <a:lnTo>
                      <a:pt x="2404" y="21"/>
                    </a:lnTo>
                    <a:lnTo>
                      <a:pt x="23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587" name="Google Shape;587;p58"/>
              <p:cNvGrpSpPr/>
              <p:nvPr/>
            </p:nvGrpSpPr>
            <p:grpSpPr>
              <a:xfrm>
                <a:off x="7512639" y="2704915"/>
                <a:ext cx="929545" cy="688733"/>
                <a:chOff x="7512639" y="2704915"/>
                <a:chExt cx="929545" cy="688733"/>
              </a:xfrm>
            </p:grpSpPr>
            <p:sp>
              <p:nvSpPr>
                <p:cNvPr id="588" name="Google Shape;588;p58"/>
                <p:cNvSpPr/>
                <p:nvPr/>
              </p:nvSpPr>
              <p:spPr>
                <a:xfrm>
                  <a:off x="8271674" y="2982216"/>
                  <a:ext cx="136475" cy="38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" h="3483" extrusionOk="0">
                      <a:moveTo>
                        <a:pt x="978" y="0"/>
                      </a:moveTo>
                      <a:lnTo>
                        <a:pt x="0" y="163"/>
                      </a:lnTo>
                      <a:lnTo>
                        <a:pt x="122" y="1080"/>
                      </a:lnTo>
                      <a:lnTo>
                        <a:pt x="693" y="3483"/>
                      </a:lnTo>
                      <a:lnTo>
                        <a:pt x="856" y="3116"/>
                      </a:lnTo>
                      <a:lnTo>
                        <a:pt x="1080" y="2403"/>
                      </a:lnTo>
                      <a:lnTo>
                        <a:pt x="1222" y="1487"/>
                      </a:lnTo>
                      <a:lnTo>
                        <a:pt x="1059" y="184"/>
                      </a:lnTo>
                      <a:lnTo>
                        <a:pt x="9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58"/>
                <p:cNvSpPr/>
                <p:nvPr/>
              </p:nvSpPr>
              <p:spPr>
                <a:xfrm>
                  <a:off x="7512639" y="2704915"/>
                  <a:ext cx="929545" cy="68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0" h="6172" extrusionOk="0">
                      <a:moveTo>
                        <a:pt x="7291" y="1"/>
                      </a:moveTo>
                      <a:lnTo>
                        <a:pt x="6945" y="82"/>
                      </a:lnTo>
                      <a:lnTo>
                        <a:pt x="6639" y="286"/>
                      </a:lnTo>
                      <a:lnTo>
                        <a:pt x="6538" y="428"/>
                      </a:lnTo>
                      <a:lnTo>
                        <a:pt x="6395" y="265"/>
                      </a:lnTo>
                      <a:lnTo>
                        <a:pt x="5906" y="123"/>
                      </a:lnTo>
                      <a:lnTo>
                        <a:pt x="5316" y="184"/>
                      </a:lnTo>
                      <a:lnTo>
                        <a:pt x="4827" y="469"/>
                      </a:lnTo>
                      <a:lnTo>
                        <a:pt x="4664" y="673"/>
                      </a:lnTo>
                      <a:lnTo>
                        <a:pt x="4542" y="551"/>
                      </a:lnTo>
                      <a:lnTo>
                        <a:pt x="4216" y="347"/>
                      </a:lnTo>
                      <a:lnTo>
                        <a:pt x="3809" y="245"/>
                      </a:lnTo>
                      <a:lnTo>
                        <a:pt x="3340" y="245"/>
                      </a:lnTo>
                      <a:lnTo>
                        <a:pt x="2831" y="326"/>
                      </a:lnTo>
                      <a:lnTo>
                        <a:pt x="2301" y="530"/>
                      </a:lnTo>
                      <a:lnTo>
                        <a:pt x="1792" y="856"/>
                      </a:lnTo>
                      <a:lnTo>
                        <a:pt x="1283" y="1324"/>
                      </a:lnTo>
                      <a:lnTo>
                        <a:pt x="1039" y="1610"/>
                      </a:lnTo>
                      <a:lnTo>
                        <a:pt x="937" y="1589"/>
                      </a:lnTo>
                      <a:lnTo>
                        <a:pt x="693" y="1691"/>
                      </a:lnTo>
                      <a:lnTo>
                        <a:pt x="448" y="1956"/>
                      </a:lnTo>
                      <a:lnTo>
                        <a:pt x="224" y="2363"/>
                      </a:lnTo>
                      <a:lnTo>
                        <a:pt x="61" y="2893"/>
                      </a:lnTo>
                      <a:lnTo>
                        <a:pt x="0" y="3565"/>
                      </a:lnTo>
                      <a:lnTo>
                        <a:pt x="61" y="4359"/>
                      </a:lnTo>
                      <a:lnTo>
                        <a:pt x="326" y="5275"/>
                      </a:lnTo>
                      <a:lnTo>
                        <a:pt x="530" y="5784"/>
                      </a:lnTo>
                      <a:lnTo>
                        <a:pt x="1039" y="6171"/>
                      </a:lnTo>
                      <a:lnTo>
                        <a:pt x="1100" y="5947"/>
                      </a:lnTo>
                      <a:lnTo>
                        <a:pt x="1344" y="4705"/>
                      </a:lnTo>
                      <a:lnTo>
                        <a:pt x="1446" y="3707"/>
                      </a:lnTo>
                      <a:lnTo>
                        <a:pt x="1446" y="3259"/>
                      </a:lnTo>
                      <a:lnTo>
                        <a:pt x="1466" y="3035"/>
                      </a:lnTo>
                      <a:lnTo>
                        <a:pt x="1731" y="2689"/>
                      </a:lnTo>
                      <a:lnTo>
                        <a:pt x="1955" y="2648"/>
                      </a:lnTo>
                      <a:lnTo>
                        <a:pt x="2179" y="2607"/>
                      </a:lnTo>
                      <a:lnTo>
                        <a:pt x="2729" y="2648"/>
                      </a:lnTo>
                      <a:lnTo>
                        <a:pt x="3340" y="2791"/>
                      </a:lnTo>
                      <a:lnTo>
                        <a:pt x="4012" y="3076"/>
                      </a:lnTo>
                      <a:lnTo>
                        <a:pt x="4358" y="3300"/>
                      </a:lnTo>
                      <a:lnTo>
                        <a:pt x="4603" y="3463"/>
                      </a:lnTo>
                      <a:lnTo>
                        <a:pt x="5112" y="3666"/>
                      </a:lnTo>
                      <a:lnTo>
                        <a:pt x="5865" y="3809"/>
                      </a:lnTo>
                      <a:lnTo>
                        <a:pt x="6802" y="3687"/>
                      </a:lnTo>
                      <a:lnTo>
                        <a:pt x="7576" y="3341"/>
                      </a:lnTo>
                      <a:lnTo>
                        <a:pt x="7841" y="3076"/>
                      </a:lnTo>
                      <a:lnTo>
                        <a:pt x="8065" y="2791"/>
                      </a:lnTo>
                      <a:lnTo>
                        <a:pt x="8330" y="1976"/>
                      </a:lnTo>
                      <a:lnTo>
                        <a:pt x="8309" y="1100"/>
                      </a:lnTo>
                      <a:lnTo>
                        <a:pt x="8106" y="489"/>
                      </a:lnTo>
                      <a:lnTo>
                        <a:pt x="7861" y="184"/>
                      </a:lnTo>
                      <a:lnTo>
                        <a:pt x="7698" y="62"/>
                      </a:lnTo>
                      <a:lnTo>
                        <a:pt x="759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0" name="Google Shape;590;p58"/>
              <p:cNvSpPr/>
              <p:nvPr/>
            </p:nvSpPr>
            <p:spPr>
              <a:xfrm>
                <a:off x="8342088" y="3348119"/>
                <a:ext cx="86482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550" extrusionOk="0">
                    <a:moveTo>
                      <a:pt x="550" y="0"/>
                    </a:moveTo>
                    <a:lnTo>
                      <a:pt x="367" y="41"/>
                    </a:lnTo>
                    <a:lnTo>
                      <a:pt x="204" y="163"/>
                    </a:lnTo>
                    <a:lnTo>
                      <a:pt x="21" y="448"/>
                    </a:lnTo>
                    <a:lnTo>
                      <a:pt x="1" y="509"/>
                    </a:lnTo>
                    <a:lnTo>
                      <a:pt x="1" y="530"/>
                    </a:lnTo>
                    <a:lnTo>
                      <a:pt x="21" y="550"/>
                    </a:lnTo>
                    <a:lnTo>
                      <a:pt x="41" y="550"/>
                    </a:lnTo>
                    <a:lnTo>
                      <a:pt x="62" y="530"/>
                    </a:lnTo>
                    <a:lnTo>
                      <a:pt x="123" y="367"/>
                    </a:lnTo>
                    <a:lnTo>
                      <a:pt x="408" y="102"/>
                    </a:lnTo>
                    <a:lnTo>
                      <a:pt x="550" y="61"/>
                    </a:lnTo>
                    <a:lnTo>
                      <a:pt x="734" y="122"/>
                    </a:lnTo>
                    <a:lnTo>
                      <a:pt x="754" y="122"/>
                    </a:lnTo>
                    <a:lnTo>
                      <a:pt x="775" y="102"/>
                    </a:lnTo>
                    <a:lnTo>
                      <a:pt x="775" y="82"/>
                    </a:lnTo>
                    <a:lnTo>
                      <a:pt x="754" y="61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91" name="Google Shape;591;p58"/>
              <p:cNvSpPr/>
              <p:nvPr/>
            </p:nvSpPr>
            <p:spPr>
              <a:xfrm>
                <a:off x="8371659" y="3359390"/>
                <a:ext cx="38722" cy="61486"/>
              </a:xfrm>
              <a:custGeom>
                <a:avLst/>
                <a:gdLst/>
                <a:ahLst/>
                <a:cxnLst/>
                <a:rect l="l" t="t" r="r" b="b"/>
                <a:pathLst>
                  <a:path w="347" h="551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21" y="42"/>
                    </a:lnTo>
                    <a:lnTo>
                      <a:pt x="41" y="62"/>
                    </a:lnTo>
                    <a:lnTo>
                      <a:pt x="61" y="62"/>
                    </a:lnTo>
                    <a:lnTo>
                      <a:pt x="265" y="266"/>
                    </a:lnTo>
                    <a:lnTo>
                      <a:pt x="285" y="510"/>
                    </a:lnTo>
                    <a:lnTo>
                      <a:pt x="285" y="551"/>
                    </a:lnTo>
                    <a:lnTo>
                      <a:pt x="347" y="551"/>
                    </a:lnTo>
                    <a:lnTo>
                      <a:pt x="347" y="530"/>
                    </a:lnTo>
                    <a:lnTo>
                      <a:pt x="347" y="367"/>
                    </a:lnTo>
                    <a:lnTo>
                      <a:pt x="265" y="14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92" name="Google Shape;592;p58"/>
              <p:cNvSpPr/>
              <p:nvPr/>
            </p:nvSpPr>
            <p:spPr>
              <a:xfrm>
                <a:off x="7560288" y="3348119"/>
                <a:ext cx="88826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796" h="550" extrusionOk="0">
                    <a:moveTo>
                      <a:pt x="225" y="0"/>
                    </a:moveTo>
                    <a:lnTo>
                      <a:pt x="21" y="61"/>
                    </a:lnTo>
                    <a:lnTo>
                      <a:pt x="1" y="82"/>
                    </a:lnTo>
                    <a:lnTo>
                      <a:pt x="1" y="102"/>
                    </a:lnTo>
                    <a:lnTo>
                      <a:pt x="21" y="122"/>
                    </a:lnTo>
                    <a:lnTo>
                      <a:pt x="42" y="122"/>
                    </a:lnTo>
                    <a:lnTo>
                      <a:pt x="225" y="61"/>
                    </a:lnTo>
                    <a:lnTo>
                      <a:pt x="367" y="102"/>
                    </a:lnTo>
                    <a:lnTo>
                      <a:pt x="673" y="367"/>
                    </a:lnTo>
                    <a:lnTo>
                      <a:pt x="734" y="530"/>
                    </a:lnTo>
                    <a:lnTo>
                      <a:pt x="754" y="550"/>
                    </a:lnTo>
                    <a:lnTo>
                      <a:pt x="775" y="550"/>
                    </a:lnTo>
                    <a:lnTo>
                      <a:pt x="795" y="530"/>
                    </a:lnTo>
                    <a:lnTo>
                      <a:pt x="795" y="509"/>
                    </a:lnTo>
                    <a:lnTo>
                      <a:pt x="775" y="448"/>
                    </a:lnTo>
                    <a:lnTo>
                      <a:pt x="571" y="163"/>
                    </a:lnTo>
                    <a:lnTo>
                      <a:pt x="408" y="41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93" name="Google Shape;593;p58"/>
              <p:cNvSpPr/>
              <p:nvPr/>
            </p:nvSpPr>
            <p:spPr>
              <a:xfrm>
                <a:off x="7578477" y="3357158"/>
                <a:ext cx="38722" cy="63718"/>
              </a:xfrm>
              <a:custGeom>
                <a:avLst/>
                <a:gdLst/>
                <a:ahLst/>
                <a:cxnLst/>
                <a:rect l="l" t="t" r="r" b="b"/>
                <a:pathLst>
                  <a:path w="347" h="571" extrusionOk="0">
                    <a:moveTo>
                      <a:pt x="306" y="1"/>
                    </a:moveTo>
                    <a:lnTo>
                      <a:pt x="266" y="21"/>
                    </a:lnTo>
                    <a:lnTo>
                      <a:pt x="82" y="163"/>
                    </a:lnTo>
                    <a:lnTo>
                      <a:pt x="1" y="387"/>
                    </a:lnTo>
                    <a:lnTo>
                      <a:pt x="1" y="550"/>
                    </a:lnTo>
                    <a:lnTo>
                      <a:pt x="1" y="571"/>
                    </a:lnTo>
                    <a:lnTo>
                      <a:pt x="62" y="571"/>
                    </a:lnTo>
                    <a:lnTo>
                      <a:pt x="62" y="530"/>
                    </a:lnTo>
                    <a:lnTo>
                      <a:pt x="82" y="286"/>
                    </a:lnTo>
                    <a:lnTo>
                      <a:pt x="266" y="82"/>
                    </a:lnTo>
                    <a:lnTo>
                      <a:pt x="306" y="82"/>
                    </a:lnTo>
                    <a:lnTo>
                      <a:pt x="347" y="62"/>
                    </a:lnTo>
                    <a:lnTo>
                      <a:pt x="347" y="41"/>
                    </a:lnTo>
                    <a:lnTo>
                      <a:pt x="327" y="21"/>
                    </a:lnTo>
                    <a:lnTo>
                      <a:pt x="3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94" name="Google Shape;594;p58"/>
              <p:cNvSpPr/>
              <p:nvPr/>
            </p:nvSpPr>
            <p:spPr>
              <a:xfrm>
                <a:off x="7725441" y="3227212"/>
                <a:ext cx="227700" cy="227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95" name="Google Shape;595;p58"/>
              <p:cNvSpPr/>
              <p:nvPr/>
            </p:nvSpPr>
            <p:spPr>
              <a:xfrm>
                <a:off x="8049331" y="3227212"/>
                <a:ext cx="227700" cy="227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596" name="Google Shape;596;p58"/>
            <p:cNvSpPr/>
            <p:nvPr/>
          </p:nvSpPr>
          <p:spPr>
            <a:xfrm>
              <a:off x="7923213" y="1722447"/>
              <a:ext cx="55592" cy="219759"/>
            </a:xfrm>
            <a:custGeom>
              <a:avLst/>
              <a:gdLst/>
              <a:ahLst/>
              <a:cxnLst/>
              <a:rect l="l" t="t" r="r" b="b"/>
              <a:pathLst>
                <a:path w="469" h="1854" extrusionOk="0">
                  <a:moveTo>
                    <a:pt x="204" y="1"/>
                  </a:moveTo>
                  <a:lnTo>
                    <a:pt x="244" y="102"/>
                  </a:lnTo>
                  <a:lnTo>
                    <a:pt x="285" y="245"/>
                  </a:lnTo>
                  <a:lnTo>
                    <a:pt x="306" y="306"/>
                  </a:lnTo>
                  <a:lnTo>
                    <a:pt x="326" y="388"/>
                  </a:lnTo>
                  <a:lnTo>
                    <a:pt x="346" y="469"/>
                  </a:lnTo>
                  <a:lnTo>
                    <a:pt x="367" y="571"/>
                  </a:lnTo>
                  <a:lnTo>
                    <a:pt x="367" y="612"/>
                  </a:lnTo>
                  <a:lnTo>
                    <a:pt x="367" y="652"/>
                  </a:lnTo>
                  <a:lnTo>
                    <a:pt x="367" y="713"/>
                  </a:lnTo>
                  <a:lnTo>
                    <a:pt x="367" y="754"/>
                  </a:lnTo>
                  <a:lnTo>
                    <a:pt x="367" y="856"/>
                  </a:lnTo>
                  <a:lnTo>
                    <a:pt x="367" y="958"/>
                  </a:lnTo>
                  <a:lnTo>
                    <a:pt x="346" y="1060"/>
                  </a:lnTo>
                  <a:lnTo>
                    <a:pt x="326" y="1141"/>
                  </a:lnTo>
                  <a:lnTo>
                    <a:pt x="306" y="1243"/>
                  </a:lnTo>
                  <a:lnTo>
                    <a:pt x="265" y="1324"/>
                  </a:lnTo>
                  <a:lnTo>
                    <a:pt x="244" y="1426"/>
                  </a:lnTo>
                  <a:lnTo>
                    <a:pt x="204" y="1508"/>
                  </a:lnTo>
                  <a:lnTo>
                    <a:pt x="163" y="1569"/>
                  </a:lnTo>
                  <a:lnTo>
                    <a:pt x="122" y="1650"/>
                  </a:lnTo>
                  <a:lnTo>
                    <a:pt x="102" y="1711"/>
                  </a:lnTo>
                  <a:lnTo>
                    <a:pt x="61" y="1752"/>
                  </a:lnTo>
                  <a:lnTo>
                    <a:pt x="20" y="1813"/>
                  </a:lnTo>
                  <a:lnTo>
                    <a:pt x="0" y="1854"/>
                  </a:lnTo>
                  <a:lnTo>
                    <a:pt x="41" y="1833"/>
                  </a:lnTo>
                  <a:lnTo>
                    <a:pt x="82" y="1772"/>
                  </a:lnTo>
                  <a:lnTo>
                    <a:pt x="122" y="1732"/>
                  </a:lnTo>
                  <a:lnTo>
                    <a:pt x="163" y="1671"/>
                  </a:lnTo>
                  <a:lnTo>
                    <a:pt x="224" y="1609"/>
                  </a:lnTo>
                  <a:lnTo>
                    <a:pt x="265" y="1528"/>
                  </a:lnTo>
                  <a:lnTo>
                    <a:pt x="306" y="1447"/>
                  </a:lnTo>
                  <a:lnTo>
                    <a:pt x="346" y="1365"/>
                  </a:lnTo>
                  <a:lnTo>
                    <a:pt x="387" y="1263"/>
                  </a:lnTo>
                  <a:lnTo>
                    <a:pt x="407" y="1161"/>
                  </a:lnTo>
                  <a:lnTo>
                    <a:pt x="428" y="1060"/>
                  </a:lnTo>
                  <a:lnTo>
                    <a:pt x="448" y="958"/>
                  </a:lnTo>
                  <a:lnTo>
                    <a:pt x="468" y="856"/>
                  </a:lnTo>
                  <a:lnTo>
                    <a:pt x="468" y="754"/>
                  </a:lnTo>
                  <a:lnTo>
                    <a:pt x="448" y="652"/>
                  </a:lnTo>
                  <a:lnTo>
                    <a:pt x="448" y="550"/>
                  </a:lnTo>
                  <a:lnTo>
                    <a:pt x="428" y="469"/>
                  </a:lnTo>
                  <a:lnTo>
                    <a:pt x="387" y="367"/>
                  </a:lnTo>
                  <a:lnTo>
                    <a:pt x="367" y="286"/>
                  </a:lnTo>
                  <a:lnTo>
                    <a:pt x="326" y="225"/>
                  </a:lnTo>
                  <a:lnTo>
                    <a:pt x="306" y="143"/>
                  </a:lnTo>
                  <a:lnTo>
                    <a:pt x="265" y="102"/>
                  </a:lnTo>
                  <a:lnTo>
                    <a:pt x="244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7" name="Google Shape;597;p58"/>
            <p:cNvSpPr/>
            <p:nvPr/>
          </p:nvSpPr>
          <p:spPr>
            <a:xfrm>
              <a:off x="7891802" y="1787640"/>
              <a:ext cx="41131" cy="111183"/>
            </a:xfrm>
            <a:custGeom>
              <a:avLst/>
              <a:gdLst/>
              <a:ahLst/>
              <a:cxnLst/>
              <a:rect l="l" t="t" r="r" b="b"/>
              <a:pathLst>
                <a:path w="347" h="938" extrusionOk="0">
                  <a:moveTo>
                    <a:pt x="306" y="0"/>
                  </a:moveTo>
                  <a:lnTo>
                    <a:pt x="306" y="41"/>
                  </a:lnTo>
                  <a:lnTo>
                    <a:pt x="326" y="163"/>
                  </a:lnTo>
                  <a:lnTo>
                    <a:pt x="306" y="245"/>
                  </a:lnTo>
                  <a:lnTo>
                    <a:pt x="306" y="326"/>
                  </a:lnTo>
                  <a:lnTo>
                    <a:pt x="306" y="367"/>
                  </a:lnTo>
                  <a:lnTo>
                    <a:pt x="285" y="428"/>
                  </a:lnTo>
                  <a:lnTo>
                    <a:pt x="285" y="469"/>
                  </a:lnTo>
                  <a:lnTo>
                    <a:pt x="265" y="510"/>
                  </a:lnTo>
                  <a:lnTo>
                    <a:pt x="245" y="550"/>
                  </a:lnTo>
                  <a:lnTo>
                    <a:pt x="224" y="591"/>
                  </a:lnTo>
                  <a:lnTo>
                    <a:pt x="204" y="632"/>
                  </a:lnTo>
                  <a:lnTo>
                    <a:pt x="184" y="673"/>
                  </a:lnTo>
                  <a:lnTo>
                    <a:pt x="163" y="713"/>
                  </a:lnTo>
                  <a:lnTo>
                    <a:pt x="143" y="754"/>
                  </a:lnTo>
                  <a:lnTo>
                    <a:pt x="123" y="795"/>
                  </a:lnTo>
                  <a:lnTo>
                    <a:pt x="102" y="815"/>
                  </a:lnTo>
                  <a:lnTo>
                    <a:pt x="82" y="835"/>
                  </a:lnTo>
                  <a:lnTo>
                    <a:pt x="61" y="876"/>
                  </a:lnTo>
                  <a:lnTo>
                    <a:pt x="41" y="897"/>
                  </a:lnTo>
                  <a:lnTo>
                    <a:pt x="0" y="937"/>
                  </a:lnTo>
                  <a:lnTo>
                    <a:pt x="41" y="917"/>
                  </a:lnTo>
                  <a:lnTo>
                    <a:pt x="82" y="876"/>
                  </a:lnTo>
                  <a:lnTo>
                    <a:pt x="123" y="835"/>
                  </a:lnTo>
                  <a:lnTo>
                    <a:pt x="143" y="795"/>
                  </a:lnTo>
                  <a:lnTo>
                    <a:pt x="184" y="774"/>
                  </a:lnTo>
                  <a:lnTo>
                    <a:pt x="204" y="734"/>
                  </a:lnTo>
                  <a:lnTo>
                    <a:pt x="224" y="693"/>
                  </a:lnTo>
                  <a:lnTo>
                    <a:pt x="245" y="652"/>
                  </a:lnTo>
                  <a:lnTo>
                    <a:pt x="265" y="611"/>
                  </a:lnTo>
                  <a:lnTo>
                    <a:pt x="285" y="571"/>
                  </a:lnTo>
                  <a:lnTo>
                    <a:pt x="306" y="530"/>
                  </a:lnTo>
                  <a:lnTo>
                    <a:pt x="347" y="326"/>
                  </a:lnTo>
                  <a:lnTo>
                    <a:pt x="347" y="163"/>
                  </a:lnTo>
                  <a:lnTo>
                    <a:pt x="326" y="41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598" name="Google Shape;598;p58"/>
            <p:cNvGrpSpPr/>
            <p:nvPr/>
          </p:nvGrpSpPr>
          <p:grpSpPr>
            <a:xfrm>
              <a:off x="6522986" y="2963176"/>
              <a:ext cx="2015736" cy="1255359"/>
              <a:chOff x="7033137" y="3941220"/>
              <a:chExt cx="1897700" cy="1181848"/>
            </a:xfrm>
          </p:grpSpPr>
          <p:sp>
            <p:nvSpPr>
              <p:cNvPr id="599" name="Google Shape;599;p58"/>
              <p:cNvSpPr/>
              <p:nvPr/>
            </p:nvSpPr>
            <p:spPr>
              <a:xfrm>
                <a:off x="7033137" y="4073006"/>
                <a:ext cx="1897700" cy="1050062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9410" extrusionOk="0">
                    <a:moveTo>
                      <a:pt x="7311" y="1"/>
                    </a:moveTo>
                    <a:lnTo>
                      <a:pt x="4012" y="1162"/>
                    </a:lnTo>
                    <a:lnTo>
                      <a:pt x="3645" y="1304"/>
                    </a:lnTo>
                    <a:lnTo>
                      <a:pt x="2973" y="1732"/>
                    </a:lnTo>
                    <a:lnTo>
                      <a:pt x="2424" y="2282"/>
                    </a:lnTo>
                    <a:lnTo>
                      <a:pt x="2016" y="2974"/>
                    </a:lnTo>
                    <a:lnTo>
                      <a:pt x="1874" y="3361"/>
                    </a:lnTo>
                    <a:lnTo>
                      <a:pt x="0" y="9369"/>
                    </a:lnTo>
                    <a:lnTo>
                      <a:pt x="2627" y="9369"/>
                    </a:lnTo>
                    <a:lnTo>
                      <a:pt x="3034" y="8086"/>
                    </a:lnTo>
                    <a:lnTo>
                      <a:pt x="3421" y="6742"/>
                    </a:lnTo>
                    <a:lnTo>
                      <a:pt x="3462" y="6681"/>
                    </a:lnTo>
                    <a:lnTo>
                      <a:pt x="3625" y="6701"/>
                    </a:lnTo>
                    <a:lnTo>
                      <a:pt x="3645" y="6782"/>
                    </a:lnTo>
                    <a:lnTo>
                      <a:pt x="3645" y="9389"/>
                    </a:lnTo>
                    <a:lnTo>
                      <a:pt x="8350" y="9410"/>
                    </a:lnTo>
                    <a:lnTo>
                      <a:pt x="13115" y="9410"/>
                    </a:lnTo>
                    <a:lnTo>
                      <a:pt x="13115" y="6782"/>
                    </a:lnTo>
                    <a:lnTo>
                      <a:pt x="13156" y="6701"/>
                    </a:lnTo>
                    <a:lnTo>
                      <a:pt x="13319" y="6681"/>
                    </a:lnTo>
                    <a:lnTo>
                      <a:pt x="13360" y="6742"/>
                    </a:lnTo>
                    <a:lnTo>
                      <a:pt x="13747" y="8106"/>
                    </a:lnTo>
                    <a:lnTo>
                      <a:pt x="14154" y="9410"/>
                    </a:lnTo>
                    <a:lnTo>
                      <a:pt x="16415" y="9410"/>
                    </a:lnTo>
                    <a:lnTo>
                      <a:pt x="17005" y="9369"/>
                    </a:lnTo>
                    <a:lnTo>
                      <a:pt x="16903" y="8860"/>
                    </a:lnTo>
                    <a:lnTo>
                      <a:pt x="15824" y="5235"/>
                    </a:lnTo>
                    <a:lnTo>
                      <a:pt x="15254" y="3381"/>
                    </a:lnTo>
                    <a:lnTo>
                      <a:pt x="15111" y="2994"/>
                    </a:lnTo>
                    <a:lnTo>
                      <a:pt x="14684" y="2302"/>
                    </a:lnTo>
                    <a:lnTo>
                      <a:pt x="14134" y="1732"/>
                    </a:lnTo>
                    <a:lnTo>
                      <a:pt x="13441" y="1304"/>
                    </a:lnTo>
                    <a:lnTo>
                      <a:pt x="13054" y="1162"/>
                    </a:lnTo>
                    <a:lnTo>
                      <a:pt x="11303" y="510"/>
                    </a:lnTo>
                    <a:lnTo>
                      <a:pt x="9816" y="1"/>
                    </a:lnTo>
                    <a:lnTo>
                      <a:pt x="7739" y="41"/>
                    </a:lnTo>
                    <a:lnTo>
                      <a:pt x="73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58"/>
              <p:cNvSpPr/>
              <p:nvPr/>
            </p:nvSpPr>
            <p:spPr>
              <a:xfrm>
                <a:off x="7767176" y="3941220"/>
                <a:ext cx="434085" cy="172853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1549" extrusionOk="0">
                    <a:moveTo>
                      <a:pt x="550" y="0"/>
                    </a:moveTo>
                    <a:lnTo>
                      <a:pt x="428" y="21"/>
                    </a:lnTo>
                    <a:lnTo>
                      <a:pt x="244" y="184"/>
                    </a:lnTo>
                    <a:lnTo>
                      <a:pt x="224" y="326"/>
                    </a:lnTo>
                    <a:lnTo>
                      <a:pt x="0" y="1548"/>
                    </a:lnTo>
                    <a:lnTo>
                      <a:pt x="3890" y="1548"/>
                    </a:lnTo>
                    <a:lnTo>
                      <a:pt x="3666" y="326"/>
                    </a:lnTo>
                    <a:lnTo>
                      <a:pt x="3646" y="184"/>
                    </a:lnTo>
                    <a:lnTo>
                      <a:pt x="3483" y="21"/>
                    </a:lnTo>
                    <a:lnTo>
                      <a:pt x="33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58"/>
              <p:cNvSpPr/>
              <p:nvPr/>
            </p:nvSpPr>
            <p:spPr>
              <a:xfrm>
                <a:off x="7830782" y="3961641"/>
                <a:ext cx="11494" cy="111478"/>
              </a:xfrm>
              <a:custGeom>
                <a:avLst/>
                <a:gdLst/>
                <a:ahLst/>
                <a:cxnLst/>
                <a:rect l="l" t="t" r="r" b="b"/>
                <a:pathLst>
                  <a:path w="103" h="99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0" y="62"/>
                    </a:lnTo>
                    <a:lnTo>
                      <a:pt x="0" y="958"/>
                    </a:lnTo>
                    <a:lnTo>
                      <a:pt x="21" y="999"/>
                    </a:lnTo>
                    <a:lnTo>
                      <a:pt x="82" y="999"/>
                    </a:lnTo>
                    <a:lnTo>
                      <a:pt x="102" y="958"/>
                    </a:lnTo>
                    <a:lnTo>
                      <a:pt x="102" y="62"/>
                    </a:lnTo>
                    <a:lnTo>
                      <a:pt x="82" y="2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58"/>
              <p:cNvSpPr/>
              <p:nvPr/>
            </p:nvSpPr>
            <p:spPr>
              <a:xfrm>
                <a:off x="7878543" y="3961641"/>
                <a:ext cx="11382" cy="11147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999" extrusionOk="0">
                    <a:moveTo>
                      <a:pt x="61" y="1"/>
                    </a:moveTo>
                    <a:lnTo>
                      <a:pt x="20" y="21"/>
                    </a:lnTo>
                    <a:lnTo>
                      <a:pt x="0" y="62"/>
                    </a:lnTo>
                    <a:lnTo>
                      <a:pt x="0" y="958"/>
                    </a:lnTo>
                    <a:lnTo>
                      <a:pt x="20" y="999"/>
                    </a:lnTo>
                    <a:lnTo>
                      <a:pt x="81" y="999"/>
                    </a:lnTo>
                    <a:lnTo>
                      <a:pt x="102" y="958"/>
                    </a:lnTo>
                    <a:lnTo>
                      <a:pt x="102" y="62"/>
                    </a:lnTo>
                    <a:lnTo>
                      <a:pt x="81" y="2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58"/>
              <p:cNvSpPr/>
              <p:nvPr/>
            </p:nvSpPr>
            <p:spPr>
              <a:xfrm>
                <a:off x="7926192" y="3961641"/>
                <a:ext cx="11494" cy="111478"/>
              </a:xfrm>
              <a:custGeom>
                <a:avLst/>
                <a:gdLst/>
                <a:ahLst/>
                <a:cxnLst/>
                <a:rect l="l" t="t" r="r" b="b"/>
                <a:pathLst>
                  <a:path w="103" h="999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62"/>
                    </a:lnTo>
                    <a:lnTo>
                      <a:pt x="1" y="958"/>
                    </a:lnTo>
                    <a:lnTo>
                      <a:pt x="21" y="999"/>
                    </a:lnTo>
                    <a:lnTo>
                      <a:pt x="82" y="999"/>
                    </a:lnTo>
                    <a:lnTo>
                      <a:pt x="103" y="958"/>
                    </a:lnTo>
                    <a:lnTo>
                      <a:pt x="103" y="62"/>
                    </a:lnTo>
                    <a:lnTo>
                      <a:pt x="82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58"/>
              <p:cNvSpPr/>
              <p:nvPr/>
            </p:nvSpPr>
            <p:spPr>
              <a:xfrm>
                <a:off x="7973952" y="3961641"/>
                <a:ext cx="11494" cy="111478"/>
              </a:xfrm>
              <a:custGeom>
                <a:avLst/>
                <a:gdLst/>
                <a:ahLst/>
                <a:cxnLst/>
                <a:rect l="l" t="t" r="r" b="b"/>
                <a:pathLst>
                  <a:path w="103" h="999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0" y="62"/>
                    </a:lnTo>
                    <a:lnTo>
                      <a:pt x="0" y="958"/>
                    </a:lnTo>
                    <a:lnTo>
                      <a:pt x="21" y="999"/>
                    </a:lnTo>
                    <a:lnTo>
                      <a:pt x="82" y="999"/>
                    </a:lnTo>
                    <a:lnTo>
                      <a:pt x="102" y="958"/>
                    </a:lnTo>
                    <a:lnTo>
                      <a:pt x="102" y="62"/>
                    </a:lnTo>
                    <a:lnTo>
                      <a:pt x="82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58"/>
              <p:cNvSpPr/>
              <p:nvPr/>
            </p:nvSpPr>
            <p:spPr>
              <a:xfrm>
                <a:off x="8021713" y="3961641"/>
                <a:ext cx="9150" cy="111478"/>
              </a:xfrm>
              <a:custGeom>
                <a:avLst/>
                <a:gdLst/>
                <a:ahLst/>
                <a:cxnLst/>
                <a:rect l="l" t="t" r="r" b="b"/>
                <a:pathLst>
                  <a:path w="82" h="999" extrusionOk="0">
                    <a:moveTo>
                      <a:pt x="41" y="1"/>
                    </a:moveTo>
                    <a:lnTo>
                      <a:pt x="20" y="21"/>
                    </a:lnTo>
                    <a:lnTo>
                      <a:pt x="0" y="62"/>
                    </a:lnTo>
                    <a:lnTo>
                      <a:pt x="0" y="958"/>
                    </a:lnTo>
                    <a:lnTo>
                      <a:pt x="20" y="999"/>
                    </a:lnTo>
                    <a:lnTo>
                      <a:pt x="82" y="999"/>
                    </a:lnTo>
                    <a:lnTo>
                      <a:pt x="82" y="958"/>
                    </a:lnTo>
                    <a:lnTo>
                      <a:pt x="82" y="62"/>
                    </a:lnTo>
                    <a:lnTo>
                      <a:pt x="82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58"/>
              <p:cNvSpPr/>
              <p:nvPr/>
            </p:nvSpPr>
            <p:spPr>
              <a:xfrm>
                <a:off x="8067130" y="3961641"/>
                <a:ext cx="11494" cy="111478"/>
              </a:xfrm>
              <a:custGeom>
                <a:avLst/>
                <a:gdLst/>
                <a:ahLst/>
                <a:cxnLst/>
                <a:rect l="l" t="t" r="r" b="b"/>
                <a:pathLst>
                  <a:path w="103" h="99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0" y="62"/>
                    </a:lnTo>
                    <a:lnTo>
                      <a:pt x="0" y="958"/>
                    </a:lnTo>
                    <a:lnTo>
                      <a:pt x="21" y="999"/>
                    </a:lnTo>
                    <a:lnTo>
                      <a:pt x="82" y="999"/>
                    </a:lnTo>
                    <a:lnTo>
                      <a:pt x="102" y="958"/>
                    </a:lnTo>
                    <a:lnTo>
                      <a:pt x="102" y="62"/>
                    </a:lnTo>
                    <a:lnTo>
                      <a:pt x="82" y="2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58"/>
              <p:cNvSpPr/>
              <p:nvPr/>
            </p:nvSpPr>
            <p:spPr>
              <a:xfrm>
                <a:off x="8114890" y="3961641"/>
                <a:ext cx="9150" cy="111478"/>
              </a:xfrm>
              <a:custGeom>
                <a:avLst/>
                <a:gdLst/>
                <a:ahLst/>
                <a:cxnLst/>
                <a:rect l="l" t="t" r="r" b="b"/>
                <a:pathLst>
                  <a:path w="82" h="999" extrusionOk="0">
                    <a:moveTo>
                      <a:pt x="41" y="1"/>
                    </a:moveTo>
                    <a:lnTo>
                      <a:pt x="0" y="21"/>
                    </a:lnTo>
                    <a:lnTo>
                      <a:pt x="0" y="62"/>
                    </a:lnTo>
                    <a:lnTo>
                      <a:pt x="0" y="958"/>
                    </a:lnTo>
                    <a:lnTo>
                      <a:pt x="0" y="999"/>
                    </a:lnTo>
                    <a:lnTo>
                      <a:pt x="82" y="999"/>
                    </a:lnTo>
                    <a:lnTo>
                      <a:pt x="82" y="958"/>
                    </a:lnTo>
                    <a:lnTo>
                      <a:pt x="82" y="62"/>
                    </a:lnTo>
                    <a:lnTo>
                      <a:pt x="82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58"/>
              <p:cNvSpPr/>
              <p:nvPr/>
            </p:nvSpPr>
            <p:spPr>
              <a:xfrm>
                <a:off x="7530828" y="4241174"/>
                <a:ext cx="47761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938" extrusionOk="0">
                    <a:moveTo>
                      <a:pt x="204" y="1"/>
                    </a:moveTo>
                    <a:lnTo>
                      <a:pt x="122" y="21"/>
                    </a:lnTo>
                    <a:lnTo>
                      <a:pt x="0" y="265"/>
                    </a:lnTo>
                    <a:lnTo>
                      <a:pt x="0" y="469"/>
                    </a:lnTo>
                    <a:lnTo>
                      <a:pt x="0" y="652"/>
                    </a:lnTo>
                    <a:lnTo>
                      <a:pt x="122" y="897"/>
                    </a:lnTo>
                    <a:lnTo>
                      <a:pt x="204" y="938"/>
                    </a:lnTo>
                    <a:lnTo>
                      <a:pt x="306" y="897"/>
                    </a:lnTo>
                    <a:lnTo>
                      <a:pt x="428" y="652"/>
                    </a:lnTo>
                    <a:lnTo>
                      <a:pt x="428" y="469"/>
                    </a:lnTo>
                    <a:lnTo>
                      <a:pt x="428" y="265"/>
                    </a:lnTo>
                    <a:lnTo>
                      <a:pt x="306" y="21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58"/>
              <p:cNvSpPr/>
              <p:nvPr/>
            </p:nvSpPr>
            <p:spPr>
              <a:xfrm>
                <a:off x="7705801" y="4241174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4" y="1"/>
                    </a:moveTo>
                    <a:lnTo>
                      <a:pt x="143" y="21"/>
                    </a:lnTo>
                    <a:lnTo>
                      <a:pt x="21" y="265"/>
                    </a:lnTo>
                    <a:lnTo>
                      <a:pt x="0" y="469"/>
                    </a:lnTo>
                    <a:lnTo>
                      <a:pt x="21" y="652"/>
                    </a:lnTo>
                    <a:lnTo>
                      <a:pt x="143" y="897"/>
                    </a:lnTo>
                    <a:lnTo>
                      <a:pt x="224" y="938"/>
                    </a:lnTo>
                    <a:lnTo>
                      <a:pt x="326" y="897"/>
                    </a:lnTo>
                    <a:lnTo>
                      <a:pt x="448" y="652"/>
                    </a:lnTo>
                    <a:lnTo>
                      <a:pt x="448" y="469"/>
                    </a:lnTo>
                    <a:lnTo>
                      <a:pt x="448" y="265"/>
                    </a:lnTo>
                    <a:lnTo>
                      <a:pt x="326" y="21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58"/>
              <p:cNvSpPr/>
              <p:nvPr/>
            </p:nvSpPr>
            <p:spPr>
              <a:xfrm>
                <a:off x="7883006" y="4241174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5" y="1"/>
                    </a:moveTo>
                    <a:lnTo>
                      <a:pt x="143" y="21"/>
                    </a:lnTo>
                    <a:lnTo>
                      <a:pt x="21" y="265"/>
                    </a:lnTo>
                    <a:lnTo>
                      <a:pt x="1" y="469"/>
                    </a:lnTo>
                    <a:lnTo>
                      <a:pt x="21" y="652"/>
                    </a:lnTo>
                    <a:lnTo>
                      <a:pt x="143" y="897"/>
                    </a:lnTo>
                    <a:lnTo>
                      <a:pt x="225" y="938"/>
                    </a:lnTo>
                    <a:lnTo>
                      <a:pt x="306" y="897"/>
                    </a:lnTo>
                    <a:lnTo>
                      <a:pt x="428" y="652"/>
                    </a:lnTo>
                    <a:lnTo>
                      <a:pt x="449" y="469"/>
                    </a:lnTo>
                    <a:lnTo>
                      <a:pt x="428" y="265"/>
                    </a:lnTo>
                    <a:lnTo>
                      <a:pt x="306" y="21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58"/>
              <p:cNvSpPr/>
              <p:nvPr/>
            </p:nvSpPr>
            <p:spPr>
              <a:xfrm>
                <a:off x="8060323" y="4241174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4" y="1"/>
                    </a:moveTo>
                    <a:lnTo>
                      <a:pt x="143" y="21"/>
                    </a:lnTo>
                    <a:lnTo>
                      <a:pt x="21" y="265"/>
                    </a:lnTo>
                    <a:lnTo>
                      <a:pt x="0" y="469"/>
                    </a:lnTo>
                    <a:lnTo>
                      <a:pt x="21" y="652"/>
                    </a:lnTo>
                    <a:lnTo>
                      <a:pt x="143" y="897"/>
                    </a:lnTo>
                    <a:lnTo>
                      <a:pt x="224" y="938"/>
                    </a:lnTo>
                    <a:lnTo>
                      <a:pt x="306" y="897"/>
                    </a:lnTo>
                    <a:lnTo>
                      <a:pt x="428" y="652"/>
                    </a:lnTo>
                    <a:lnTo>
                      <a:pt x="448" y="469"/>
                    </a:lnTo>
                    <a:lnTo>
                      <a:pt x="428" y="265"/>
                    </a:lnTo>
                    <a:lnTo>
                      <a:pt x="306" y="21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58"/>
              <p:cNvSpPr/>
              <p:nvPr/>
            </p:nvSpPr>
            <p:spPr>
              <a:xfrm>
                <a:off x="8237528" y="4241174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5" y="1"/>
                    </a:moveTo>
                    <a:lnTo>
                      <a:pt x="123" y="21"/>
                    </a:lnTo>
                    <a:lnTo>
                      <a:pt x="1" y="265"/>
                    </a:lnTo>
                    <a:lnTo>
                      <a:pt x="1" y="469"/>
                    </a:lnTo>
                    <a:lnTo>
                      <a:pt x="1" y="652"/>
                    </a:lnTo>
                    <a:lnTo>
                      <a:pt x="123" y="897"/>
                    </a:lnTo>
                    <a:lnTo>
                      <a:pt x="225" y="938"/>
                    </a:lnTo>
                    <a:lnTo>
                      <a:pt x="306" y="897"/>
                    </a:lnTo>
                    <a:lnTo>
                      <a:pt x="428" y="652"/>
                    </a:lnTo>
                    <a:lnTo>
                      <a:pt x="449" y="469"/>
                    </a:lnTo>
                    <a:lnTo>
                      <a:pt x="428" y="265"/>
                    </a:lnTo>
                    <a:lnTo>
                      <a:pt x="306" y="21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58"/>
              <p:cNvSpPr/>
              <p:nvPr/>
            </p:nvSpPr>
            <p:spPr>
              <a:xfrm>
                <a:off x="8132968" y="4429873"/>
                <a:ext cx="47872" cy="10456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37" extrusionOk="0">
                    <a:moveTo>
                      <a:pt x="225" y="0"/>
                    </a:moveTo>
                    <a:lnTo>
                      <a:pt x="123" y="20"/>
                    </a:lnTo>
                    <a:lnTo>
                      <a:pt x="1" y="265"/>
                    </a:lnTo>
                    <a:lnTo>
                      <a:pt x="1" y="468"/>
                    </a:lnTo>
                    <a:lnTo>
                      <a:pt x="1" y="652"/>
                    </a:lnTo>
                    <a:lnTo>
                      <a:pt x="123" y="896"/>
                    </a:lnTo>
                    <a:lnTo>
                      <a:pt x="225" y="937"/>
                    </a:lnTo>
                    <a:lnTo>
                      <a:pt x="306" y="896"/>
                    </a:lnTo>
                    <a:lnTo>
                      <a:pt x="429" y="652"/>
                    </a:lnTo>
                    <a:lnTo>
                      <a:pt x="429" y="468"/>
                    </a:lnTo>
                    <a:lnTo>
                      <a:pt x="429" y="265"/>
                    </a:lnTo>
                    <a:lnTo>
                      <a:pt x="306" y="20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58"/>
              <p:cNvSpPr/>
              <p:nvPr/>
            </p:nvSpPr>
            <p:spPr>
              <a:xfrm>
                <a:off x="8319323" y="4429873"/>
                <a:ext cx="50104" cy="10456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7" extrusionOk="0">
                    <a:moveTo>
                      <a:pt x="225" y="0"/>
                    </a:moveTo>
                    <a:lnTo>
                      <a:pt x="144" y="20"/>
                    </a:lnTo>
                    <a:lnTo>
                      <a:pt x="21" y="265"/>
                    </a:lnTo>
                    <a:lnTo>
                      <a:pt x="1" y="468"/>
                    </a:lnTo>
                    <a:lnTo>
                      <a:pt x="21" y="652"/>
                    </a:lnTo>
                    <a:lnTo>
                      <a:pt x="144" y="896"/>
                    </a:lnTo>
                    <a:lnTo>
                      <a:pt x="225" y="937"/>
                    </a:lnTo>
                    <a:lnTo>
                      <a:pt x="327" y="896"/>
                    </a:lnTo>
                    <a:lnTo>
                      <a:pt x="449" y="652"/>
                    </a:lnTo>
                    <a:lnTo>
                      <a:pt x="449" y="468"/>
                    </a:lnTo>
                    <a:lnTo>
                      <a:pt x="449" y="265"/>
                    </a:lnTo>
                    <a:lnTo>
                      <a:pt x="327" y="20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58"/>
              <p:cNvSpPr/>
              <p:nvPr/>
            </p:nvSpPr>
            <p:spPr>
              <a:xfrm>
                <a:off x="8526211" y="4429873"/>
                <a:ext cx="50104" cy="10456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7" extrusionOk="0">
                    <a:moveTo>
                      <a:pt x="224" y="0"/>
                    </a:moveTo>
                    <a:lnTo>
                      <a:pt x="122" y="20"/>
                    </a:lnTo>
                    <a:lnTo>
                      <a:pt x="0" y="265"/>
                    </a:lnTo>
                    <a:lnTo>
                      <a:pt x="0" y="468"/>
                    </a:lnTo>
                    <a:lnTo>
                      <a:pt x="0" y="652"/>
                    </a:lnTo>
                    <a:lnTo>
                      <a:pt x="122" y="896"/>
                    </a:lnTo>
                    <a:lnTo>
                      <a:pt x="224" y="937"/>
                    </a:lnTo>
                    <a:lnTo>
                      <a:pt x="306" y="896"/>
                    </a:lnTo>
                    <a:lnTo>
                      <a:pt x="428" y="652"/>
                    </a:lnTo>
                    <a:lnTo>
                      <a:pt x="448" y="468"/>
                    </a:lnTo>
                    <a:lnTo>
                      <a:pt x="428" y="265"/>
                    </a:lnTo>
                    <a:lnTo>
                      <a:pt x="306" y="2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58"/>
              <p:cNvSpPr/>
              <p:nvPr/>
            </p:nvSpPr>
            <p:spPr>
              <a:xfrm>
                <a:off x="7967145" y="4429873"/>
                <a:ext cx="47761" cy="10456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937" extrusionOk="0">
                    <a:moveTo>
                      <a:pt x="224" y="0"/>
                    </a:moveTo>
                    <a:lnTo>
                      <a:pt x="122" y="20"/>
                    </a:lnTo>
                    <a:lnTo>
                      <a:pt x="0" y="265"/>
                    </a:lnTo>
                    <a:lnTo>
                      <a:pt x="0" y="468"/>
                    </a:lnTo>
                    <a:lnTo>
                      <a:pt x="0" y="652"/>
                    </a:lnTo>
                    <a:lnTo>
                      <a:pt x="122" y="896"/>
                    </a:lnTo>
                    <a:lnTo>
                      <a:pt x="224" y="937"/>
                    </a:lnTo>
                    <a:lnTo>
                      <a:pt x="306" y="896"/>
                    </a:lnTo>
                    <a:lnTo>
                      <a:pt x="428" y="652"/>
                    </a:lnTo>
                    <a:lnTo>
                      <a:pt x="428" y="468"/>
                    </a:lnTo>
                    <a:lnTo>
                      <a:pt x="428" y="265"/>
                    </a:lnTo>
                    <a:lnTo>
                      <a:pt x="306" y="2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58"/>
              <p:cNvSpPr/>
              <p:nvPr/>
            </p:nvSpPr>
            <p:spPr>
              <a:xfrm>
                <a:off x="7801211" y="4429873"/>
                <a:ext cx="47872" cy="10456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37" extrusionOk="0">
                    <a:moveTo>
                      <a:pt x="225" y="0"/>
                    </a:moveTo>
                    <a:lnTo>
                      <a:pt x="123" y="20"/>
                    </a:lnTo>
                    <a:lnTo>
                      <a:pt x="1" y="265"/>
                    </a:lnTo>
                    <a:lnTo>
                      <a:pt x="1" y="468"/>
                    </a:lnTo>
                    <a:lnTo>
                      <a:pt x="1" y="652"/>
                    </a:lnTo>
                    <a:lnTo>
                      <a:pt x="123" y="896"/>
                    </a:lnTo>
                    <a:lnTo>
                      <a:pt x="225" y="937"/>
                    </a:lnTo>
                    <a:lnTo>
                      <a:pt x="306" y="896"/>
                    </a:lnTo>
                    <a:lnTo>
                      <a:pt x="428" y="652"/>
                    </a:lnTo>
                    <a:lnTo>
                      <a:pt x="428" y="468"/>
                    </a:lnTo>
                    <a:lnTo>
                      <a:pt x="428" y="265"/>
                    </a:lnTo>
                    <a:lnTo>
                      <a:pt x="306" y="20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58"/>
              <p:cNvSpPr/>
              <p:nvPr/>
            </p:nvSpPr>
            <p:spPr>
              <a:xfrm>
                <a:off x="8132968" y="4784394"/>
                <a:ext cx="47872" cy="10456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37" extrusionOk="0">
                    <a:moveTo>
                      <a:pt x="225" y="0"/>
                    </a:moveTo>
                    <a:lnTo>
                      <a:pt x="123" y="41"/>
                    </a:lnTo>
                    <a:lnTo>
                      <a:pt x="1" y="285"/>
                    </a:lnTo>
                    <a:lnTo>
                      <a:pt x="1" y="468"/>
                    </a:lnTo>
                    <a:lnTo>
                      <a:pt x="1" y="672"/>
                    </a:lnTo>
                    <a:lnTo>
                      <a:pt x="123" y="917"/>
                    </a:lnTo>
                    <a:lnTo>
                      <a:pt x="225" y="937"/>
                    </a:lnTo>
                    <a:lnTo>
                      <a:pt x="306" y="917"/>
                    </a:lnTo>
                    <a:lnTo>
                      <a:pt x="429" y="672"/>
                    </a:lnTo>
                    <a:lnTo>
                      <a:pt x="429" y="468"/>
                    </a:lnTo>
                    <a:lnTo>
                      <a:pt x="429" y="285"/>
                    </a:lnTo>
                    <a:lnTo>
                      <a:pt x="306" y="41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58"/>
              <p:cNvSpPr/>
              <p:nvPr/>
            </p:nvSpPr>
            <p:spPr>
              <a:xfrm>
                <a:off x="8319323" y="4784394"/>
                <a:ext cx="50104" cy="10456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7" extrusionOk="0">
                    <a:moveTo>
                      <a:pt x="225" y="0"/>
                    </a:moveTo>
                    <a:lnTo>
                      <a:pt x="144" y="41"/>
                    </a:lnTo>
                    <a:lnTo>
                      <a:pt x="21" y="285"/>
                    </a:lnTo>
                    <a:lnTo>
                      <a:pt x="1" y="468"/>
                    </a:lnTo>
                    <a:lnTo>
                      <a:pt x="21" y="672"/>
                    </a:lnTo>
                    <a:lnTo>
                      <a:pt x="144" y="917"/>
                    </a:lnTo>
                    <a:lnTo>
                      <a:pt x="225" y="937"/>
                    </a:lnTo>
                    <a:lnTo>
                      <a:pt x="327" y="917"/>
                    </a:lnTo>
                    <a:lnTo>
                      <a:pt x="449" y="672"/>
                    </a:lnTo>
                    <a:lnTo>
                      <a:pt x="449" y="468"/>
                    </a:lnTo>
                    <a:lnTo>
                      <a:pt x="449" y="285"/>
                    </a:lnTo>
                    <a:lnTo>
                      <a:pt x="327" y="41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58"/>
              <p:cNvSpPr/>
              <p:nvPr/>
            </p:nvSpPr>
            <p:spPr>
              <a:xfrm>
                <a:off x="8414844" y="4977557"/>
                <a:ext cx="47761" cy="10456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937" extrusionOk="0">
                    <a:moveTo>
                      <a:pt x="224" y="0"/>
                    </a:moveTo>
                    <a:lnTo>
                      <a:pt x="123" y="21"/>
                    </a:lnTo>
                    <a:lnTo>
                      <a:pt x="0" y="265"/>
                    </a:lnTo>
                    <a:lnTo>
                      <a:pt x="0" y="469"/>
                    </a:lnTo>
                    <a:lnTo>
                      <a:pt x="0" y="652"/>
                    </a:lnTo>
                    <a:lnTo>
                      <a:pt x="123" y="896"/>
                    </a:lnTo>
                    <a:lnTo>
                      <a:pt x="224" y="937"/>
                    </a:lnTo>
                    <a:lnTo>
                      <a:pt x="306" y="896"/>
                    </a:lnTo>
                    <a:lnTo>
                      <a:pt x="428" y="652"/>
                    </a:lnTo>
                    <a:lnTo>
                      <a:pt x="428" y="469"/>
                    </a:lnTo>
                    <a:lnTo>
                      <a:pt x="428" y="265"/>
                    </a:lnTo>
                    <a:lnTo>
                      <a:pt x="306" y="2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58"/>
              <p:cNvSpPr/>
              <p:nvPr/>
            </p:nvSpPr>
            <p:spPr>
              <a:xfrm>
                <a:off x="7967145" y="4784394"/>
                <a:ext cx="47761" cy="10456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937" extrusionOk="0">
                    <a:moveTo>
                      <a:pt x="224" y="0"/>
                    </a:moveTo>
                    <a:lnTo>
                      <a:pt x="122" y="41"/>
                    </a:lnTo>
                    <a:lnTo>
                      <a:pt x="0" y="285"/>
                    </a:lnTo>
                    <a:lnTo>
                      <a:pt x="0" y="468"/>
                    </a:lnTo>
                    <a:lnTo>
                      <a:pt x="0" y="672"/>
                    </a:lnTo>
                    <a:lnTo>
                      <a:pt x="122" y="917"/>
                    </a:lnTo>
                    <a:lnTo>
                      <a:pt x="224" y="937"/>
                    </a:lnTo>
                    <a:lnTo>
                      <a:pt x="306" y="917"/>
                    </a:lnTo>
                    <a:lnTo>
                      <a:pt x="428" y="672"/>
                    </a:lnTo>
                    <a:lnTo>
                      <a:pt x="428" y="468"/>
                    </a:lnTo>
                    <a:lnTo>
                      <a:pt x="428" y="285"/>
                    </a:lnTo>
                    <a:lnTo>
                      <a:pt x="306" y="4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58"/>
              <p:cNvSpPr/>
              <p:nvPr/>
            </p:nvSpPr>
            <p:spPr>
              <a:xfrm>
                <a:off x="7801211" y="4784394"/>
                <a:ext cx="47872" cy="10456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37" extrusionOk="0">
                    <a:moveTo>
                      <a:pt x="225" y="0"/>
                    </a:moveTo>
                    <a:lnTo>
                      <a:pt x="123" y="41"/>
                    </a:lnTo>
                    <a:lnTo>
                      <a:pt x="1" y="285"/>
                    </a:lnTo>
                    <a:lnTo>
                      <a:pt x="1" y="468"/>
                    </a:lnTo>
                    <a:lnTo>
                      <a:pt x="1" y="672"/>
                    </a:lnTo>
                    <a:lnTo>
                      <a:pt x="123" y="917"/>
                    </a:lnTo>
                    <a:lnTo>
                      <a:pt x="225" y="937"/>
                    </a:lnTo>
                    <a:lnTo>
                      <a:pt x="306" y="917"/>
                    </a:lnTo>
                    <a:lnTo>
                      <a:pt x="428" y="672"/>
                    </a:lnTo>
                    <a:lnTo>
                      <a:pt x="428" y="468"/>
                    </a:lnTo>
                    <a:lnTo>
                      <a:pt x="428" y="285"/>
                    </a:lnTo>
                    <a:lnTo>
                      <a:pt x="306" y="41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58"/>
              <p:cNvSpPr/>
              <p:nvPr/>
            </p:nvSpPr>
            <p:spPr>
              <a:xfrm>
                <a:off x="7594435" y="4429873"/>
                <a:ext cx="50104" cy="10456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7" extrusionOk="0">
                    <a:moveTo>
                      <a:pt x="224" y="0"/>
                    </a:moveTo>
                    <a:lnTo>
                      <a:pt x="123" y="20"/>
                    </a:lnTo>
                    <a:lnTo>
                      <a:pt x="21" y="265"/>
                    </a:lnTo>
                    <a:lnTo>
                      <a:pt x="0" y="468"/>
                    </a:lnTo>
                    <a:lnTo>
                      <a:pt x="21" y="652"/>
                    </a:lnTo>
                    <a:lnTo>
                      <a:pt x="123" y="896"/>
                    </a:lnTo>
                    <a:lnTo>
                      <a:pt x="224" y="937"/>
                    </a:lnTo>
                    <a:lnTo>
                      <a:pt x="306" y="896"/>
                    </a:lnTo>
                    <a:lnTo>
                      <a:pt x="428" y="652"/>
                    </a:lnTo>
                    <a:lnTo>
                      <a:pt x="448" y="468"/>
                    </a:lnTo>
                    <a:lnTo>
                      <a:pt x="428" y="265"/>
                    </a:lnTo>
                    <a:lnTo>
                      <a:pt x="306" y="2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58"/>
              <p:cNvSpPr/>
              <p:nvPr/>
            </p:nvSpPr>
            <p:spPr>
              <a:xfrm>
                <a:off x="7594435" y="4782051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4" y="1"/>
                    </a:moveTo>
                    <a:lnTo>
                      <a:pt x="123" y="21"/>
                    </a:lnTo>
                    <a:lnTo>
                      <a:pt x="21" y="286"/>
                    </a:lnTo>
                    <a:lnTo>
                      <a:pt x="0" y="469"/>
                    </a:lnTo>
                    <a:lnTo>
                      <a:pt x="21" y="652"/>
                    </a:lnTo>
                    <a:lnTo>
                      <a:pt x="123" y="917"/>
                    </a:lnTo>
                    <a:lnTo>
                      <a:pt x="224" y="938"/>
                    </a:lnTo>
                    <a:lnTo>
                      <a:pt x="306" y="917"/>
                    </a:lnTo>
                    <a:lnTo>
                      <a:pt x="428" y="652"/>
                    </a:lnTo>
                    <a:lnTo>
                      <a:pt x="448" y="469"/>
                    </a:lnTo>
                    <a:lnTo>
                      <a:pt x="428" y="286"/>
                    </a:lnTo>
                    <a:lnTo>
                      <a:pt x="306" y="21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58"/>
              <p:cNvSpPr/>
              <p:nvPr/>
            </p:nvSpPr>
            <p:spPr>
              <a:xfrm>
                <a:off x="7287562" y="4611653"/>
                <a:ext cx="47872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38" extrusionOk="0">
                    <a:moveTo>
                      <a:pt x="205" y="0"/>
                    </a:moveTo>
                    <a:lnTo>
                      <a:pt x="123" y="41"/>
                    </a:lnTo>
                    <a:lnTo>
                      <a:pt x="1" y="285"/>
                    </a:lnTo>
                    <a:lnTo>
                      <a:pt x="1" y="469"/>
                    </a:lnTo>
                    <a:lnTo>
                      <a:pt x="1" y="672"/>
                    </a:lnTo>
                    <a:lnTo>
                      <a:pt x="123" y="917"/>
                    </a:lnTo>
                    <a:lnTo>
                      <a:pt x="205" y="937"/>
                    </a:lnTo>
                    <a:lnTo>
                      <a:pt x="306" y="917"/>
                    </a:lnTo>
                    <a:lnTo>
                      <a:pt x="429" y="672"/>
                    </a:lnTo>
                    <a:lnTo>
                      <a:pt x="429" y="469"/>
                    </a:lnTo>
                    <a:lnTo>
                      <a:pt x="429" y="285"/>
                    </a:lnTo>
                    <a:lnTo>
                      <a:pt x="306" y="41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58"/>
              <p:cNvSpPr/>
              <p:nvPr/>
            </p:nvSpPr>
            <p:spPr>
              <a:xfrm>
                <a:off x="7287562" y="4925221"/>
                <a:ext cx="47872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38" extrusionOk="0">
                    <a:moveTo>
                      <a:pt x="205" y="1"/>
                    </a:moveTo>
                    <a:lnTo>
                      <a:pt x="123" y="21"/>
                    </a:lnTo>
                    <a:lnTo>
                      <a:pt x="1" y="266"/>
                    </a:lnTo>
                    <a:lnTo>
                      <a:pt x="1" y="469"/>
                    </a:lnTo>
                    <a:lnTo>
                      <a:pt x="1" y="652"/>
                    </a:lnTo>
                    <a:lnTo>
                      <a:pt x="123" y="897"/>
                    </a:lnTo>
                    <a:lnTo>
                      <a:pt x="205" y="938"/>
                    </a:lnTo>
                    <a:lnTo>
                      <a:pt x="306" y="897"/>
                    </a:lnTo>
                    <a:lnTo>
                      <a:pt x="429" y="652"/>
                    </a:lnTo>
                    <a:lnTo>
                      <a:pt x="429" y="469"/>
                    </a:lnTo>
                    <a:lnTo>
                      <a:pt x="429" y="266"/>
                    </a:lnTo>
                    <a:lnTo>
                      <a:pt x="306" y="21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58"/>
              <p:cNvSpPr/>
              <p:nvPr/>
            </p:nvSpPr>
            <p:spPr>
              <a:xfrm>
                <a:off x="7110357" y="4988827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4" y="1"/>
                    </a:moveTo>
                    <a:lnTo>
                      <a:pt x="123" y="42"/>
                    </a:lnTo>
                    <a:lnTo>
                      <a:pt x="0" y="286"/>
                    </a:lnTo>
                    <a:lnTo>
                      <a:pt x="0" y="469"/>
                    </a:lnTo>
                    <a:lnTo>
                      <a:pt x="0" y="673"/>
                    </a:lnTo>
                    <a:lnTo>
                      <a:pt x="123" y="917"/>
                    </a:lnTo>
                    <a:lnTo>
                      <a:pt x="224" y="938"/>
                    </a:lnTo>
                    <a:lnTo>
                      <a:pt x="306" y="917"/>
                    </a:lnTo>
                    <a:lnTo>
                      <a:pt x="428" y="673"/>
                    </a:lnTo>
                    <a:lnTo>
                      <a:pt x="448" y="469"/>
                    </a:lnTo>
                    <a:lnTo>
                      <a:pt x="428" y="286"/>
                    </a:lnTo>
                    <a:lnTo>
                      <a:pt x="306" y="42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58"/>
              <p:cNvSpPr/>
              <p:nvPr/>
            </p:nvSpPr>
            <p:spPr>
              <a:xfrm>
                <a:off x="8826165" y="4988827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5" y="1"/>
                    </a:moveTo>
                    <a:lnTo>
                      <a:pt x="143" y="42"/>
                    </a:lnTo>
                    <a:lnTo>
                      <a:pt x="21" y="286"/>
                    </a:lnTo>
                    <a:lnTo>
                      <a:pt x="0" y="469"/>
                    </a:lnTo>
                    <a:lnTo>
                      <a:pt x="21" y="673"/>
                    </a:lnTo>
                    <a:lnTo>
                      <a:pt x="143" y="917"/>
                    </a:lnTo>
                    <a:lnTo>
                      <a:pt x="225" y="938"/>
                    </a:lnTo>
                    <a:lnTo>
                      <a:pt x="306" y="917"/>
                    </a:lnTo>
                    <a:lnTo>
                      <a:pt x="428" y="673"/>
                    </a:lnTo>
                    <a:lnTo>
                      <a:pt x="449" y="469"/>
                    </a:lnTo>
                    <a:lnTo>
                      <a:pt x="428" y="286"/>
                    </a:lnTo>
                    <a:lnTo>
                      <a:pt x="306" y="42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8"/>
              <p:cNvSpPr/>
              <p:nvPr/>
            </p:nvSpPr>
            <p:spPr>
              <a:xfrm>
                <a:off x="8612582" y="4925221"/>
                <a:ext cx="47761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938" extrusionOk="0">
                    <a:moveTo>
                      <a:pt x="204" y="1"/>
                    </a:moveTo>
                    <a:lnTo>
                      <a:pt x="122" y="21"/>
                    </a:lnTo>
                    <a:lnTo>
                      <a:pt x="0" y="266"/>
                    </a:lnTo>
                    <a:lnTo>
                      <a:pt x="0" y="469"/>
                    </a:lnTo>
                    <a:lnTo>
                      <a:pt x="0" y="652"/>
                    </a:lnTo>
                    <a:lnTo>
                      <a:pt x="122" y="897"/>
                    </a:lnTo>
                    <a:lnTo>
                      <a:pt x="204" y="938"/>
                    </a:lnTo>
                    <a:lnTo>
                      <a:pt x="306" y="897"/>
                    </a:lnTo>
                    <a:lnTo>
                      <a:pt x="428" y="652"/>
                    </a:lnTo>
                    <a:lnTo>
                      <a:pt x="428" y="469"/>
                    </a:lnTo>
                    <a:lnTo>
                      <a:pt x="428" y="266"/>
                    </a:lnTo>
                    <a:lnTo>
                      <a:pt x="306" y="21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8"/>
              <p:cNvSpPr/>
              <p:nvPr/>
            </p:nvSpPr>
            <p:spPr>
              <a:xfrm>
                <a:off x="7189921" y="4784394"/>
                <a:ext cx="47761" cy="10456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937" extrusionOk="0">
                    <a:moveTo>
                      <a:pt x="204" y="0"/>
                    </a:moveTo>
                    <a:lnTo>
                      <a:pt x="122" y="41"/>
                    </a:lnTo>
                    <a:lnTo>
                      <a:pt x="0" y="285"/>
                    </a:lnTo>
                    <a:lnTo>
                      <a:pt x="0" y="468"/>
                    </a:lnTo>
                    <a:lnTo>
                      <a:pt x="0" y="672"/>
                    </a:lnTo>
                    <a:lnTo>
                      <a:pt x="122" y="917"/>
                    </a:lnTo>
                    <a:lnTo>
                      <a:pt x="204" y="937"/>
                    </a:lnTo>
                    <a:lnTo>
                      <a:pt x="306" y="917"/>
                    </a:lnTo>
                    <a:lnTo>
                      <a:pt x="428" y="672"/>
                    </a:lnTo>
                    <a:lnTo>
                      <a:pt x="428" y="468"/>
                    </a:lnTo>
                    <a:lnTo>
                      <a:pt x="428" y="285"/>
                    </a:lnTo>
                    <a:lnTo>
                      <a:pt x="306" y="41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8"/>
              <p:cNvSpPr/>
              <p:nvPr/>
            </p:nvSpPr>
            <p:spPr>
              <a:xfrm>
                <a:off x="7412654" y="4429873"/>
                <a:ext cx="50104" cy="10456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7" extrusionOk="0">
                    <a:moveTo>
                      <a:pt x="224" y="0"/>
                    </a:moveTo>
                    <a:lnTo>
                      <a:pt x="143" y="20"/>
                    </a:lnTo>
                    <a:lnTo>
                      <a:pt x="20" y="265"/>
                    </a:lnTo>
                    <a:lnTo>
                      <a:pt x="0" y="468"/>
                    </a:lnTo>
                    <a:lnTo>
                      <a:pt x="20" y="652"/>
                    </a:lnTo>
                    <a:lnTo>
                      <a:pt x="143" y="896"/>
                    </a:lnTo>
                    <a:lnTo>
                      <a:pt x="224" y="937"/>
                    </a:lnTo>
                    <a:lnTo>
                      <a:pt x="326" y="896"/>
                    </a:lnTo>
                    <a:lnTo>
                      <a:pt x="448" y="652"/>
                    </a:lnTo>
                    <a:lnTo>
                      <a:pt x="448" y="468"/>
                    </a:lnTo>
                    <a:lnTo>
                      <a:pt x="448" y="265"/>
                    </a:lnTo>
                    <a:lnTo>
                      <a:pt x="326" y="2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8"/>
              <p:cNvSpPr/>
              <p:nvPr/>
            </p:nvSpPr>
            <p:spPr>
              <a:xfrm>
                <a:off x="7514871" y="4611653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5" y="0"/>
                    </a:moveTo>
                    <a:lnTo>
                      <a:pt x="143" y="41"/>
                    </a:lnTo>
                    <a:lnTo>
                      <a:pt x="21" y="285"/>
                    </a:lnTo>
                    <a:lnTo>
                      <a:pt x="1" y="469"/>
                    </a:lnTo>
                    <a:lnTo>
                      <a:pt x="21" y="672"/>
                    </a:lnTo>
                    <a:lnTo>
                      <a:pt x="143" y="917"/>
                    </a:lnTo>
                    <a:lnTo>
                      <a:pt x="225" y="937"/>
                    </a:lnTo>
                    <a:lnTo>
                      <a:pt x="326" y="917"/>
                    </a:lnTo>
                    <a:lnTo>
                      <a:pt x="449" y="672"/>
                    </a:lnTo>
                    <a:lnTo>
                      <a:pt x="449" y="469"/>
                    </a:lnTo>
                    <a:lnTo>
                      <a:pt x="449" y="285"/>
                    </a:lnTo>
                    <a:lnTo>
                      <a:pt x="326" y="41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58"/>
              <p:cNvSpPr/>
              <p:nvPr/>
            </p:nvSpPr>
            <p:spPr>
              <a:xfrm>
                <a:off x="7705801" y="4611653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4" y="0"/>
                    </a:moveTo>
                    <a:lnTo>
                      <a:pt x="143" y="41"/>
                    </a:lnTo>
                    <a:lnTo>
                      <a:pt x="21" y="285"/>
                    </a:lnTo>
                    <a:lnTo>
                      <a:pt x="0" y="469"/>
                    </a:lnTo>
                    <a:lnTo>
                      <a:pt x="21" y="672"/>
                    </a:lnTo>
                    <a:lnTo>
                      <a:pt x="143" y="917"/>
                    </a:lnTo>
                    <a:lnTo>
                      <a:pt x="224" y="937"/>
                    </a:lnTo>
                    <a:lnTo>
                      <a:pt x="326" y="917"/>
                    </a:lnTo>
                    <a:lnTo>
                      <a:pt x="448" y="672"/>
                    </a:lnTo>
                    <a:lnTo>
                      <a:pt x="448" y="469"/>
                    </a:lnTo>
                    <a:lnTo>
                      <a:pt x="448" y="285"/>
                    </a:lnTo>
                    <a:lnTo>
                      <a:pt x="326" y="4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58"/>
              <p:cNvSpPr/>
              <p:nvPr/>
            </p:nvSpPr>
            <p:spPr>
              <a:xfrm>
                <a:off x="7883006" y="4611653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5" y="0"/>
                    </a:moveTo>
                    <a:lnTo>
                      <a:pt x="143" y="41"/>
                    </a:lnTo>
                    <a:lnTo>
                      <a:pt x="21" y="285"/>
                    </a:lnTo>
                    <a:lnTo>
                      <a:pt x="1" y="469"/>
                    </a:lnTo>
                    <a:lnTo>
                      <a:pt x="21" y="672"/>
                    </a:lnTo>
                    <a:lnTo>
                      <a:pt x="143" y="917"/>
                    </a:lnTo>
                    <a:lnTo>
                      <a:pt x="225" y="937"/>
                    </a:lnTo>
                    <a:lnTo>
                      <a:pt x="306" y="917"/>
                    </a:lnTo>
                    <a:lnTo>
                      <a:pt x="428" y="672"/>
                    </a:lnTo>
                    <a:lnTo>
                      <a:pt x="449" y="469"/>
                    </a:lnTo>
                    <a:lnTo>
                      <a:pt x="428" y="285"/>
                    </a:lnTo>
                    <a:lnTo>
                      <a:pt x="306" y="41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8"/>
              <p:cNvSpPr/>
              <p:nvPr/>
            </p:nvSpPr>
            <p:spPr>
              <a:xfrm>
                <a:off x="8060323" y="4611653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4" y="0"/>
                    </a:moveTo>
                    <a:lnTo>
                      <a:pt x="143" y="41"/>
                    </a:lnTo>
                    <a:lnTo>
                      <a:pt x="21" y="285"/>
                    </a:lnTo>
                    <a:lnTo>
                      <a:pt x="0" y="469"/>
                    </a:lnTo>
                    <a:lnTo>
                      <a:pt x="21" y="672"/>
                    </a:lnTo>
                    <a:lnTo>
                      <a:pt x="143" y="917"/>
                    </a:lnTo>
                    <a:lnTo>
                      <a:pt x="224" y="937"/>
                    </a:lnTo>
                    <a:lnTo>
                      <a:pt x="306" y="917"/>
                    </a:lnTo>
                    <a:lnTo>
                      <a:pt x="428" y="672"/>
                    </a:lnTo>
                    <a:lnTo>
                      <a:pt x="448" y="469"/>
                    </a:lnTo>
                    <a:lnTo>
                      <a:pt x="428" y="285"/>
                    </a:lnTo>
                    <a:lnTo>
                      <a:pt x="306" y="4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8"/>
              <p:cNvSpPr/>
              <p:nvPr/>
            </p:nvSpPr>
            <p:spPr>
              <a:xfrm>
                <a:off x="8237528" y="4611653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5" y="0"/>
                    </a:moveTo>
                    <a:lnTo>
                      <a:pt x="123" y="41"/>
                    </a:lnTo>
                    <a:lnTo>
                      <a:pt x="1" y="285"/>
                    </a:lnTo>
                    <a:lnTo>
                      <a:pt x="1" y="469"/>
                    </a:lnTo>
                    <a:lnTo>
                      <a:pt x="1" y="672"/>
                    </a:lnTo>
                    <a:lnTo>
                      <a:pt x="123" y="917"/>
                    </a:lnTo>
                    <a:lnTo>
                      <a:pt x="225" y="937"/>
                    </a:lnTo>
                    <a:lnTo>
                      <a:pt x="306" y="917"/>
                    </a:lnTo>
                    <a:lnTo>
                      <a:pt x="428" y="672"/>
                    </a:lnTo>
                    <a:lnTo>
                      <a:pt x="449" y="469"/>
                    </a:lnTo>
                    <a:lnTo>
                      <a:pt x="428" y="285"/>
                    </a:lnTo>
                    <a:lnTo>
                      <a:pt x="306" y="41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8"/>
              <p:cNvSpPr/>
              <p:nvPr/>
            </p:nvSpPr>
            <p:spPr>
              <a:xfrm>
                <a:off x="7514871" y="4950217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5" y="1"/>
                    </a:moveTo>
                    <a:lnTo>
                      <a:pt x="143" y="21"/>
                    </a:lnTo>
                    <a:lnTo>
                      <a:pt x="21" y="266"/>
                    </a:lnTo>
                    <a:lnTo>
                      <a:pt x="1" y="469"/>
                    </a:lnTo>
                    <a:lnTo>
                      <a:pt x="21" y="652"/>
                    </a:lnTo>
                    <a:lnTo>
                      <a:pt x="143" y="897"/>
                    </a:lnTo>
                    <a:lnTo>
                      <a:pt x="225" y="938"/>
                    </a:lnTo>
                    <a:lnTo>
                      <a:pt x="326" y="897"/>
                    </a:lnTo>
                    <a:lnTo>
                      <a:pt x="449" y="652"/>
                    </a:lnTo>
                    <a:lnTo>
                      <a:pt x="449" y="469"/>
                    </a:lnTo>
                    <a:lnTo>
                      <a:pt x="449" y="266"/>
                    </a:lnTo>
                    <a:lnTo>
                      <a:pt x="326" y="21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8"/>
              <p:cNvSpPr/>
              <p:nvPr/>
            </p:nvSpPr>
            <p:spPr>
              <a:xfrm>
                <a:off x="7705801" y="4950217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4" y="1"/>
                    </a:moveTo>
                    <a:lnTo>
                      <a:pt x="143" y="21"/>
                    </a:lnTo>
                    <a:lnTo>
                      <a:pt x="21" y="266"/>
                    </a:lnTo>
                    <a:lnTo>
                      <a:pt x="0" y="469"/>
                    </a:lnTo>
                    <a:lnTo>
                      <a:pt x="21" y="652"/>
                    </a:lnTo>
                    <a:lnTo>
                      <a:pt x="143" y="897"/>
                    </a:lnTo>
                    <a:lnTo>
                      <a:pt x="224" y="938"/>
                    </a:lnTo>
                    <a:lnTo>
                      <a:pt x="326" y="897"/>
                    </a:lnTo>
                    <a:lnTo>
                      <a:pt x="448" y="652"/>
                    </a:lnTo>
                    <a:lnTo>
                      <a:pt x="448" y="469"/>
                    </a:lnTo>
                    <a:lnTo>
                      <a:pt x="448" y="266"/>
                    </a:lnTo>
                    <a:lnTo>
                      <a:pt x="326" y="21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8"/>
              <p:cNvSpPr/>
              <p:nvPr/>
            </p:nvSpPr>
            <p:spPr>
              <a:xfrm>
                <a:off x="7883006" y="4950217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5" y="1"/>
                    </a:moveTo>
                    <a:lnTo>
                      <a:pt x="143" y="21"/>
                    </a:lnTo>
                    <a:lnTo>
                      <a:pt x="21" y="266"/>
                    </a:lnTo>
                    <a:lnTo>
                      <a:pt x="1" y="469"/>
                    </a:lnTo>
                    <a:lnTo>
                      <a:pt x="21" y="652"/>
                    </a:lnTo>
                    <a:lnTo>
                      <a:pt x="143" y="897"/>
                    </a:lnTo>
                    <a:lnTo>
                      <a:pt x="225" y="938"/>
                    </a:lnTo>
                    <a:lnTo>
                      <a:pt x="306" y="897"/>
                    </a:lnTo>
                    <a:lnTo>
                      <a:pt x="428" y="652"/>
                    </a:lnTo>
                    <a:lnTo>
                      <a:pt x="449" y="469"/>
                    </a:lnTo>
                    <a:lnTo>
                      <a:pt x="428" y="266"/>
                    </a:lnTo>
                    <a:lnTo>
                      <a:pt x="306" y="21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8"/>
              <p:cNvSpPr/>
              <p:nvPr/>
            </p:nvSpPr>
            <p:spPr>
              <a:xfrm>
                <a:off x="8060323" y="4950217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4" y="1"/>
                    </a:moveTo>
                    <a:lnTo>
                      <a:pt x="143" y="21"/>
                    </a:lnTo>
                    <a:lnTo>
                      <a:pt x="21" y="266"/>
                    </a:lnTo>
                    <a:lnTo>
                      <a:pt x="0" y="469"/>
                    </a:lnTo>
                    <a:lnTo>
                      <a:pt x="21" y="652"/>
                    </a:lnTo>
                    <a:lnTo>
                      <a:pt x="143" y="897"/>
                    </a:lnTo>
                    <a:lnTo>
                      <a:pt x="224" y="938"/>
                    </a:lnTo>
                    <a:lnTo>
                      <a:pt x="306" y="897"/>
                    </a:lnTo>
                    <a:lnTo>
                      <a:pt x="428" y="652"/>
                    </a:lnTo>
                    <a:lnTo>
                      <a:pt x="448" y="469"/>
                    </a:lnTo>
                    <a:lnTo>
                      <a:pt x="428" y="266"/>
                    </a:lnTo>
                    <a:lnTo>
                      <a:pt x="306" y="21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8"/>
              <p:cNvSpPr/>
              <p:nvPr/>
            </p:nvSpPr>
            <p:spPr>
              <a:xfrm>
                <a:off x="8237528" y="4950217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5" y="1"/>
                    </a:moveTo>
                    <a:lnTo>
                      <a:pt x="123" y="21"/>
                    </a:lnTo>
                    <a:lnTo>
                      <a:pt x="1" y="266"/>
                    </a:lnTo>
                    <a:lnTo>
                      <a:pt x="1" y="469"/>
                    </a:lnTo>
                    <a:lnTo>
                      <a:pt x="1" y="652"/>
                    </a:lnTo>
                    <a:lnTo>
                      <a:pt x="123" y="897"/>
                    </a:lnTo>
                    <a:lnTo>
                      <a:pt x="225" y="938"/>
                    </a:lnTo>
                    <a:lnTo>
                      <a:pt x="306" y="897"/>
                    </a:lnTo>
                    <a:lnTo>
                      <a:pt x="428" y="652"/>
                    </a:lnTo>
                    <a:lnTo>
                      <a:pt x="449" y="469"/>
                    </a:lnTo>
                    <a:lnTo>
                      <a:pt x="428" y="266"/>
                    </a:lnTo>
                    <a:lnTo>
                      <a:pt x="306" y="21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8"/>
              <p:cNvSpPr/>
              <p:nvPr/>
            </p:nvSpPr>
            <p:spPr>
              <a:xfrm>
                <a:off x="8414844" y="4611653"/>
                <a:ext cx="47761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938" extrusionOk="0">
                    <a:moveTo>
                      <a:pt x="224" y="0"/>
                    </a:moveTo>
                    <a:lnTo>
                      <a:pt x="123" y="41"/>
                    </a:lnTo>
                    <a:lnTo>
                      <a:pt x="0" y="285"/>
                    </a:lnTo>
                    <a:lnTo>
                      <a:pt x="0" y="469"/>
                    </a:lnTo>
                    <a:lnTo>
                      <a:pt x="0" y="672"/>
                    </a:lnTo>
                    <a:lnTo>
                      <a:pt x="123" y="917"/>
                    </a:lnTo>
                    <a:lnTo>
                      <a:pt x="224" y="937"/>
                    </a:lnTo>
                    <a:lnTo>
                      <a:pt x="306" y="917"/>
                    </a:lnTo>
                    <a:lnTo>
                      <a:pt x="428" y="672"/>
                    </a:lnTo>
                    <a:lnTo>
                      <a:pt x="428" y="469"/>
                    </a:lnTo>
                    <a:lnTo>
                      <a:pt x="428" y="285"/>
                    </a:lnTo>
                    <a:lnTo>
                      <a:pt x="306" y="4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8"/>
              <p:cNvSpPr/>
              <p:nvPr/>
            </p:nvSpPr>
            <p:spPr>
              <a:xfrm>
                <a:off x="8623852" y="4611653"/>
                <a:ext cx="50104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938" extrusionOk="0">
                    <a:moveTo>
                      <a:pt x="225" y="0"/>
                    </a:moveTo>
                    <a:lnTo>
                      <a:pt x="144" y="41"/>
                    </a:lnTo>
                    <a:lnTo>
                      <a:pt x="21" y="285"/>
                    </a:lnTo>
                    <a:lnTo>
                      <a:pt x="1" y="469"/>
                    </a:lnTo>
                    <a:lnTo>
                      <a:pt x="21" y="672"/>
                    </a:lnTo>
                    <a:lnTo>
                      <a:pt x="144" y="917"/>
                    </a:lnTo>
                    <a:lnTo>
                      <a:pt x="225" y="937"/>
                    </a:lnTo>
                    <a:lnTo>
                      <a:pt x="327" y="917"/>
                    </a:lnTo>
                    <a:lnTo>
                      <a:pt x="449" y="672"/>
                    </a:lnTo>
                    <a:lnTo>
                      <a:pt x="449" y="469"/>
                    </a:lnTo>
                    <a:lnTo>
                      <a:pt x="449" y="285"/>
                    </a:lnTo>
                    <a:lnTo>
                      <a:pt x="327" y="41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8"/>
              <p:cNvSpPr/>
              <p:nvPr/>
            </p:nvSpPr>
            <p:spPr>
              <a:xfrm>
                <a:off x="8728412" y="4784394"/>
                <a:ext cx="47872" cy="10456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37" extrusionOk="0">
                    <a:moveTo>
                      <a:pt x="204" y="0"/>
                    </a:moveTo>
                    <a:lnTo>
                      <a:pt x="123" y="41"/>
                    </a:lnTo>
                    <a:lnTo>
                      <a:pt x="1" y="285"/>
                    </a:lnTo>
                    <a:lnTo>
                      <a:pt x="1" y="468"/>
                    </a:lnTo>
                    <a:lnTo>
                      <a:pt x="1" y="672"/>
                    </a:lnTo>
                    <a:lnTo>
                      <a:pt x="123" y="917"/>
                    </a:lnTo>
                    <a:lnTo>
                      <a:pt x="204" y="937"/>
                    </a:lnTo>
                    <a:lnTo>
                      <a:pt x="306" y="917"/>
                    </a:lnTo>
                    <a:lnTo>
                      <a:pt x="428" y="672"/>
                    </a:lnTo>
                    <a:lnTo>
                      <a:pt x="428" y="468"/>
                    </a:lnTo>
                    <a:lnTo>
                      <a:pt x="428" y="285"/>
                    </a:lnTo>
                    <a:lnTo>
                      <a:pt x="306" y="41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58"/>
              <p:cNvSpPr/>
              <p:nvPr/>
            </p:nvSpPr>
            <p:spPr>
              <a:xfrm>
                <a:off x="8414844" y="4241174"/>
                <a:ext cx="47761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938" extrusionOk="0">
                    <a:moveTo>
                      <a:pt x="224" y="1"/>
                    </a:moveTo>
                    <a:lnTo>
                      <a:pt x="123" y="21"/>
                    </a:lnTo>
                    <a:lnTo>
                      <a:pt x="0" y="265"/>
                    </a:lnTo>
                    <a:lnTo>
                      <a:pt x="0" y="469"/>
                    </a:lnTo>
                    <a:lnTo>
                      <a:pt x="0" y="652"/>
                    </a:lnTo>
                    <a:lnTo>
                      <a:pt x="123" y="897"/>
                    </a:lnTo>
                    <a:lnTo>
                      <a:pt x="224" y="938"/>
                    </a:lnTo>
                    <a:lnTo>
                      <a:pt x="306" y="897"/>
                    </a:lnTo>
                    <a:lnTo>
                      <a:pt x="428" y="652"/>
                    </a:lnTo>
                    <a:lnTo>
                      <a:pt x="428" y="469"/>
                    </a:lnTo>
                    <a:lnTo>
                      <a:pt x="428" y="265"/>
                    </a:lnTo>
                    <a:lnTo>
                      <a:pt x="306" y="21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" name="Google Shape;561;p58"/>
          <p:cNvSpPr txBox="1">
            <a:spLocks noGrp="1"/>
          </p:cNvSpPr>
          <p:nvPr>
            <p:ph type="title"/>
          </p:nvPr>
        </p:nvSpPr>
        <p:spPr>
          <a:xfrm>
            <a:off x="1524000" y="3900639"/>
            <a:ext cx="4112264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Yes, he is.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D TALENTA\SCAN EC\GRADE 3\UNIT 2 LESSON 2\IMG_20201103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8112" r="50784" b="59959"/>
          <a:stretch/>
        </p:blipFill>
        <p:spPr bwMode="auto">
          <a:xfrm rot="10800000">
            <a:off x="2323042" y="55735"/>
            <a:ext cx="4704570" cy="51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2" name="Google Shape;722;p62"/>
          <p:cNvGrpSpPr/>
          <p:nvPr/>
        </p:nvGrpSpPr>
        <p:grpSpPr>
          <a:xfrm>
            <a:off x="705317" y="2391816"/>
            <a:ext cx="648358" cy="1910780"/>
            <a:chOff x="6391887" y="786168"/>
            <a:chExt cx="1186738" cy="2988360"/>
          </a:xfrm>
        </p:grpSpPr>
        <p:sp>
          <p:nvSpPr>
            <p:cNvPr id="723" name="Google Shape;723;p62"/>
            <p:cNvSpPr/>
            <p:nvPr/>
          </p:nvSpPr>
          <p:spPr>
            <a:xfrm rot="-4962910">
              <a:off x="6599756" y="2644080"/>
              <a:ext cx="1609172" cy="145693"/>
            </a:xfrm>
            <a:custGeom>
              <a:avLst/>
              <a:gdLst/>
              <a:ahLst/>
              <a:cxnLst/>
              <a:rect l="l" t="t" r="r" b="b"/>
              <a:pathLst>
                <a:path w="18677" h="1691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9145" y="1141"/>
                  </a:lnTo>
                  <a:lnTo>
                    <a:pt x="17739" y="1691"/>
                  </a:lnTo>
                  <a:lnTo>
                    <a:pt x="18085" y="1691"/>
                  </a:lnTo>
                  <a:lnTo>
                    <a:pt x="18554" y="1548"/>
                  </a:lnTo>
                  <a:lnTo>
                    <a:pt x="18676" y="1385"/>
                  </a:lnTo>
                  <a:lnTo>
                    <a:pt x="18656" y="1283"/>
                  </a:lnTo>
                  <a:lnTo>
                    <a:pt x="18452" y="1141"/>
                  </a:lnTo>
                  <a:lnTo>
                    <a:pt x="18126" y="1100"/>
                  </a:lnTo>
                  <a:lnTo>
                    <a:pt x="9532" y="55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2"/>
            <p:cNvSpPr/>
            <p:nvPr/>
          </p:nvSpPr>
          <p:spPr>
            <a:xfrm rot="-4962910">
              <a:off x="5994207" y="2544254"/>
              <a:ext cx="2177556" cy="266745"/>
            </a:xfrm>
            <a:custGeom>
              <a:avLst/>
              <a:gdLst/>
              <a:ahLst/>
              <a:cxnLst/>
              <a:rect l="l" t="t" r="r" b="b"/>
              <a:pathLst>
                <a:path w="25274" h="3096" extrusionOk="0">
                  <a:moveTo>
                    <a:pt x="591" y="0"/>
                  </a:moveTo>
                  <a:lnTo>
                    <a:pt x="143" y="123"/>
                  </a:lnTo>
                  <a:lnTo>
                    <a:pt x="0" y="347"/>
                  </a:lnTo>
                  <a:lnTo>
                    <a:pt x="224" y="571"/>
                  </a:lnTo>
                  <a:lnTo>
                    <a:pt x="530" y="632"/>
                  </a:lnTo>
                  <a:lnTo>
                    <a:pt x="6354" y="1365"/>
                  </a:lnTo>
                  <a:lnTo>
                    <a:pt x="18268" y="2607"/>
                  </a:lnTo>
                  <a:lnTo>
                    <a:pt x="24337" y="3076"/>
                  </a:lnTo>
                  <a:lnTo>
                    <a:pt x="24663" y="3096"/>
                  </a:lnTo>
                  <a:lnTo>
                    <a:pt x="25131" y="2953"/>
                  </a:lnTo>
                  <a:lnTo>
                    <a:pt x="25274" y="2790"/>
                  </a:lnTo>
                  <a:lnTo>
                    <a:pt x="25254" y="2668"/>
                  </a:lnTo>
                  <a:lnTo>
                    <a:pt x="25029" y="2546"/>
                  </a:lnTo>
                  <a:lnTo>
                    <a:pt x="24724" y="2485"/>
                  </a:lnTo>
                  <a:lnTo>
                    <a:pt x="18655" y="2017"/>
                  </a:lnTo>
                  <a:lnTo>
                    <a:pt x="6762" y="795"/>
                  </a:lnTo>
                  <a:lnTo>
                    <a:pt x="917" y="41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2"/>
            <p:cNvSpPr/>
            <p:nvPr/>
          </p:nvSpPr>
          <p:spPr>
            <a:xfrm rot="-4962910">
              <a:off x="6028665" y="1756654"/>
              <a:ext cx="2023161" cy="214189"/>
            </a:xfrm>
            <a:custGeom>
              <a:avLst/>
              <a:gdLst/>
              <a:ahLst/>
              <a:cxnLst/>
              <a:rect l="l" t="t" r="r" b="b"/>
              <a:pathLst>
                <a:path w="23482" h="2486" extrusionOk="0">
                  <a:moveTo>
                    <a:pt x="591" y="1"/>
                  </a:moveTo>
                  <a:lnTo>
                    <a:pt x="123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11548" y="1528"/>
                  </a:lnTo>
                  <a:lnTo>
                    <a:pt x="22545" y="2465"/>
                  </a:lnTo>
                  <a:lnTo>
                    <a:pt x="22891" y="2485"/>
                  </a:lnTo>
                  <a:lnTo>
                    <a:pt x="23360" y="2343"/>
                  </a:lnTo>
                  <a:lnTo>
                    <a:pt x="23482" y="2180"/>
                  </a:lnTo>
                  <a:lnTo>
                    <a:pt x="23462" y="2078"/>
                  </a:lnTo>
                  <a:lnTo>
                    <a:pt x="23258" y="1935"/>
                  </a:lnTo>
                  <a:lnTo>
                    <a:pt x="22952" y="1874"/>
                  </a:lnTo>
                  <a:lnTo>
                    <a:pt x="11935" y="937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2"/>
            <p:cNvSpPr/>
            <p:nvPr/>
          </p:nvSpPr>
          <p:spPr>
            <a:xfrm rot="-4962910">
              <a:off x="5965644" y="1958966"/>
              <a:ext cx="1551188" cy="208933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2"/>
            <p:cNvSpPr/>
            <p:nvPr/>
          </p:nvSpPr>
          <p:spPr>
            <a:xfrm rot="-4962910">
              <a:off x="5818263" y="1464282"/>
              <a:ext cx="1551188" cy="208933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359;p29"/>
          <p:cNvSpPr/>
          <p:nvPr/>
        </p:nvSpPr>
        <p:spPr>
          <a:xfrm rot="2054537">
            <a:off x="2179026" y="381958"/>
            <a:ext cx="734338" cy="9293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18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5"/>
          <p:cNvSpPr txBox="1">
            <a:spLocks noGrp="1"/>
          </p:cNvSpPr>
          <p:nvPr>
            <p:ph type="ctrTitle"/>
          </p:nvPr>
        </p:nvSpPr>
        <p:spPr>
          <a:xfrm>
            <a:off x="1120209" y="361950"/>
            <a:ext cx="56805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2 Lesson 2</a:t>
            </a:r>
            <a:endParaRPr dirty="0"/>
          </a:p>
        </p:txBody>
      </p:sp>
      <p:grpSp>
        <p:nvGrpSpPr>
          <p:cNvPr id="478" name="Google Shape;478;p55"/>
          <p:cNvGrpSpPr/>
          <p:nvPr/>
        </p:nvGrpSpPr>
        <p:grpSpPr>
          <a:xfrm>
            <a:off x="0" y="2303857"/>
            <a:ext cx="3150355" cy="2839660"/>
            <a:chOff x="0" y="2156577"/>
            <a:chExt cx="3313722" cy="2986915"/>
          </a:xfrm>
        </p:grpSpPr>
        <p:sp>
          <p:nvSpPr>
            <p:cNvPr id="479" name="Google Shape;479;p55"/>
            <p:cNvSpPr/>
            <p:nvPr/>
          </p:nvSpPr>
          <p:spPr>
            <a:xfrm>
              <a:off x="0" y="2279745"/>
              <a:ext cx="2840609" cy="2840521"/>
            </a:xfrm>
            <a:custGeom>
              <a:avLst/>
              <a:gdLst/>
              <a:ahLst/>
              <a:cxnLst/>
              <a:rect l="l" t="t" r="r" b="b"/>
              <a:pathLst>
                <a:path w="32403" h="32402" extrusionOk="0">
                  <a:moveTo>
                    <a:pt x="16212" y="0"/>
                  </a:moveTo>
                  <a:lnTo>
                    <a:pt x="15377" y="21"/>
                  </a:lnTo>
                  <a:lnTo>
                    <a:pt x="13747" y="184"/>
                  </a:lnTo>
                  <a:lnTo>
                    <a:pt x="12159" y="509"/>
                  </a:lnTo>
                  <a:lnTo>
                    <a:pt x="10631" y="978"/>
                  </a:lnTo>
                  <a:lnTo>
                    <a:pt x="9185" y="1609"/>
                  </a:lnTo>
                  <a:lnTo>
                    <a:pt x="7801" y="2342"/>
                  </a:lnTo>
                  <a:lnTo>
                    <a:pt x="6518" y="3218"/>
                  </a:lnTo>
                  <a:lnTo>
                    <a:pt x="5316" y="4216"/>
                  </a:lnTo>
                  <a:lnTo>
                    <a:pt x="4216" y="5316"/>
                  </a:lnTo>
                  <a:lnTo>
                    <a:pt x="3218" y="6517"/>
                  </a:lnTo>
                  <a:lnTo>
                    <a:pt x="2343" y="7800"/>
                  </a:lnTo>
                  <a:lnTo>
                    <a:pt x="1609" y="9185"/>
                  </a:lnTo>
                  <a:lnTo>
                    <a:pt x="978" y="10631"/>
                  </a:lnTo>
                  <a:lnTo>
                    <a:pt x="510" y="12159"/>
                  </a:lnTo>
                  <a:lnTo>
                    <a:pt x="184" y="13747"/>
                  </a:lnTo>
                  <a:lnTo>
                    <a:pt x="21" y="15376"/>
                  </a:lnTo>
                  <a:lnTo>
                    <a:pt x="1" y="16211"/>
                  </a:lnTo>
                  <a:lnTo>
                    <a:pt x="21" y="17046"/>
                  </a:lnTo>
                  <a:lnTo>
                    <a:pt x="184" y="18675"/>
                  </a:lnTo>
                  <a:lnTo>
                    <a:pt x="510" y="20264"/>
                  </a:lnTo>
                  <a:lnTo>
                    <a:pt x="978" y="21771"/>
                  </a:lnTo>
                  <a:lnTo>
                    <a:pt x="1609" y="23237"/>
                  </a:lnTo>
                  <a:lnTo>
                    <a:pt x="2343" y="24602"/>
                  </a:lnTo>
                  <a:lnTo>
                    <a:pt x="3218" y="25905"/>
                  </a:lnTo>
                  <a:lnTo>
                    <a:pt x="4216" y="27107"/>
                  </a:lnTo>
                  <a:lnTo>
                    <a:pt x="5316" y="28207"/>
                  </a:lnTo>
                  <a:lnTo>
                    <a:pt x="6518" y="29184"/>
                  </a:lnTo>
                  <a:lnTo>
                    <a:pt x="7801" y="30060"/>
                  </a:lnTo>
                  <a:lnTo>
                    <a:pt x="9185" y="30813"/>
                  </a:lnTo>
                  <a:lnTo>
                    <a:pt x="10631" y="31424"/>
                  </a:lnTo>
                  <a:lnTo>
                    <a:pt x="12159" y="31893"/>
                  </a:lnTo>
                  <a:lnTo>
                    <a:pt x="13747" y="32219"/>
                  </a:lnTo>
                  <a:lnTo>
                    <a:pt x="15377" y="32402"/>
                  </a:lnTo>
                  <a:lnTo>
                    <a:pt x="17047" y="32402"/>
                  </a:lnTo>
                  <a:lnTo>
                    <a:pt x="18676" y="32219"/>
                  </a:lnTo>
                  <a:lnTo>
                    <a:pt x="20264" y="31893"/>
                  </a:lnTo>
                  <a:lnTo>
                    <a:pt x="21771" y="31424"/>
                  </a:lnTo>
                  <a:lnTo>
                    <a:pt x="23238" y="30813"/>
                  </a:lnTo>
                  <a:lnTo>
                    <a:pt x="24602" y="30060"/>
                  </a:lnTo>
                  <a:lnTo>
                    <a:pt x="25906" y="29184"/>
                  </a:lnTo>
                  <a:lnTo>
                    <a:pt x="27107" y="28207"/>
                  </a:lnTo>
                  <a:lnTo>
                    <a:pt x="28207" y="27107"/>
                  </a:lnTo>
                  <a:lnTo>
                    <a:pt x="29184" y="25905"/>
                  </a:lnTo>
                  <a:lnTo>
                    <a:pt x="30060" y="24602"/>
                  </a:lnTo>
                  <a:lnTo>
                    <a:pt x="30814" y="23237"/>
                  </a:lnTo>
                  <a:lnTo>
                    <a:pt x="31425" y="21771"/>
                  </a:lnTo>
                  <a:lnTo>
                    <a:pt x="31893" y="20264"/>
                  </a:lnTo>
                  <a:lnTo>
                    <a:pt x="32219" y="18675"/>
                  </a:lnTo>
                  <a:lnTo>
                    <a:pt x="32382" y="17046"/>
                  </a:lnTo>
                  <a:lnTo>
                    <a:pt x="32402" y="16211"/>
                  </a:lnTo>
                  <a:lnTo>
                    <a:pt x="32382" y="15376"/>
                  </a:lnTo>
                  <a:lnTo>
                    <a:pt x="32219" y="13747"/>
                  </a:lnTo>
                  <a:lnTo>
                    <a:pt x="31893" y="12159"/>
                  </a:lnTo>
                  <a:lnTo>
                    <a:pt x="31425" y="10631"/>
                  </a:lnTo>
                  <a:lnTo>
                    <a:pt x="30814" y="9185"/>
                  </a:lnTo>
                  <a:lnTo>
                    <a:pt x="30060" y="7800"/>
                  </a:lnTo>
                  <a:lnTo>
                    <a:pt x="29184" y="6517"/>
                  </a:lnTo>
                  <a:lnTo>
                    <a:pt x="28207" y="5316"/>
                  </a:lnTo>
                  <a:lnTo>
                    <a:pt x="27107" y="4216"/>
                  </a:lnTo>
                  <a:lnTo>
                    <a:pt x="25906" y="3218"/>
                  </a:lnTo>
                  <a:lnTo>
                    <a:pt x="24602" y="2342"/>
                  </a:lnTo>
                  <a:lnTo>
                    <a:pt x="23238" y="1609"/>
                  </a:lnTo>
                  <a:lnTo>
                    <a:pt x="21771" y="978"/>
                  </a:lnTo>
                  <a:lnTo>
                    <a:pt x="20264" y="509"/>
                  </a:lnTo>
                  <a:lnTo>
                    <a:pt x="18676" y="184"/>
                  </a:lnTo>
                  <a:lnTo>
                    <a:pt x="17047" y="21"/>
                  </a:lnTo>
                  <a:lnTo>
                    <a:pt x="162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5"/>
            <p:cNvSpPr/>
            <p:nvPr/>
          </p:nvSpPr>
          <p:spPr>
            <a:xfrm>
              <a:off x="462430" y="2156577"/>
              <a:ext cx="1915743" cy="1762154"/>
            </a:xfrm>
            <a:custGeom>
              <a:avLst/>
              <a:gdLst/>
              <a:ahLst/>
              <a:cxnLst/>
              <a:rect l="l" t="t" r="r" b="b"/>
              <a:pathLst>
                <a:path w="21853" h="20101" extrusionOk="0">
                  <a:moveTo>
                    <a:pt x="9450" y="0"/>
                  </a:moveTo>
                  <a:lnTo>
                    <a:pt x="8330" y="183"/>
                  </a:lnTo>
                  <a:lnTo>
                    <a:pt x="7597" y="428"/>
                  </a:lnTo>
                  <a:lnTo>
                    <a:pt x="6884" y="794"/>
                  </a:lnTo>
                  <a:lnTo>
                    <a:pt x="6212" y="1263"/>
                  </a:lnTo>
                  <a:lnTo>
                    <a:pt x="5601" y="1853"/>
                  </a:lnTo>
                  <a:lnTo>
                    <a:pt x="5031" y="2587"/>
                  </a:lnTo>
                  <a:lnTo>
                    <a:pt x="4786" y="3014"/>
                  </a:lnTo>
                  <a:lnTo>
                    <a:pt x="4542" y="3544"/>
                  </a:lnTo>
                  <a:lnTo>
                    <a:pt x="4175" y="5010"/>
                  </a:lnTo>
                  <a:lnTo>
                    <a:pt x="4073" y="5825"/>
                  </a:lnTo>
                  <a:lnTo>
                    <a:pt x="4033" y="6049"/>
                  </a:lnTo>
                  <a:lnTo>
                    <a:pt x="3849" y="6415"/>
                  </a:lnTo>
                  <a:lnTo>
                    <a:pt x="3544" y="6700"/>
                  </a:lnTo>
                  <a:lnTo>
                    <a:pt x="3177" y="6884"/>
                  </a:lnTo>
                  <a:lnTo>
                    <a:pt x="2953" y="6924"/>
                  </a:lnTo>
                  <a:lnTo>
                    <a:pt x="2933" y="6924"/>
                  </a:lnTo>
                  <a:lnTo>
                    <a:pt x="2668" y="6965"/>
                  </a:lnTo>
                  <a:lnTo>
                    <a:pt x="2179" y="7128"/>
                  </a:lnTo>
                  <a:lnTo>
                    <a:pt x="1528" y="7515"/>
                  </a:lnTo>
                  <a:lnTo>
                    <a:pt x="917" y="8268"/>
                  </a:lnTo>
                  <a:lnTo>
                    <a:pt x="652" y="8981"/>
                  </a:lnTo>
                  <a:lnTo>
                    <a:pt x="591" y="9490"/>
                  </a:lnTo>
                  <a:lnTo>
                    <a:pt x="591" y="9755"/>
                  </a:lnTo>
                  <a:lnTo>
                    <a:pt x="652" y="10183"/>
                  </a:lnTo>
                  <a:lnTo>
                    <a:pt x="957" y="10936"/>
                  </a:lnTo>
                  <a:lnTo>
                    <a:pt x="1202" y="11262"/>
                  </a:lnTo>
                  <a:lnTo>
                    <a:pt x="937" y="11507"/>
                  </a:lnTo>
                  <a:lnTo>
                    <a:pt x="489" y="12056"/>
                  </a:lnTo>
                  <a:lnTo>
                    <a:pt x="184" y="12688"/>
                  </a:lnTo>
                  <a:lnTo>
                    <a:pt x="21" y="13401"/>
                  </a:lnTo>
                  <a:lnTo>
                    <a:pt x="0" y="13788"/>
                  </a:lnTo>
                  <a:lnTo>
                    <a:pt x="0" y="14134"/>
                  </a:lnTo>
                  <a:lnTo>
                    <a:pt x="143" y="14765"/>
                  </a:lnTo>
                  <a:lnTo>
                    <a:pt x="387" y="15356"/>
                  </a:lnTo>
                  <a:lnTo>
                    <a:pt x="733" y="15865"/>
                  </a:lnTo>
                  <a:lnTo>
                    <a:pt x="1181" y="16313"/>
                  </a:lnTo>
                  <a:lnTo>
                    <a:pt x="1711" y="16659"/>
                  </a:lnTo>
                  <a:lnTo>
                    <a:pt x="2281" y="16903"/>
                  </a:lnTo>
                  <a:lnTo>
                    <a:pt x="2933" y="17046"/>
                  </a:lnTo>
                  <a:lnTo>
                    <a:pt x="3259" y="17046"/>
                  </a:lnTo>
                  <a:lnTo>
                    <a:pt x="3646" y="17026"/>
                  </a:lnTo>
                  <a:lnTo>
                    <a:pt x="4012" y="16965"/>
                  </a:lnTo>
                  <a:lnTo>
                    <a:pt x="4033" y="17290"/>
                  </a:lnTo>
                  <a:lnTo>
                    <a:pt x="4175" y="17901"/>
                  </a:lnTo>
                  <a:lnTo>
                    <a:pt x="4440" y="18472"/>
                  </a:lnTo>
                  <a:lnTo>
                    <a:pt x="4786" y="18960"/>
                  </a:lnTo>
                  <a:lnTo>
                    <a:pt x="5234" y="19388"/>
                  </a:lnTo>
                  <a:lnTo>
                    <a:pt x="5743" y="19734"/>
                  </a:lnTo>
                  <a:lnTo>
                    <a:pt x="6314" y="19958"/>
                  </a:lnTo>
                  <a:lnTo>
                    <a:pt x="6945" y="20080"/>
                  </a:lnTo>
                  <a:lnTo>
                    <a:pt x="7271" y="20101"/>
                  </a:lnTo>
                  <a:lnTo>
                    <a:pt x="7597" y="20080"/>
                  </a:lnTo>
                  <a:lnTo>
                    <a:pt x="8248" y="19958"/>
                  </a:lnTo>
                  <a:lnTo>
                    <a:pt x="8819" y="19714"/>
                  </a:lnTo>
                  <a:lnTo>
                    <a:pt x="9348" y="19368"/>
                  </a:lnTo>
                  <a:lnTo>
                    <a:pt x="9796" y="18920"/>
                  </a:lnTo>
                  <a:lnTo>
                    <a:pt x="10142" y="18390"/>
                  </a:lnTo>
                  <a:lnTo>
                    <a:pt x="10387" y="17820"/>
                  </a:lnTo>
                  <a:lnTo>
                    <a:pt x="10509" y="17168"/>
                  </a:lnTo>
                  <a:lnTo>
                    <a:pt x="10529" y="16842"/>
                  </a:lnTo>
                  <a:lnTo>
                    <a:pt x="10529" y="16578"/>
                  </a:lnTo>
                  <a:lnTo>
                    <a:pt x="10489" y="16333"/>
                  </a:lnTo>
                  <a:lnTo>
                    <a:pt x="10916" y="16272"/>
                  </a:lnTo>
                  <a:lnTo>
                    <a:pt x="11344" y="16211"/>
                  </a:lnTo>
                  <a:lnTo>
                    <a:pt x="11344" y="16293"/>
                  </a:lnTo>
                  <a:lnTo>
                    <a:pt x="11344" y="16354"/>
                  </a:lnTo>
                  <a:lnTo>
                    <a:pt x="11364" y="16700"/>
                  </a:lnTo>
                  <a:lnTo>
                    <a:pt x="11486" y="17331"/>
                  </a:lnTo>
                  <a:lnTo>
                    <a:pt x="11731" y="17922"/>
                  </a:lnTo>
                  <a:lnTo>
                    <a:pt x="12097" y="18431"/>
                  </a:lnTo>
                  <a:lnTo>
                    <a:pt x="12525" y="18879"/>
                  </a:lnTo>
                  <a:lnTo>
                    <a:pt x="13055" y="19225"/>
                  </a:lnTo>
                  <a:lnTo>
                    <a:pt x="13645" y="19490"/>
                  </a:lnTo>
                  <a:lnTo>
                    <a:pt x="14277" y="19612"/>
                  </a:lnTo>
                  <a:lnTo>
                    <a:pt x="14602" y="19632"/>
                  </a:lnTo>
                  <a:lnTo>
                    <a:pt x="14908" y="19612"/>
                  </a:lnTo>
                  <a:lnTo>
                    <a:pt x="15478" y="19510"/>
                  </a:lnTo>
                  <a:lnTo>
                    <a:pt x="16008" y="19307"/>
                  </a:lnTo>
                  <a:lnTo>
                    <a:pt x="16496" y="19042"/>
                  </a:lnTo>
                  <a:lnTo>
                    <a:pt x="17107" y="18472"/>
                  </a:lnTo>
                  <a:lnTo>
                    <a:pt x="17555" y="17759"/>
                  </a:lnTo>
                  <a:lnTo>
                    <a:pt x="17759" y="17229"/>
                  </a:lnTo>
                  <a:lnTo>
                    <a:pt x="17820" y="16965"/>
                  </a:lnTo>
                  <a:lnTo>
                    <a:pt x="18187" y="17026"/>
                  </a:lnTo>
                  <a:lnTo>
                    <a:pt x="18594" y="17046"/>
                  </a:lnTo>
                  <a:lnTo>
                    <a:pt x="18920" y="17046"/>
                  </a:lnTo>
                  <a:lnTo>
                    <a:pt x="19551" y="16903"/>
                  </a:lnTo>
                  <a:lnTo>
                    <a:pt x="20142" y="16659"/>
                  </a:lnTo>
                  <a:lnTo>
                    <a:pt x="20671" y="16313"/>
                  </a:lnTo>
                  <a:lnTo>
                    <a:pt x="21099" y="15865"/>
                  </a:lnTo>
                  <a:lnTo>
                    <a:pt x="21466" y="15356"/>
                  </a:lnTo>
                  <a:lnTo>
                    <a:pt x="21710" y="14765"/>
                  </a:lnTo>
                  <a:lnTo>
                    <a:pt x="21832" y="14134"/>
                  </a:lnTo>
                  <a:lnTo>
                    <a:pt x="21853" y="13788"/>
                  </a:lnTo>
                  <a:lnTo>
                    <a:pt x="21832" y="13299"/>
                  </a:lnTo>
                  <a:lnTo>
                    <a:pt x="21547" y="12403"/>
                  </a:lnTo>
                  <a:lnTo>
                    <a:pt x="21038" y="11629"/>
                  </a:lnTo>
                  <a:lnTo>
                    <a:pt x="20346" y="11038"/>
                  </a:lnTo>
                  <a:lnTo>
                    <a:pt x="19938" y="10814"/>
                  </a:lnTo>
                  <a:lnTo>
                    <a:pt x="20060" y="10529"/>
                  </a:lnTo>
                  <a:lnTo>
                    <a:pt x="20223" y="9918"/>
                  </a:lnTo>
                  <a:lnTo>
                    <a:pt x="20244" y="9572"/>
                  </a:lnTo>
                  <a:lnTo>
                    <a:pt x="20223" y="9144"/>
                  </a:lnTo>
                  <a:lnTo>
                    <a:pt x="19938" y="8330"/>
                  </a:lnTo>
                  <a:lnTo>
                    <a:pt x="19449" y="7678"/>
                  </a:lnTo>
                  <a:lnTo>
                    <a:pt x="18777" y="7189"/>
                  </a:lnTo>
                  <a:lnTo>
                    <a:pt x="18390" y="7047"/>
                  </a:lnTo>
                  <a:lnTo>
                    <a:pt x="18085" y="6904"/>
                  </a:lnTo>
                  <a:lnTo>
                    <a:pt x="17678" y="6415"/>
                  </a:lnTo>
                  <a:lnTo>
                    <a:pt x="17576" y="6089"/>
                  </a:lnTo>
                  <a:lnTo>
                    <a:pt x="17413" y="5315"/>
                  </a:lnTo>
                  <a:lnTo>
                    <a:pt x="16883" y="3931"/>
                  </a:lnTo>
                  <a:lnTo>
                    <a:pt x="16313" y="3096"/>
                  </a:lnTo>
                  <a:lnTo>
                    <a:pt x="15865" y="2648"/>
                  </a:lnTo>
                  <a:lnTo>
                    <a:pt x="15315" y="2342"/>
                  </a:lnTo>
                  <a:lnTo>
                    <a:pt x="14684" y="2159"/>
                  </a:lnTo>
                  <a:lnTo>
                    <a:pt x="14317" y="2138"/>
                  </a:lnTo>
                  <a:lnTo>
                    <a:pt x="14215" y="1955"/>
                  </a:lnTo>
                  <a:lnTo>
                    <a:pt x="13930" y="1548"/>
                  </a:lnTo>
                  <a:lnTo>
                    <a:pt x="13340" y="1018"/>
                  </a:lnTo>
                  <a:lnTo>
                    <a:pt x="12240" y="448"/>
                  </a:lnTo>
                  <a:lnTo>
                    <a:pt x="10896" y="82"/>
                  </a:lnTo>
                  <a:lnTo>
                    <a:pt x="9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5"/>
            <p:cNvSpPr/>
            <p:nvPr/>
          </p:nvSpPr>
          <p:spPr>
            <a:xfrm>
              <a:off x="1239050" y="3252735"/>
              <a:ext cx="319627" cy="537474"/>
            </a:xfrm>
            <a:custGeom>
              <a:avLst/>
              <a:gdLst/>
              <a:ahLst/>
              <a:cxnLst/>
              <a:rect l="l" t="t" r="r" b="b"/>
              <a:pathLst>
                <a:path w="3646" h="6131" extrusionOk="0">
                  <a:moveTo>
                    <a:pt x="163" y="1"/>
                  </a:moveTo>
                  <a:lnTo>
                    <a:pt x="82" y="2689"/>
                  </a:lnTo>
                  <a:lnTo>
                    <a:pt x="0" y="6131"/>
                  </a:lnTo>
                  <a:lnTo>
                    <a:pt x="3646" y="6131"/>
                  </a:lnTo>
                  <a:lnTo>
                    <a:pt x="3462" y="2668"/>
                  </a:lnTo>
                  <a:lnTo>
                    <a:pt x="3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5"/>
            <p:cNvSpPr/>
            <p:nvPr/>
          </p:nvSpPr>
          <p:spPr>
            <a:xfrm>
              <a:off x="1246151" y="3252735"/>
              <a:ext cx="296483" cy="262557"/>
            </a:xfrm>
            <a:custGeom>
              <a:avLst/>
              <a:gdLst/>
              <a:ahLst/>
              <a:cxnLst/>
              <a:rect l="l" t="t" r="r" b="b"/>
              <a:pathLst>
                <a:path w="3382" h="2995" extrusionOk="0">
                  <a:moveTo>
                    <a:pt x="82" y="1"/>
                  </a:moveTo>
                  <a:lnTo>
                    <a:pt x="1" y="2689"/>
                  </a:lnTo>
                  <a:lnTo>
                    <a:pt x="408" y="2831"/>
                  </a:lnTo>
                  <a:lnTo>
                    <a:pt x="1223" y="2974"/>
                  </a:lnTo>
                  <a:lnTo>
                    <a:pt x="1650" y="2994"/>
                  </a:lnTo>
                  <a:lnTo>
                    <a:pt x="2119" y="2974"/>
                  </a:lnTo>
                  <a:lnTo>
                    <a:pt x="2974" y="2811"/>
                  </a:lnTo>
                  <a:lnTo>
                    <a:pt x="3381" y="2668"/>
                  </a:lnTo>
                  <a:lnTo>
                    <a:pt x="32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5"/>
            <p:cNvSpPr/>
            <p:nvPr/>
          </p:nvSpPr>
          <p:spPr>
            <a:xfrm>
              <a:off x="976582" y="2395813"/>
              <a:ext cx="828522" cy="1031992"/>
            </a:xfrm>
            <a:custGeom>
              <a:avLst/>
              <a:gdLst/>
              <a:ahLst/>
              <a:cxnLst/>
              <a:rect l="l" t="t" r="r" b="b"/>
              <a:pathLst>
                <a:path w="9451" h="11772" extrusionOk="0">
                  <a:moveTo>
                    <a:pt x="3870" y="0"/>
                  </a:moveTo>
                  <a:lnTo>
                    <a:pt x="3015" y="183"/>
                  </a:lnTo>
                  <a:lnTo>
                    <a:pt x="2261" y="509"/>
                  </a:lnTo>
                  <a:lnTo>
                    <a:pt x="1569" y="978"/>
                  </a:lnTo>
                  <a:lnTo>
                    <a:pt x="978" y="1548"/>
                  </a:lnTo>
                  <a:lnTo>
                    <a:pt x="510" y="2240"/>
                  </a:lnTo>
                  <a:lnTo>
                    <a:pt x="184" y="3014"/>
                  </a:lnTo>
                  <a:lnTo>
                    <a:pt x="21" y="3849"/>
                  </a:lnTo>
                  <a:lnTo>
                    <a:pt x="1" y="4297"/>
                  </a:lnTo>
                  <a:lnTo>
                    <a:pt x="1" y="7047"/>
                  </a:lnTo>
                  <a:lnTo>
                    <a:pt x="21" y="7535"/>
                  </a:lnTo>
                  <a:lnTo>
                    <a:pt x="204" y="8452"/>
                  </a:lnTo>
                  <a:lnTo>
                    <a:pt x="571" y="9307"/>
                  </a:lnTo>
                  <a:lnTo>
                    <a:pt x="1080" y="10061"/>
                  </a:lnTo>
                  <a:lnTo>
                    <a:pt x="1732" y="10692"/>
                  </a:lnTo>
                  <a:lnTo>
                    <a:pt x="2485" y="11201"/>
                  </a:lnTo>
                  <a:lnTo>
                    <a:pt x="3320" y="11568"/>
                  </a:lnTo>
                  <a:lnTo>
                    <a:pt x="4257" y="11751"/>
                  </a:lnTo>
                  <a:lnTo>
                    <a:pt x="4725" y="11771"/>
                  </a:lnTo>
                  <a:lnTo>
                    <a:pt x="5214" y="11751"/>
                  </a:lnTo>
                  <a:lnTo>
                    <a:pt x="6151" y="11568"/>
                  </a:lnTo>
                  <a:lnTo>
                    <a:pt x="6986" y="11201"/>
                  </a:lnTo>
                  <a:lnTo>
                    <a:pt x="7739" y="10692"/>
                  </a:lnTo>
                  <a:lnTo>
                    <a:pt x="8391" y="10061"/>
                  </a:lnTo>
                  <a:lnTo>
                    <a:pt x="8900" y="9307"/>
                  </a:lnTo>
                  <a:lnTo>
                    <a:pt x="9247" y="8452"/>
                  </a:lnTo>
                  <a:lnTo>
                    <a:pt x="9450" y="7535"/>
                  </a:lnTo>
                  <a:lnTo>
                    <a:pt x="9450" y="7047"/>
                  </a:lnTo>
                  <a:lnTo>
                    <a:pt x="9450" y="4297"/>
                  </a:lnTo>
                  <a:lnTo>
                    <a:pt x="9450" y="3849"/>
                  </a:lnTo>
                  <a:lnTo>
                    <a:pt x="9267" y="3014"/>
                  </a:lnTo>
                  <a:lnTo>
                    <a:pt x="8941" y="2240"/>
                  </a:lnTo>
                  <a:lnTo>
                    <a:pt x="8473" y="1548"/>
                  </a:lnTo>
                  <a:lnTo>
                    <a:pt x="7902" y="978"/>
                  </a:lnTo>
                  <a:lnTo>
                    <a:pt x="7210" y="509"/>
                  </a:lnTo>
                  <a:lnTo>
                    <a:pt x="6436" y="183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5"/>
            <p:cNvSpPr/>
            <p:nvPr/>
          </p:nvSpPr>
          <p:spPr>
            <a:xfrm>
              <a:off x="1156908" y="3672297"/>
              <a:ext cx="530373" cy="1469441"/>
            </a:xfrm>
            <a:custGeom>
              <a:avLst/>
              <a:gdLst/>
              <a:ahLst/>
              <a:cxnLst/>
              <a:rect l="l" t="t" r="r" b="b"/>
              <a:pathLst>
                <a:path w="6050" h="16762" extrusionOk="0">
                  <a:moveTo>
                    <a:pt x="978" y="0"/>
                  </a:moveTo>
                  <a:lnTo>
                    <a:pt x="0" y="265"/>
                  </a:lnTo>
                  <a:lnTo>
                    <a:pt x="1100" y="12016"/>
                  </a:lnTo>
                  <a:lnTo>
                    <a:pt x="1548" y="16761"/>
                  </a:lnTo>
                  <a:lnTo>
                    <a:pt x="4583" y="16761"/>
                  </a:lnTo>
                  <a:lnTo>
                    <a:pt x="6049" y="387"/>
                  </a:lnTo>
                  <a:lnTo>
                    <a:pt x="4786" y="62"/>
                  </a:lnTo>
                  <a:lnTo>
                    <a:pt x="4583" y="0"/>
                  </a:lnTo>
                  <a:lnTo>
                    <a:pt x="4522" y="62"/>
                  </a:lnTo>
                  <a:lnTo>
                    <a:pt x="3931" y="469"/>
                  </a:lnTo>
                  <a:lnTo>
                    <a:pt x="3178" y="734"/>
                  </a:lnTo>
                  <a:lnTo>
                    <a:pt x="2607" y="774"/>
                  </a:lnTo>
                  <a:lnTo>
                    <a:pt x="1976" y="652"/>
                  </a:lnTo>
                  <a:lnTo>
                    <a:pt x="1304" y="306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5"/>
            <p:cNvSpPr/>
            <p:nvPr/>
          </p:nvSpPr>
          <p:spPr>
            <a:xfrm>
              <a:off x="1253339" y="3677645"/>
              <a:ext cx="433942" cy="1464093"/>
            </a:xfrm>
            <a:custGeom>
              <a:avLst/>
              <a:gdLst/>
              <a:ahLst/>
              <a:cxnLst/>
              <a:rect l="l" t="t" r="r" b="b"/>
              <a:pathLst>
                <a:path w="4950" h="16701" extrusionOk="0">
                  <a:moveTo>
                    <a:pt x="3686" y="1"/>
                  </a:moveTo>
                  <a:lnTo>
                    <a:pt x="0" y="11955"/>
                  </a:lnTo>
                  <a:lnTo>
                    <a:pt x="448" y="16700"/>
                  </a:lnTo>
                  <a:lnTo>
                    <a:pt x="3483" y="16700"/>
                  </a:lnTo>
                  <a:lnTo>
                    <a:pt x="4949" y="326"/>
                  </a:lnTo>
                  <a:lnTo>
                    <a:pt x="36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5"/>
            <p:cNvSpPr/>
            <p:nvPr/>
          </p:nvSpPr>
          <p:spPr>
            <a:xfrm>
              <a:off x="2701206" y="3734802"/>
              <a:ext cx="612515" cy="923112"/>
            </a:xfrm>
            <a:custGeom>
              <a:avLst/>
              <a:gdLst/>
              <a:ahLst/>
              <a:cxnLst/>
              <a:rect l="l" t="t" r="r" b="b"/>
              <a:pathLst>
                <a:path w="6987" h="10530" extrusionOk="0">
                  <a:moveTo>
                    <a:pt x="5642" y="0"/>
                  </a:moveTo>
                  <a:lnTo>
                    <a:pt x="5153" y="978"/>
                  </a:lnTo>
                  <a:lnTo>
                    <a:pt x="3300" y="4460"/>
                  </a:lnTo>
                  <a:lnTo>
                    <a:pt x="3402" y="3951"/>
                  </a:lnTo>
                  <a:lnTo>
                    <a:pt x="3341" y="3198"/>
                  </a:lnTo>
                  <a:lnTo>
                    <a:pt x="3035" y="2566"/>
                  </a:lnTo>
                  <a:lnTo>
                    <a:pt x="2954" y="2505"/>
                  </a:lnTo>
                  <a:lnTo>
                    <a:pt x="2526" y="5295"/>
                  </a:lnTo>
                  <a:lnTo>
                    <a:pt x="1" y="8391"/>
                  </a:lnTo>
                  <a:lnTo>
                    <a:pt x="1874" y="10529"/>
                  </a:lnTo>
                  <a:lnTo>
                    <a:pt x="2913" y="9043"/>
                  </a:lnTo>
                  <a:lnTo>
                    <a:pt x="4868" y="6375"/>
                  </a:lnTo>
                  <a:lnTo>
                    <a:pt x="5051" y="6334"/>
                  </a:lnTo>
                  <a:lnTo>
                    <a:pt x="5418" y="6151"/>
                  </a:lnTo>
                  <a:lnTo>
                    <a:pt x="5886" y="5764"/>
                  </a:lnTo>
                  <a:lnTo>
                    <a:pt x="6620" y="4786"/>
                  </a:lnTo>
                  <a:lnTo>
                    <a:pt x="6884" y="4420"/>
                  </a:lnTo>
                  <a:lnTo>
                    <a:pt x="6986" y="4297"/>
                  </a:lnTo>
                  <a:lnTo>
                    <a:pt x="6986" y="4073"/>
                  </a:lnTo>
                  <a:lnTo>
                    <a:pt x="6823" y="3870"/>
                  </a:lnTo>
                  <a:lnTo>
                    <a:pt x="6538" y="3747"/>
                  </a:lnTo>
                  <a:lnTo>
                    <a:pt x="6355" y="3747"/>
                  </a:lnTo>
                  <a:lnTo>
                    <a:pt x="6396" y="3462"/>
                  </a:lnTo>
                  <a:lnTo>
                    <a:pt x="6253" y="3116"/>
                  </a:lnTo>
                  <a:lnTo>
                    <a:pt x="5968" y="2994"/>
                  </a:lnTo>
                  <a:lnTo>
                    <a:pt x="5723" y="2994"/>
                  </a:lnTo>
                  <a:lnTo>
                    <a:pt x="5785" y="2811"/>
                  </a:lnTo>
                  <a:lnTo>
                    <a:pt x="5764" y="2526"/>
                  </a:lnTo>
                  <a:lnTo>
                    <a:pt x="5622" y="2302"/>
                  </a:lnTo>
                  <a:lnTo>
                    <a:pt x="5377" y="2220"/>
                  </a:lnTo>
                  <a:lnTo>
                    <a:pt x="5235" y="2220"/>
                  </a:lnTo>
                  <a:lnTo>
                    <a:pt x="5581" y="1467"/>
                  </a:lnTo>
                  <a:lnTo>
                    <a:pt x="5846" y="530"/>
                  </a:lnTo>
                  <a:lnTo>
                    <a:pt x="5805" y="122"/>
                  </a:lnTo>
                  <a:lnTo>
                    <a:pt x="5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5"/>
            <p:cNvSpPr/>
            <p:nvPr/>
          </p:nvSpPr>
          <p:spPr>
            <a:xfrm>
              <a:off x="1437172" y="3633024"/>
              <a:ext cx="1558771" cy="1508715"/>
            </a:xfrm>
            <a:custGeom>
              <a:avLst/>
              <a:gdLst/>
              <a:ahLst/>
              <a:cxnLst/>
              <a:rect l="l" t="t" r="r" b="b"/>
              <a:pathLst>
                <a:path w="17781" h="17210" extrusionOk="0">
                  <a:moveTo>
                    <a:pt x="1284" y="0"/>
                  </a:moveTo>
                  <a:lnTo>
                    <a:pt x="1" y="17209"/>
                  </a:lnTo>
                  <a:lnTo>
                    <a:pt x="6111" y="17209"/>
                  </a:lnTo>
                  <a:lnTo>
                    <a:pt x="6823" y="8717"/>
                  </a:lnTo>
                  <a:lnTo>
                    <a:pt x="10632" y="13421"/>
                  </a:lnTo>
                  <a:lnTo>
                    <a:pt x="10896" y="13727"/>
                  </a:lnTo>
                  <a:lnTo>
                    <a:pt x="11507" y="14175"/>
                  </a:lnTo>
                  <a:lnTo>
                    <a:pt x="12159" y="14480"/>
                  </a:lnTo>
                  <a:lnTo>
                    <a:pt x="12872" y="14602"/>
                  </a:lnTo>
                  <a:lnTo>
                    <a:pt x="13585" y="14582"/>
                  </a:lnTo>
                  <a:lnTo>
                    <a:pt x="14298" y="14399"/>
                  </a:lnTo>
                  <a:lnTo>
                    <a:pt x="14929" y="14073"/>
                  </a:lnTo>
                  <a:lnTo>
                    <a:pt x="15499" y="13584"/>
                  </a:lnTo>
                  <a:lnTo>
                    <a:pt x="15744" y="13258"/>
                  </a:lnTo>
                  <a:lnTo>
                    <a:pt x="17780" y="10428"/>
                  </a:lnTo>
                  <a:lnTo>
                    <a:pt x="15194" y="8208"/>
                  </a:lnTo>
                  <a:lnTo>
                    <a:pt x="14033" y="9389"/>
                  </a:lnTo>
                  <a:lnTo>
                    <a:pt x="13890" y="9511"/>
                  </a:lnTo>
                  <a:lnTo>
                    <a:pt x="13585" y="9633"/>
                  </a:lnTo>
                  <a:lnTo>
                    <a:pt x="13239" y="9593"/>
                  </a:lnTo>
                  <a:lnTo>
                    <a:pt x="12933" y="9450"/>
                  </a:lnTo>
                  <a:lnTo>
                    <a:pt x="12811" y="9307"/>
                  </a:lnTo>
                  <a:lnTo>
                    <a:pt x="7719" y="2505"/>
                  </a:lnTo>
                  <a:lnTo>
                    <a:pt x="7434" y="2179"/>
                  </a:lnTo>
                  <a:lnTo>
                    <a:pt x="6742" y="1691"/>
                  </a:lnTo>
                  <a:lnTo>
                    <a:pt x="6335" y="1548"/>
                  </a:lnTo>
                  <a:lnTo>
                    <a:pt x="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5"/>
            <p:cNvSpPr/>
            <p:nvPr/>
          </p:nvSpPr>
          <p:spPr>
            <a:xfrm>
              <a:off x="462430" y="3616981"/>
              <a:ext cx="881998" cy="1526511"/>
            </a:xfrm>
            <a:custGeom>
              <a:avLst/>
              <a:gdLst/>
              <a:ahLst/>
              <a:cxnLst/>
              <a:rect l="l" t="t" r="r" b="b"/>
              <a:pathLst>
                <a:path w="10061" h="17413" extrusionOk="0">
                  <a:moveTo>
                    <a:pt x="8900" y="0"/>
                  </a:moveTo>
                  <a:lnTo>
                    <a:pt x="3809" y="2220"/>
                  </a:lnTo>
                  <a:lnTo>
                    <a:pt x="3544" y="2342"/>
                  </a:lnTo>
                  <a:lnTo>
                    <a:pt x="3035" y="2709"/>
                  </a:lnTo>
                  <a:lnTo>
                    <a:pt x="2648" y="3157"/>
                  </a:lnTo>
                  <a:lnTo>
                    <a:pt x="2363" y="3707"/>
                  </a:lnTo>
                  <a:lnTo>
                    <a:pt x="2261" y="3992"/>
                  </a:lnTo>
                  <a:lnTo>
                    <a:pt x="1976" y="5112"/>
                  </a:lnTo>
                  <a:lnTo>
                    <a:pt x="1202" y="8248"/>
                  </a:lnTo>
                  <a:lnTo>
                    <a:pt x="489" y="11975"/>
                  </a:lnTo>
                  <a:lnTo>
                    <a:pt x="122" y="14785"/>
                  </a:lnTo>
                  <a:lnTo>
                    <a:pt x="0" y="16578"/>
                  </a:lnTo>
                  <a:lnTo>
                    <a:pt x="0" y="17392"/>
                  </a:lnTo>
                  <a:lnTo>
                    <a:pt x="4399" y="17413"/>
                  </a:lnTo>
                  <a:lnTo>
                    <a:pt x="5031" y="10325"/>
                  </a:lnTo>
                  <a:lnTo>
                    <a:pt x="5112" y="17413"/>
                  </a:lnTo>
                  <a:lnTo>
                    <a:pt x="10061" y="17392"/>
                  </a:lnTo>
                  <a:lnTo>
                    <a:pt x="89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5"/>
            <p:cNvSpPr/>
            <p:nvPr/>
          </p:nvSpPr>
          <p:spPr>
            <a:xfrm>
              <a:off x="1512213" y="3690181"/>
              <a:ext cx="419652" cy="1403341"/>
            </a:xfrm>
            <a:custGeom>
              <a:avLst/>
              <a:gdLst/>
              <a:ahLst/>
              <a:cxnLst/>
              <a:rect l="l" t="t" r="r" b="b"/>
              <a:pathLst>
                <a:path w="4787" h="16008" extrusionOk="0">
                  <a:moveTo>
                    <a:pt x="1629" y="0"/>
                  </a:moveTo>
                  <a:lnTo>
                    <a:pt x="1568" y="41"/>
                  </a:lnTo>
                  <a:lnTo>
                    <a:pt x="1548" y="102"/>
                  </a:lnTo>
                  <a:lnTo>
                    <a:pt x="1589" y="143"/>
                  </a:lnTo>
                  <a:lnTo>
                    <a:pt x="2994" y="1589"/>
                  </a:lnTo>
                  <a:lnTo>
                    <a:pt x="4542" y="3279"/>
                  </a:lnTo>
                  <a:lnTo>
                    <a:pt x="1426" y="4827"/>
                  </a:lnTo>
                  <a:lnTo>
                    <a:pt x="3035" y="5886"/>
                  </a:lnTo>
                  <a:lnTo>
                    <a:pt x="0" y="15906"/>
                  </a:lnTo>
                  <a:lnTo>
                    <a:pt x="0" y="15967"/>
                  </a:lnTo>
                  <a:lnTo>
                    <a:pt x="41" y="16007"/>
                  </a:lnTo>
                  <a:lnTo>
                    <a:pt x="122" y="16007"/>
                  </a:lnTo>
                  <a:lnTo>
                    <a:pt x="143" y="15946"/>
                  </a:lnTo>
                  <a:lnTo>
                    <a:pt x="3218" y="5825"/>
                  </a:lnTo>
                  <a:lnTo>
                    <a:pt x="1731" y="4847"/>
                  </a:lnTo>
                  <a:lnTo>
                    <a:pt x="4786" y="3320"/>
                  </a:lnTo>
                  <a:lnTo>
                    <a:pt x="4725" y="3259"/>
                  </a:lnTo>
                  <a:lnTo>
                    <a:pt x="3320" y="1711"/>
                  </a:lnTo>
                  <a:lnTo>
                    <a:pt x="1691" y="20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5"/>
            <p:cNvSpPr/>
            <p:nvPr/>
          </p:nvSpPr>
          <p:spPr>
            <a:xfrm>
              <a:off x="873051" y="3690181"/>
              <a:ext cx="419652" cy="1403341"/>
            </a:xfrm>
            <a:custGeom>
              <a:avLst/>
              <a:gdLst/>
              <a:ahLst/>
              <a:cxnLst/>
              <a:rect l="l" t="t" r="r" b="b"/>
              <a:pathLst>
                <a:path w="4787" h="16008" extrusionOk="0">
                  <a:moveTo>
                    <a:pt x="3157" y="0"/>
                  </a:moveTo>
                  <a:lnTo>
                    <a:pt x="3096" y="20"/>
                  </a:lnTo>
                  <a:lnTo>
                    <a:pt x="1467" y="1711"/>
                  </a:lnTo>
                  <a:lnTo>
                    <a:pt x="61" y="3259"/>
                  </a:lnTo>
                  <a:lnTo>
                    <a:pt x="0" y="3320"/>
                  </a:lnTo>
                  <a:lnTo>
                    <a:pt x="3055" y="4847"/>
                  </a:lnTo>
                  <a:lnTo>
                    <a:pt x="1568" y="5825"/>
                  </a:lnTo>
                  <a:lnTo>
                    <a:pt x="4644" y="15946"/>
                  </a:lnTo>
                  <a:lnTo>
                    <a:pt x="4664" y="16007"/>
                  </a:lnTo>
                  <a:lnTo>
                    <a:pt x="4746" y="16007"/>
                  </a:lnTo>
                  <a:lnTo>
                    <a:pt x="4786" y="15967"/>
                  </a:lnTo>
                  <a:lnTo>
                    <a:pt x="4786" y="15906"/>
                  </a:lnTo>
                  <a:lnTo>
                    <a:pt x="1772" y="5886"/>
                  </a:lnTo>
                  <a:lnTo>
                    <a:pt x="3361" y="4827"/>
                  </a:lnTo>
                  <a:lnTo>
                    <a:pt x="265" y="3279"/>
                  </a:lnTo>
                  <a:lnTo>
                    <a:pt x="1793" y="1589"/>
                  </a:lnTo>
                  <a:lnTo>
                    <a:pt x="3198" y="143"/>
                  </a:lnTo>
                  <a:lnTo>
                    <a:pt x="3238" y="102"/>
                  </a:lnTo>
                  <a:lnTo>
                    <a:pt x="3218" y="41"/>
                  </a:lnTo>
                  <a:lnTo>
                    <a:pt x="3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5"/>
            <p:cNvSpPr/>
            <p:nvPr/>
          </p:nvSpPr>
          <p:spPr>
            <a:xfrm>
              <a:off x="912324" y="2344003"/>
              <a:ext cx="948097" cy="537474"/>
            </a:xfrm>
            <a:custGeom>
              <a:avLst/>
              <a:gdLst/>
              <a:ahLst/>
              <a:cxnLst/>
              <a:rect l="l" t="t" r="r" b="b"/>
              <a:pathLst>
                <a:path w="10815" h="6131" extrusionOk="0">
                  <a:moveTo>
                    <a:pt x="5377" y="0"/>
                  </a:moveTo>
                  <a:lnTo>
                    <a:pt x="4338" y="41"/>
                  </a:lnTo>
                  <a:lnTo>
                    <a:pt x="3320" y="204"/>
                  </a:lnTo>
                  <a:lnTo>
                    <a:pt x="2363" y="510"/>
                  </a:lnTo>
                  <a:lnTo>
                    <a:pt x="1935" y="754"/>
                  </a:lnTo>
                  <a:lnTo>
                    <a:pt x="1528" y="1019"/>
                  </a:lnTo>
                  <a:lnTo>
                    <a:pt x="917" y="1732"/>
                  </a:lnTo>
                  <a:lnTo>
                    <a:pt x="489" y="2567"/>
                  </a:lnTo>
                  <a:lnTo>
                    <a:pt x="224" y="3442"/>
                  </a:lnTo>
                  <a:lnTo>
                    <a:pt x="21" y="4725"/>
                  </a:lnTo>
                  <a:lnTo>
                    <a:pt x="0" y="5906"/>
                  </a:lnTo>
                  <a:lnTo>
                    <a:pt x="0" y="6029"/>
                  </a:lnTo>
                  <a:lnTo>
                    <a:pt x="734" y="6130"/>
                  </a:lnTo>
                  <a:lnTo>
                    <a:pt x="774" y="6069"/>
                  </a:lnTo>
                  <a:lnTo>
                    <a:pt x="1120" y="5499"/>
                  </a:lnTo>
                  <a:lnTo>
                    <a:pt x="1711" y="4909"/>
                  </a:lnTo>
                  <a:lnTo>
                    <a:pt x="2241" y="4542"/>
                  </a:lnTo>
                  <a:lnTo>
                    <a:pt x="2913" y="4257"/>
                  </a:lnTo>
                  <a:lnTo>
                    <a:pt x="3727" y="4074"/>
                  </a:lnTo>
                  <a:lnTo>
                    <a:pt x="4196" y="4053"/>
                  </a:lnTo>
                  <a:lnTo>
                    <a:pt x="4684" y="4033"/>
                  </a:lnTo>
                  <a:lnTo>
                    <a:pt x="5560" y="3870"/>
                  </a:lnTo>
                  <a:lnTo>
                    <a:pt x="6701" y="3422"/>
                  </a:lnTo>
                  <a:lnTo>
                    <a:pt x="8208" y="2302"/>
                  </a:lnTo>
                  <a:lnTo>
                    <a:pt x="8411" y="2057"/>
                  </a:lnTo>
                  <a:lnTo>
                    <a:pt x="8452" y="2526"/>
                  </a:lnTo>
                  <a:lnTo>
                    <a:pt x="8635" y="3340"/>
                  </a:lnTo>
                  <a:lnTo>
                    <a:pt x="9063" y="4379"/>
                  </a:lnTo>
                  <a:lnTo>
                    <a:pt x="10000" y="5662"/>
                  </a:lnTo>
                  <a:lnTo>
                    <a:pt x="10183" y="5825"/>
                  </a:lnTo>
                  <a:lnTo>
                    <a:pt x="10244" y="5906"/>
                  </a:lnTo>
                  <a:lnTo>
                    <a:pt x="10468" y="6069"/>
                  </a:lnTo>
                  <a:lnTo>
                    <a:pt x="10631" y="5866"/>
                  </a:lnTo>
                  <a:lnTo>
                    <a:pt x="10692" y="5560"/>
                  </a:lnTo>
                  <a:lnTo>
                    <a:pt x="10774" y="5153"/>
                  </a:lnTo>
                  <a:lnTo>
                    <a:pt x="10815" y="4359"/>
                  </a:lnTo>
                  <a:lnTo>
                    <a:pt x="10713" y="3646"/>
                  </a:lnTo>
                  <a:lnTo>
                    <a:pt x="10509" y="2994"/>
                  </a:lnTo>
                  <a:lnTo>
                    <a:pt x="10041" y="2118"/>
                  </a:lnTo>
                  <a:lnTo>
                    <a:pt x="9185" y="1243"/>
                  </a:lnTo>
                  <a:lnTo>
                    <a:pt x="8697" y="917"/>
                  </a:lnTo>
                  <a:lnTo>
                    <a:pt x="8534" y="774"/>
                  </a:lnTo>
                  <a:lnTo>
                    <a:pt x="8004" y="489"/>
                  </a:lnTo>
                  <a:lnTo>
                    <a:pt x="7271" y="265"/>
                  </a:lnTo>
                  <a:lnTo>
                    <a:pt x="6375" y="82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5"/>
            <p:cNvSpPr/>
            <p:nvPr/>
          </p:nvSpPr>
          <p:spPr>
            <a:xfrm>
              <a:off x="883746" y="2834925"/>
              <a:ext cx="157183" cy="226877"/>
            </a:xfrm>
            <a:custGeom>
              <a:avLst/>
              <a:gdLst/>
              <a:ahLst/>
              <a:cxnLst/>
              <a:rect l="l" t="t" r="r" b="b"/>
              <a:pathLst>
                <a:path w="1793" h="2588" extrusionOk="0">
                  <a:moveTo>
                    <a:pt x="632" y="1"/>
                  </a:moveTo>
                  <a:lnTo>
                    <a:pt x="469" y="21"/>
                  </a:lnTo>
                  <a:lnTo>
                    <a:pt x="326" y="103"/>
                  </a:lnTo>
                  <a:lnTo>
                    <a:pt x="102" y="388"/>
                  </a:lnTo>
                  <a:lnTo>
                    <a:pt x="1" y="795"/>
                  </a:lnTo>
                  <a:lnTo>
                    <a:pt x="41" y="1284"/>
                  </a:lnTo>
                  <a:lnTo>
                    <a:pt x="123" y="1549"/>
                  </a:lnTo>
                  <a:lnTo>
                    <a:pt x="204" y="1814"/>
                  </a:lnTo>
                  <a:lnTo>
                    <a:pt x="489" y="2221"/>
                  </a:lnTo>
                  <a:lnTo>
                    <a:pt x="815" y="2486"/>
                  </a:lnTo>
                  <a:lnTo>
                    <a:pt x="1161" y="2587"/>
                  </a:lnTo>
                  <a:lnTo>
                    <a:pt x="1324" y="2547"/>
                  </a:lnTo>
                  <a:lnTo>
                    <a:pt x="1487" y="2465"/>
                  </a:lnTo>
                  <a:lnTo>
                    <a:pt x="1691" y="2180"/>
                  </a:lnTo>
                  <a:lnTo>
                    <a:pt x="1793" y="1773"/>
                  </a:lnTo>
                  <a:lnTo>
                    <a:pt x="1752" y="1284"/>
                  </a:lnTo>
                  <a:lnTo>
                    <a:pt x="1691" y="1019"/>
                  </a:lnTo>
                  <a:lnTo>
                    <a:pt x="1589" y="775"/>
                  </a:lnTo>
                  <a:lnTo>
                    <a:pt x="1324" y="347"/>
                  </a:lnTo>
                  <a:lnTo>
                    <a:pt x="978" y="8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CA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5"/>
            <p:cNvSpPr/>
            <p:nvPr/>
          </p:nvSpPr>
          <p:spPr>
            <a:xfrm>
              <a:off x="1754956" y="2833172"/>
              <a:ext cx="155430" cy="228630"/>
            </a:xfrm>
            <a:custGeom>
              <a:avLst/>
              <a:gdLst/>
              <a:ahLst/>
              <a:cxnLst/>
              <a:rect l="l" t="t" r="r" b="b"/>
              <a:pathLst>
                <a:path w="1773" h="2608" extrusionOk="0">
                  <a:moveTo>
                    <a:pt x="1121" y="1"/>
                  </a:moveTo>
                  <a:lnTo>
                    <a:pt x="775" y="102"/>
                  </a:lnTo>
                  <a:lnTo>
                    <a:pt x="449" y="388"/>
                  </a:lnTo>
                  <a:lnTo>
                    <a:pt x="184" y="795"/>
                  </a:lnTo>
                  <a:lnTo>
                    <a:pt x="103" y="1060"/>
                  </a:lnTo>
                  <a:lnTo>
                    <a:pt x="21" y="1304"/>
                  </a:lnTo>
                  <a:lnTo>
                    <a:pt x="1" y="1813"/>
                  </a:lnTo>
                  <a:lnTo>
                    <a:pt x="103" y="2220"/>
                  </a:lnTo>
                  <a:lnTo>
                    <a:pt x="327" y="2506"/>
                  </a:lnTo>
                  <a:lnTo>
                    <a:pt x="490" y="2567"/>
                  </a:lnTo>
                  <a:lnTo>
                    <a:pt x="653" y="2607"/>
                  </a:lnTo>
                  <a:lnTo>
                    <a:pt x="999" y="2506"/>
                  </a:lnTo>
                  <a:lnTo>
                    <a:pt x="1325" y="2220"/>
                  </a:lnTo>
                  <a:lnTo>
                    <a:pt x="1589" y="1813"/>
                  </a:lnTo>
                  <a:lnTo>
                    <a:pt x="1671" y="1569"/>
                  </a:lnTo>
                  <a:lnTo>
                    <a:pt x="1752" y="1304"/>
                  </a:lnTo>
                  <a:lnTo>
                    <a:pt x="1773" y="815"/>
                  </a:lnTo>
                  <a:lnTo>
                    <a:pt x="1671" y="388"/>
                  </a:lnTo>
                  <a:lnTo>
                    <a:pt x="1447" y="123"/>
                  </a:lnTo>
                  <a:lnTo>
                    <a:pt x="1284" y="41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FCA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55"/>
            <p:cNvGrpSpPr/>
            <p:nvPr/>
          </p:nvGrpSpPr>
          <p:grpSpPr>
            <a:xfrm>
              <a:off x="901629" y="2777856"/>
              <a:ext cx="987366" cy="514241"/>
              <a:chOff x="901629" y="2777856"/>
              <a:chExt cx="987366" cy="514241"/>
            </a:xfrm>
          </p:grpSpPr>
          <p:sp>
            <p:nvSpPr>
              <p:cNvPr id="495" name="Google Shape;495;p55"/>
              <p:cNvSpPr/>
              <p:nvPr/>
            </p:nvSpPr>
            <p:spPr>
              <a:xfrm>
                <a:off x="1497923" y="2777856"/>
                <a:ext cx="164284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225" fill="none" extrusionOk="0">
                    <a:moveTo>
                      <a:pt x="1874" y="224"/>
                    </a:moveTo>
                    <a:lnTo>
                      <a:pt x="1650" y="122"/>
                    </a:lnTo>
                    <a:lnTo>
                      <a:pt x="1182" y="0"/>
                    </a:lnTo>
                    <a:lnTo>
                      <a:pt x="693" y="0"/>
                    </a:lnTo>
                    <a:lnTo>
                      <a:pt x="224" y="122"/>
                    </a:lnTo>
                    <a:lnTo>
                      <a:pt x="0" y="22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55"/>
              <p:cNvSpPr/>
              <p:nvPr/>
            </p:nvSpPr>
            <p:spPr>
              <a:xfrm>
                <a:off x="1558587" y="2886735"/>
                <a:ext cx="41203" cy="8223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938" extrusionOk="0">
                    <a:moveTo>
                      <a:pt x="245" y="1"/>
                    </a:moveTo>
                    <a:lnTo>
                      <a:pt x="143" y="41"/>
                    </a:lnTo>
                    <a:lnTo>
                      <a:pt x="21" y="286"/>
                    </a:lnTo>
                    <a:lnTo>
                      <a:pt x="1" y="469"/>
                    </a:lnTo>
                    <a:lnTo>
                      <a:pt x="21" y="673"/>
                    </a:lnTo>
                    <a:lnTo>
                      <a:pt x="143" y="917"/>
                    </a:lnTo>
                    <a:lnTo>
                      <a:pt x="245" y="937"/>
                    </a:lnTo>
                    <a:lnTo>
                      <a:pt x="327" y="917"/>
                    </a:lnTo>
                    <a:lnTo>
                      <a:pt x="469" y="673"/>
                    </a:lnTo>
                    <a:lnTo>
                      <a:pt x="469" y="469"/>
                    </a:lnTo>
                    <a:lnTo>
                      <a:pt x="469" y="286"/>
                    </a:lnTo>
                    <a:lnTo>
                      <a:pt x="327" y="41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55"/>
              <p:cNvSpPr/>
              <p:nvPr/>
            </p:nvSpPr>
            <p:spPr>
              <a:xfrm>
                <a:off x="1510372" y="2884982"/>
                <a:ext cx="13938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" fill="none" extrusionOk="0">
                    <a:moveTo>
                      <a:pt x="1589" y="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5"/>
              <p:cNvSpPr/>
              <p:nvPr/>
            </p:nvSpPr>
            <p:spPr>
              <a:xfrm>
                <a:off x="1115881" y="2777856"/>
                <a:ext cx="164284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225" fill="none" extrusionOk="0">
                    <a:moveTo>
                      <a:pt x="1874" y="224"/>
                    </a:moveTo>
                    <a:lnTo>
                      <a:pt x="1650" y="122"/>
                    </a:lnTo>
                    <a:lnTo>
                      <a:pt x="1181" y="0"/>
                    </a:lnTo>
                    <a:lnTo>
                      <a:pt x="693" y="0"/>
                    </a:lnTo>
                    <a:lnTo>
                      <a:pt x="224" y="122"/>
                    </a:lnTo>
                    <a:lnTo>
                      <a:pt x="0" y="22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5"/>
              <p:cNvSpPr/>
              <p:nvPr/>
            </p:nvSpPr>
            <p:spPr>
              <a:xfrm>
                <a:off x="1178299" y="2886735"/>
                <a:ext cx="41203" cy="8223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938" extrusionOk="0">
                    <a:moveTo>
                      <a:pt x="225" y="1"/>
                    </a:moveTo>
                    <a:lnTo>
                      <a:pt x="143" y="41"/>
                    </a:lnTo>
                    <a:lnTo>
                      <a:pt x="1" y="286"/>
                    </a:lnTo>
                    <a:lnTo>
                      <a:pt x="1" y="469"/>
                    </a:lnTo>
                    <a:lnTo>
                      <a:pt x="1" y="673"/>
                    </a:lnTo>
                    <a:lnTo>
                      <a:pt x="143" y="917"/>
                    </a:lnTo>
                    <a:lnTo>
                      <a:pt x="225" y="937"/>
                    </a:lnTo>
                    <a:lnTo>
                      <a:pt x="327" y="917"/>
                    </a:lnTo>
                    <a:lnTo>
                      <a:pt x="449" y="673"/>
                    </a:lnTo>
                    <a:lnTo>
                      <a:pt x="469" y="469"/>
                    </a:lnTo>
                    <a:lnTo>
                      <a:pt x="449" y="286"/>
                    </a:lnTo>
                    <a:lnTo>
                      <a:pt x="327" y="41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5"/>
              <p:cNvSpPr/>
              <p:nvPr/>
            </p:nvSpPr>
            <p:spPr>
              <a:xfrm>
                <a:off x="1128330" y="2884982"/>
                <a:ext cx="13938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" fill="none" extrusionOk="0">
                    <a:moveTo>
                      <a:pt x="1589" y="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5"/>
              <p:cNvSpPr/>
              <p:nvPr/>
            </p:nvSpPr>
            <p:spPr>
              <a:xfrm>
                <a:off x="1342582" y="2881387"/>
                <a:ext cx="48303" cy="175067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997" fill="none" extrusionOk="0">
                    <a:moveTo>
                      <a:pt x="550" y="0"/>
                    </a:moveTo>
                    <a:lnTo>
                      <a:pt x="550" y="1345"/>
                    </a:lnTo>
                    <a:lnTo>
                      <a:pt x="1" y="1670"/>
                    </a:lnTo>
                    <a:lnTo>
                      <a:pt x="550" y="1996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5"/>
              <p:cNvSpPr/>
              <p:nvPr/>
            </p:nvSpPr>
            <p:spPr>
              <a:xfrm>
                <a:off x="1264034" y="3174187"/>
                <a:ext cx="235731" cy="117909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1345" fill="none" extrusionOk="0">
                    <a:moveTo>
                      <a:pt x="0" y="0"/>
                    </a:moveTo>
                    <a:lnTo>
                      <a:pt x="21" y="265"/>
                    </a:lnTo>
                    <a:lnTo>
                      <a:pt x="224" y="754"/>
                    </a:lnTo>
                    <a:lnTo>
                      <a:pt x="591" y="1121"/>
                    </a:lnTo>
                    <a:lnTo>
                      <a:pt x="1080" y="1324"/>
                    </a:lnTo>
                    <a:lnTo>
                      <a:pt x="1345" y="1345"/>
                    </a:lnTo>
                    <a:lnTo>
                      <a:pt x="1609" y="1324"/>
                    </a:lnTo>
                    <a:lnTo>
                      <a:pt x="2098" y="1121"/>
                    </a:lnTo>
                    <a:lnTo>
                      <a:pt x="2465" y="754"/>
                    </a:lnTo>
                    <a:lnTo>
                      <a:pt x="2668" y="265"/>
                    </a:lnTo>
                    <a:lnTo>
                      <a:pt x="26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5"/>
              <p:cNvSpPr/>
              <p:nvPr/>
            </p:nvSpPr>
            <p:spPr>
              <a:xfrm>
                <a:off x="901629" y="2881387"/>
                <a:ext cx="92925" cy="60752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693" fill="none" extrusionOk="0">
                    <a:moveTo>
                      <a:pt x="1059" y="693"/>
                    </a:moveTo>
                    <a:lnTo>
                      <a:pt x="1018" y="571"/>
                    </a:lnTo>
                    <a:lnTo>
                      <a:pt x="652" y="123"/>
                    </a:lnTo>
                    <a:lnTo>
                      <a:pt x="265" y="0"/>
                    </a:lnTo>
                    <a:lnTo>
                      <a:pt x="0" y="82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5"/>
              <p:cNvSpPr/>
              <p:nvPr/>
            </p:nvSpPr>
            <p:spPr>
              <a:xfrm>
                <a:off x="923019" y="2892082"/>
                <a:ext cx="35767" cy="6434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734" fill="none" extrusionOk="0">
                    <a:moveTo>
                      <a:pt x="408" y="1"/>
                    </a:moveTo>
                    <a:lnTo>
                      <a:pt x="347" y="21"/>
                    </a:lnTo>
                    <a:lnTo>
                      <a:pt x="102" y="225"/>
                    </a:lnTo>
                    <a:lnTo>
                      <a:pt x="1" y="510"/>
                    </a:lnTo>
                    <a:lnTo>
                      <a:pt x="1" y="73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5"/>
              <p:cNvSpPr/>
              <p:nvPr/>
            </p:nvSpPr>
            <p:spPr>
              <a:xfrm>
                <a:off x="1796070" y="2881387"/>
                <a:ext cx="92925" cy="60752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693" fill="none" extrusionOk="0">
                    <a:moveTo>
                      <a:pt x="0" y="693"/>
                    </a:moveTo>
                    <a:lnTo>
                      <a:pt x="41" y="571"/>
                    </a:lnTo>
                    <a:lnTo>
                      <a:pt x="387" y="123"/>
                    </a:lnTo>
                    <a:lnTo>
                      <a:pt x="795" y="0"/>
                    </a:lnTo>
                    <a:lnTo>
                      <a:pt x="1059" y="82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5"/>
              <p:cNvSpPr/>
              <p:nvPr/>
            </p:nvSpPr>
            <p:spPr>
              <a:xfrm>
                <a:off x="1831750" y="2892082"/>
                <a:ext cx="35767" cy="6434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734" fill="none" extrusionOk="0">
                    <a:moveTo>
                      <a:pt x="1" y="1"/>
                    </a:moveTo>
                    <a:lnTo>
                      <a:pt x="62" y="21"/>
                    </a:lnTo>
                    <a:lnTo>
                      <a:pt x="306" y="225"/>
                    </a:lnTo>
                    <a:lnTo>
                      <a:pt x="408" y="510"/>
                    </a:lnTo>
                    <a:lnTo>
                      <a:pt x="408" y="73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7" name="Google Shape;507;p55"/>
            <p:cNvSpPr/>
            <p:nvPr/>
          </p:nvSpPr>
          <p:spPr>
            <a:xfrm>
              <a:off x="567715" y="2833172"/>
              <a:ext cx="73288" cy="207240"/>
            </a:xfrm>
            <a:custGeom>
              <a:avLst/>
              <a:gdLst/>
              <a:ahLst/>
              <a:cxnLst/>
              <a:rect l="l" t="t" r="r" b="b"/>
              <a:pathLst>
                <a:path w="836" h="2364" extrusionOk="0">
                  <a:moveTo>
                    <a:pt x="836" y="1"/>
                  </a:moveTo>
                  <a:lnTo>
                    <a:pt x="775" y="41"/>
                  </a:lnTo>
                  <a:lnTo>
                    <a:pt x="530" y="286"/>
                  </a:lnTo>
                  <a:lnTo>
                    <a:pt x="388" y="449"/>
                  </a:lnTo>
                  <a:lnTo>
                    <a:pt x="164" y="876"/>
                  </a:lnTo>
                  <a:lnTo>
                    <a:pt x="82" y="1121"/>
                  </a:lnTo>
                  <a:lnTo>
                    <a:pt x="21" y="1365"/>
                  </a:lnTo>
                  <a:lnTo>
                    <a:pt x="1" y="1609"/>
                  </a:lnTo>
                  <a:lnTo>
                    <a:pt x="1" y="1732"/>
                  </a:lnTo>
                  <a:lnTo>
                    <a:pt x="1" y="1854"/>
                  </a:lnTo>
                  <a:lnTo>
                    <a:pt x="1" y="1956"/>
                  </a:lnTo>
                  <a:lnTo>
                    <a:pt x="21" y="2058"/>
                  </a:lnTo>
                  <a:lnTo>
                    <a:pt x="62" y="2241"/>
                  </a:lnTo>
                  <a:lnTo>
                    <a:pt x="103" y="2363"/>
                  </a:lnTo>
                  <a:lnTo>
                    <a:pt x="82" y="2220"/>
                  </a:lnTo>
                  <a:lnTo>
                    <a:pt x="82" y="2058"/>
                  </a:lnTo>
                  <a:lnTo>
                    <a:pt x="62" y="1956"/>
                  </a:lnTo>
                  <a:lnTo>
                    <a:pt x="62" y="1854"/>
                  </a:lnTo>
                  <a:lnTo>
                    <a:pt x="62" y="1732"/>
                  </a:lnTo>
                  <a:lnTo>
                    <a:pt x="62" y="1609"/>
                  </a:lnTo>
                  <a:lnTo>
                    <a:pt x="103" y="1385"/>
                  </a:lnTo>
                  <a:lnTo>
                    <a:pt x="164" y="1141"/>
                  </a:lnTo>
                  <a:lnTo>
                    <a:pt x="225" y="897"/>
                  </a:lnTo>
                  <a:lnTo>
                    <a:pt x="347" y="673"/>
                  </a:lnTo>
                  <a:lnTo>
                    <a:pt x="449" y="489"/>
                  </a:lnTo>
                  <a:lnTo>
                    <a:pt x="571" y="326"/>
                  </a:lnTo>
                  <a:lnTo>
                    <a:pt x="775" y="62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5"/>
            <p:cNvSpPr/>
            <p:nvPr/>
          </p:nvSpPr>
          <p:spPr>
            <a:xfrm>
              <a:off x="523094" y="3345571"/>
              <a:ext cx="146488" cy="237572"/>
            </a:xfrm>
            <a:custGeom>
              <a:avLst/>
              <a:gdLst/>
              <a:ahLst/>
              <a:cxnLst/>
              <a:rect l="l" t="t" r="r" b="b"/>
              <a:pathLst>
                <a:path w="1671" h="2710" extrusionOk="0">
                  <a:moveTo>
                    <a:pt x="41" y="1"/>
                  </a:moveTo>
                  <a:lnTo>
                    <a:pt x="41" y="21"/>
                  </a:lnTo>
                  <a:lnTo>
                    <a:pt x="21" y="143"/>
                  </a:lnTo>
                  <a:lnTo>
                    <a:pt x="1" y="306"/>
                  </a:lnTo>
                  <a:lnTo>
                    <a:pt x="21" y="530"/>
                  </a:lnTo>
                  <a:lnTo>
                    <a:pt x="21" y="652"/>
                  </a:lnTo>
                  <a:lnTo>
                    <a:pt x="41" y="774"/>
                  </a:lnTo>
                  <a:lnTo>
                    <a:pt x="62" y="917"/>
                  </a:lnTo>
                  <a:lnTo>
                    <a:pt x="103" y="1080"/>
                  </a:lnTo>
                  <a:lnTo>
                    <a:pt x="143" y="1222"/>
                  </a:lnTo>
                  <a:lnTo>
                    <a:pt x="204" y="1365"/>
                  </a:lnTo>
                  <a:lnTo>
                    <a:pt x="265" y="1508"/>
                  </a:lnTo>
                  <a:lnTo>
                    <a:pt x="347" y="1670"/>
                  </a:lnTo>
                  <a:lnTo>
                    <a:pt x="510" y="1935"/>
                  </a:lnTo>
                  <a:lnTo>
                    <a:pt x="734" y="2180"/>
                  </a:lnTo>
                  <a:lnTo>
                    <a:pt x="836" y="2281"/>
                  </a:lnTo>
                  <a:lnTo>
                    <a:pt x="958" y="2363"/>
                  </a:lnTo>
                  <a:lnTo>
                    <a:pt x="1060" y="2444"/>
                  </a:lnTo>
                  <a:lnTo>
                    <a:pt x="1162" y="2505"/>
                  </a:lnTo>
                  <a:lnTo>
                    <a:pt x="1548" y="2709"/>
                  </a:lnTo>
                  <a:lnTo>
                    <a:pt x="1671" y="2709"/>
                  </a:lnTo>
                  <a:lnTo>
                    <a:pt x="1589" y="2648"/>
                  </a:lnTo>
                  <a:lnTo>
                    <a:pt x="1284" y="2363"/>
                  </a:lnTo>
                  <a:lnTo>
                    <a:pt x="1121" y="2180"/>
                  </a:lnTo>
                  <a:lnTo>
                    <a:pt x="958" y="1976"/>
                  </a:lnTo>
                  <a:lnTo>
                    <a:pt x="775" y="1752"/>
                  </a:lnTo>
                  <a:lnTo>
                    <a:pt x="632" y="1487"/>
                  </a:lnTo>
                  <a:lnTo>
                    <a:pt x="489" y="1243"/>
                  </a:lnTo>
                  <a:lnTo>
                    <a:pt x="367" y="978"/>
                  </a:lnTo>
                  <a:lnTo>
                    <a:pt x="327" y="836"/>
                  </a:lnTo>
                  <a:lnTo>
                    <a:pt x="286" y="713"/>
                  </a:lnTo>
                  <a:lnTo>
                    <a:pt x="245" y="611"/>
                  </a:lnTo>
                  <a:lnTo>
                    <a:pt x="204" y="489"/>
                  </a:lnTo>
                  <a:lnTo>
                    <a:pt x="143" y="286"/>
                  </a:lnTo>
                  <a:lnTo>
                    <a:pt x="103" y="123"/>
                  </a:lnTo>
                  <a:lnTo>
                    <a:pt x="62" y="2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5"/>
            <p:cNvSpPr/>
            <p:nvPr/>
          </p:nvSpPr>
          <p:spPr>
            <a:xfrm>
              <a:off x="2110260" y="3292008"/>
              <a:ext cx="219688" cy="317873"/>
            </a:xfrm>
            <a:custGeom>
              <a:avLst/>
              <a:gdLst/>
              <a:ahLst/>
              <a:cxnLst/>
              <a:rect l="l" t="t" r="r" b="b"/>
              <a:pathLst>
                <a:path w="2506" h="3626" extrusionOk="0">
                  <a:moveTo>
                    <a:pt x="2363" y="1"/>
                  </a:moveTo>
                  <a:lnTo>
                    <a:pt x="2363" y="41"/>
                  </a:lnTo>
                  <a:lnTo>
                    <a:pt x="2363" y="204"/>
                  </a:lnTo>
                  <a:lnTo>
                    <a:pt x="2343" y="428"/>
                  </a:lnTo>
                  <a:lnTo>
                    <a:pt x="2302" y="734"/>
                  </a:lnTo>
                  <a:lnTo>
                    <a:pt x="2282" y="897"/>
                  </a:lnTo>
                  <a:lnTo>
                    <a:pt x="2241" y="1080"/>
                  </a:lnTo>
                  <a:lnTo>
                    <a:pt x="2200" y="1263"/>
                  </a:lnTo>
                  <a:lnTo>
                    <a:pt x="2139" y="1467"/>
                  </a:lnTo>
                  <a:lnTo>
                    <a:pt x="2078" y="1650"/>
                  </a:lnTo>
                  <a:lnTo>
                    <a:pt x="1997" y="1833"/>
                  </a:lnTo>
                  <a:lnTo>
                    <a:pt x="1895" y="2037"/>
                  </a:lnTo>
                  <a:lnTo>
                    <a:pt x="1793" y="2200"/>
                  </a:lnTo>
                  <a:lnTo>
                    <a:pt x="1671" y="2383"/>
                  </a:lnTo>
                  <a:lnTo>
                    <a:pt x="1528" y="2546"/>
                  </a:lnTo>
                  <a:lnTo>
                    <a:pt x="1386" y="2689"/>
                  </a:lnTo>
                  <a:lnTo>
                    <a:pt x="1243" y="2831"/>
                  </a:lnTo>
                  <a:lnTo>
                    <a:pt x="1100" y="2954"/>
                  </a:lnTo>
                  <a:lnTo>
                    <a:pt x="938" y="3076"/>
                  </a:lnTo>
                  <a:lnTo>
                    <a:pt x="795" y="3178"/>
                  </a:lnTo>
                  <a:lnTo>
                    <a:pt x="652" y="3259"/>
                  </a:lnTo>
                  <a:lnTo>
                    <a:pt x="510" y="3361"/>
                  </a:lnTo>
                  <a:lnTo>
                    <a:pt x="388" y="3422"/>
                  </a:lnTo>
                  <a:lnTo>
                    <a:pt x="265" y="3483"/>
                  </a:lnTo>
                  <a:lnTo>
                    <a:pt x="184" y="3524"/>
                  </a:lnTo>
                  <a:lnTo>
                    <a:pt x="21" y="3605"/>
                  </a:lnTo>
                  <a:lnTo>
                    <a:pt x="1" y="3626"/>
                  </a:lnTo>
                  <a:lnTo>
                    <a:pt x="41" y="3605"/>
                  </a:lnTo>
                  <a:lnTo>
                    <a:pt x="204" y="3585"/>
                  </a:lnTo>
                  <a:lnTo>
                    <a:pt x="306" y="3565"/>
                  </a:lnTo>
                  <a:lnTo>
                    <a:pt x="428" y="3544"/>
                  </a:lnTo>
                  <a:lnTo>
                    <a:pt x="571" y="3503"/>
                  </a:lnTo>
                  <a:lnTo>
                    <a:pt x="734" y="3442"/>
                  </a:lnTo>
                  <a:lnTo>
                    <a:pt x="897" y="3381"/>
                  </a:lnTo>
                  <a:lnTo>
                    <a:pt x="1080" y="3300"/>
                  </a:lnTo>
                  <a:lnTo>
                    <a:pt x="1263" y="3198"/>
                  </a:lnTo>
                  <a:lnTo>
                    <a:pt x="1447" y="3076"/>
                  </a:lnTo>
                  <a:lnTo>
                    <a:pt x="1610" y="2933"/>
                  </a:lnTo>
                  <a:lnTo>
                    <a:pt x="1773" y="2770"/>
                  </a:lnTo>
                  <a:lnTo>
                    <a:pt x="1935" y="2587"/>
                  </a:lnTo>
                  <a:lnTo>
                    <a:pt x="2078" y="2383"/>
                  </a:lnTo>
                  <a:lnTo>
                    <a:pt x="2200" y="2180"/>
                  </a:lnTo>
                  <a:lnTo>
                    <a:pt x="2282" y="1976"/>
                  </a:lnTo>
                  <a:lnTo>
                    <a:pt x="2363" y="1752"/>
                  </a:lnTo>
                  <a:lnTo>
                    <a:pt x="2424" y="1548"/>
                  </a:lnTo>
                  <a:lnTo>
                    <a:pt x="2465" y="1324"/>
                  </a:lnTo>
                  <a:lnTo>
                    <a:pt x="2485" y="1121"/>
                  </a:lnTo>
                  <a:lnTo>
                    <a:pt x="2506" y="917"/>
                  </a:lnTo>
                  <a:lnTo>
                    <a:pt x="2506" y="754"/>
                  </a:lnTo>
                  <a:lnTo>
                    <a:pt x="2424" y="143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55"/>
          <p:cNvGrpSpPr/>
          <p:nvPr/>
        </p:nvGrpSpPr>
        <p:grpSpPr>
          <a:xfrm>
            <a:off x="6923724" y="2738975"/>
            <a:ext cx="1840047" cy="1095154"/>
            <a:chOff x="6923724" y="2738975"/>
            <a:chExt cx="1840047" cy="1095154"/>
          </a:xfrm>
        </p:grpSpPr>
        <p:sp>
          <p:nvSpPr>
            <p:cNvPr id="511" name="Google Shape;511;p55"/>
            <p:cNvSpPr/>
            <p:nvPr/>
          </p:nvSpPr>
          <p:spPr>
            <a:xfrm>
              <a:off x="7832921" y="2738975"/>
              <a:ext cx="328563" cy="285345"/>
            </a:xfrm>
            <a:custGeom>
              <a:avLst/>
              <a:gdLst/>
              <a:ahLst/>
              <a:cxnLst/>
              <a:rect l="l" t="t" r="r" b="b"/>
              <a:pathLst>
                <a:path w="4644" h="4033" extrusionOk="0">
                  <a:moveTo>
                    <a:pt x="876" y="0"/>
                  </a:moveTo>
                  <a:lnTo>
                    <a:pt x="530" y="102"/>
                  </a:lnTo>
                  <a:lnTo>
                    <a:pt x="244" y="285"/>
                  </a:lnTo>
                  <a:lnTo>
                    <a:pt x="41" y="591"/>
                  </a:lnTo>
                  <a:lnTo>
                    <a:pt x="0" y="958"/>
                  </a:lnTo>
                  <a:lnTo>
                    <a:pt x="41" y="1182"/>
                  </a:lnTo>
                  <a:lnTo>
                    <a:pt x="183" y="1609"/>
                  </a:lnTo>
                  <a:lnTo>
                    <a:pt x="530" y="2424"/>
                  </a:lnTo>
                  <a:lnTo>
                    <a:pt x="998" y="3137"/>
                  </a:lnTo>
                  <a:lnTo>
                    <a:pt x="1650" y="3687"/>
                  </a:lnTo>
                  <a:lnTo>
                    <a:pt x="2057" y="3890"/>
                  </a:lnTo>
                  <a:lnTo>
                    <a:pt x="2281" y="3972"/>
                  </a:lnTo>
                  <a:lnTo>
                    <a:pt x="2709" y="4033"/>
                  </a:lnTo>
                  <a:lnTo>
                    <a:pt x="3340" y="3951"/>
                  </a:lnTo>
                  <a:lnTo>
                    <a:pt x="4073" y="3544"/>
                  </a:lnTo>
                  <a:lnTo>
                    <a:pt x="4440" y="3035"/>
                  </a:lnTo>
                  <a:lnTo>
                    <a:pt x="4603" y="2628"/>
                  </a:lnTo>
                  <a:lnTo>
                    <a:pt x="4643" y="2403"/>
                  </a:lnTo>
                  <a:lnTo>
                    <a:pt x="4643" y="2281"/>
                  </a:lnTo>
                  <a:lnTo>
                    <a:pt x="4582" y="2037"/>
                  </a:lnTo>
                  <a:lnTo>
                    <a:pt x="4338" y="1752"/>
                  </a:lnTo>
                  <a:lnTo>
                    <a:pt x="3870" y="1548"/>
                  </a:lnTo>
                  <a:lnTo>
                    <a:pt x="3483" y="1589"/>
                  </a:lnTo>
                  <a:lnTo>
                    <a:pt x="3259" y="1711"/>
                  </a:lnTo>
                  <a:lnTo>
                    <a:pt x="3177" y="1813"/>
                  </a:lnTo>
                  <a:lnTo>
                    <a:pt x="3075" y="1935"/>
                  </a:lnTo>
                  <a:lnTo>
                    <a:pt x="2851" y="2037"/>
                  </a:lnTo>
                  <a:lnTo>
                    <a:pt x="2546" y="1955"/>
                  </a:lnTo>
                  <a:lnTo>
                    <a:pt x="2077" y="1182"/>
                  </a:lnTo>
                  <a:lnTo>
                    <a:pt x="1894" y="672"/>
                  </a:lnTo>
                  <a:lnTo>
                    <a:pt x="1813" y="469"/>
                  </a:lnTo>
                  <a:lnTo>
                    <a:pt x="1568" y="163"/>
                  </a:lnTo>
                  <a:lnTo>
                    <a:pt x="1242" y="21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5"/>
            <p:cNvSpPr/>
            <p:nvPr/>
          </p:nvSpPr>
          <p:spPr>
            <a:xfrm>
              <a:off x="7646992" y="3407496"/>
              <a:ext cx="233546" cy="263765"/>
            </a:xfrm>
            <a:custGeom>
              <a:avLst/>
              <a:gdLst/>
              <a:ahLst/>
              <a:cxnLst/>
              <a:rect l="l" t="t" r="r" b="b"/>
              <a:pathLst>
                <a:path w="3301" h="3728" extrusionOk="0">
                  <a:moveTo>
                    <a:pt x="571" y="1"/>
                  </a:moveTo>
                  <a:lnTo>
                    <a:pt x="306" y="82"/>
                  </a:lnTo>
                  <a:lnTo>
                    <a:pt x="123" y="266"/>
                  </a:lnTo>
                  <a:lnTo>
                    <a:pt x="21" y="530"/>
                  </a:lnTo>
                  <a:lnTo>
                    <a:pt x="1" y="693"/>
                  </a:lnTo>
                  <a:lnTo>
                    <a:pt x="42" y="1325"/>
                  </a:lnTo>
                  <a:lnTo>
                    <a:pt x="225" y="2262"/>
                  </a:lnTo>
                  <a:lnTo>
                    <a:pt x="490" y="2832"/>
                  </a:lnTo>
                  <a:lnTo>
                    <a:pt x="693" y="3076"/>
                  </a:lnTo>
                  <a:lnTo>
                    <a:pt x="917" y="3300"/>
                  </a:lnTo>
                  <a:lnTo>
                    <a:pt x="1447" y="3606"/>
                  </a:lnTo>
                  <a:lnTo>
                    <a:pt x="2058" y="3728"/>
                  </a:lnTo>
                  <a:lnTo>
                    <a:pt x="2669" y="3626"/>
                  </a:lnTo>
                  <a:lnTo>
                    <a:pt x="2954" y="3463"/>
                  </a:lnTo>
                  <a:lnTo>
                    <a:pt x="3076" y="3382"/>
                  </a:lnTo>
                  <a:lnTo>
                    <a:pt x="3239" y="3158"/>
                  </a:lnTo>
                  <a:lnTo>
                    <a:pt x="3300" y="2750"/>
                  </a:lnTo>
                  <a:lnTo>
                    <a:pt x="3096" y="2262"/>
                  </a:lnTo>
                  <a:lnTo>
                    <a:pt x="2791" y="2058"/>
                  </a:lnTo>
                  <a:lnTo>
                    <a:pt x="2526" y="2058"/>
                  </a:lnTo>
                  <a:lnTo>
                    <a:pt x="2363" y="2099"/>
                  </a:lnTo>
                  <a:lnTo>
                    <a:pt x="2241" y="2139"/>
                  </a:lnTo>
                  <a:lnTo>
                    <a:pt x="2017" y="2119"/>
                  </a:lnTo>
                  <a:lnTo>
                    <a:pt x="1773" y="1915"/>
                  </a:lnTo>
                  <a:lnTo>
                    <a:pt x="1508" y="1141"/>
                  </a:lnTo>
                  <a:lnTo>
                    <a:pt x="1467" y="693"/>
                  </a:lnTo>
                  <a:lnTo>
                    <a:pt x="1447" y="530"/>
                  </a:lnTo>
                  <a:lnTo>
                    <a:pt x="1304" y="266"/>
                  </a:lnTo>
                  <a:lnTo>
                    <a:pt x="958" y="21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5"/>
            <p:cNvSpPr/>
            <p:nvPr/>
          </p:nvSpPr>
          <p:spPr>
            <a:xfrm>
              <a:off x="8077854" y="3557345"/>
              <a:ext cx="348727" cy="276784"/>
            </a:xfrm>
            <a:custGeom>
              <a:avLst/>
              <a:gdLst/>
              <a:ahLst/>
              <a:cxnLst/>
              <a:rect l="l" t="t" r="r" b="b"/>
              <a:pathLst>
                <a:path w="4929" h="3912" extrusionOk="0">
                  <a:moveTo>
                    <a:pt x="835" y="1"/>
                  </a:moveTo>
                  <a:lnTo>
                    <a:pt x="550" y="62"/>
                  </a:lnTo>
                  <a:lnTo>
                    <a:pt x="204" y="306"/>
                  </a:lnTo>
                  <a:lnTo>
                    <a:pt x="0" y="693"/>
                  </a:lnTo>
                  <a:lnTo>
                    <a:pt x="0" y="1019"/>
                  </a:lnTo>
                  <a:lnTo>
                    <a:pt x="61" y="1182"/>
                  </a:lnTo>
                  <a:lnTo>
                    <a:pt x="285" y="1691"/>
                  </a:lnTo>
                  <a:lnTo>
                    <a:pt x="794" y="2587"/>
                  </a:lnTo>
                  <a:lnTo>
                    <a:pt x="1446" y="3321"/>
                  </a:lnTo>
                  <a:lnTo>
                    <a:pt x="2098" y="3687"/>
                  </a:lnTo>
                  <a:lnTo>
                    <a:pt x="2607" y="3850"/>
                  </a:lnTo>
                  <a:lnTo>
                    <a:pt x="2892" y="3891"/>
                  </a:lnTo>
                  <a:lnTo>
                    <a:pt x="3116" y="3911"/>
                  </a:lnTo>
                  <a:lnTo>
                    <a:pt x="3605" y="3830"/>
                  </a:lnTo>
                  <a:lnTo>
                    <a:pt x="4053" y="3626"/>
                  </a:lnTo>
                  <a:lnTo>
                    <a:pt x="4440" y="3341"/>
                  </a:lnTo>
                  <a:lnTo>
                    <a:pt x="4562" y="3178"/>
                  </a:lnTo>
                  <a:lnTo>
                    <a:pt x="4705" y="2954"/>
                  </a:lnTo>
                  <a:lnTo>
                    <a:pt x="4868" y="2465"/>
                  </a:lnTo>
                  <a:lnTo>
                    <a:pt x="4929" y="1712"/>
                  </a:lnTo>
                  <a:lnTo>
                    <a:pt x="4827" y="1203"/>
                  </a:lnTo>
                  <a:lnTo>
                    <a:pt x="4766" y="1060"/>
                  </a:lnTo>
                  <a:lnTo>
                    <a:pt x="4542" y="856"/>
                  </a:lnTo>
                  <a:lnTo>
                    <a:pt x="4236" y="816"/>
                  </a:lnTo>
                  <a:lnTo>
                    <a:pt x="3951" y="958"/>
                  </a:lnTo>
                  <a:lnTo>
                    <a:pt x="3870" y="1080"/>
                  </a:lnTo>
                  <a:lnTo>
                    <a:pt x="3686" y="1427"/>
                  </a:lnTo>
                  <a:lnTo>
                    <a:pt x="3299" y="1915"/>
                  </a:lnTo>
                  <a:lnTo>
                    <a:pt x="2974" y="2058"/>
                  </a:lnTo>
                  <a:lnTo>
                    <a:pt x="2750" y="2058"/>
                  </a:lnTo>
                  <a:lnTo>
                    <a:pt x="2485" y="1976"/>
                  </a:lnTo>
                  <a:lnTo>
                    <a:pt x="2057" y="1630"/>
                  </a:lnTo>
                  <a:lnTo>
                    <a:pt x="1589" y="917"/>
                  </a:lnTo>
                  <a:lnTo>
                    <a:pt x="1385" y="408"/>
                  </a:lnTo>
                  <a:lnTo>
                    <a:pt x="1304" y="245"/>
                  </a:lnTo>
                  <a:lnTo>
                    <a:pt x="1080" y="62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5"/>
            <p:cNvSpPr/>
            <p:nvPr/>
          </p:nvSpPr>
          <p:spPr>
            <a:xfrm>
              <a:off x="6923724" y="2919106"/>
              <a:ext cx="299768" cy="337206"/>
            </a:xfrm>
            <a:custGeom>
              <a:avLst/>
              <a:gdLst/>
              <a:ahLst/>
              <a:cxnLst/>
              <a:rect l="l" t="t" r="r" b="b"/>
              <a:pathLst>
                <a:path w="4237" h="4766" extrusionOk="0">
                  <a:moveTo>
                    <a:pt x="1283" y="0"/>
                  </a:moveTo>
                  <a:lnTo>
                    <a:pt x="856" y="41"/>
                  </a:lnTo>
                  <a:lnTo>
                    <a:pt x="489" y="224"/>
                  </a:lnTo>
                  <a:lnTo>
                    <a:pt x="204" y="570"/>
                  </a:lnTo>
                  <a:lnTo>
                    <a:pt x="123" y="835"/>
                  </a:lnTo>
                  <a:lnTo>
                    <a:pt x="0" y="1426"/>
                  </a:lnTo>
                  <a:lnTo>
                    <a:pt x="21" y="2322"/>
                  </a:lnTo>
                  <a:lnTo>
                    <a:pt x="123" y="2912"/>
                  </a:lnTo>
                  <a:lnTo>
                    <a:pt x="347" y="3442"/>
                  </a:lnTo>
                  <a:lnTo>
                    <a:pt x="652" y="3910"/>
                  </a:lnTo>
                  <a:lnTo>
                    <a:pt x="1080" y="4318"/>
                  </a:lnTo>
                  <a:lnTo>
                    <a:pt x="1609" y="4603"/>
                  </a:lnTo>
                  <a:lnTo>
                    <a:pt x="1935" y="4684"/>
                  </a:lnTo>
                  <a:lnTo>
                    <a:pt x="2261" y="4766"/>
                  </a:lnTo>
                  <a:lnTo>
                    <a:pt x="2913" y="4684"/>
                  </a:lnTo>
                  <a:lnTo>
                    <a:pt x="3462" y="4419"/>
                  </a:lnTo>
                  <a:lnTo>
                    <a:pt x="3890" y="3931"/>
                  </a:lnTo>
                  <a:lnTo>
                    <a:pt x="4012" y="3625"/>
                  </a:lnTo>
                  <a:lnTo>
                    <a:pt x="4155" y="3197"/>
                  </a:lnTo>
                  <a:lnTo>
                    <a:pt x="4236" y="2566"/>
                  </a:lnTo>
                  <a:lnTo>
                    <a:pt x="4135" y="2138"/>
                  </a:lnTo>
                  <a:lnTo>
                    <a:pt x="4012" y="1914"/>
                  </a:lnTo>
                  <a:lnTo>
                    <a:pt x="3911" y="1792"/>
                  </a:lnTo>
                  <a:lnTo>
                    <a:pt x="3687" y="1609"/>
                  </a:lnTo>
                  <a:lnTo>
                    <a:pt x="3300" y="1548"/>
                  </a:lnTo>
                  <a:lnTo>
                    <a:pt x="2811" y="1731"/>
                  </a:lnTo>
                  <a:lnTo>
                    <a:pt x="2587" y="2057"/>
                  </a:lnTo>
                  <a:lnTo>
                    <a:pt x="2566" y="2342"/>
                  </a:lnTo>
                  <a:lnTo>
                    <a:pt x="2588" y="2430"/>
                  </a:lnTo>
                  <a:lnTo>
                    <a:pt x="2588" y="2430"/>
                  </a:lnTo>
                  <a:lnTo>
                    <a:pt x="2546" y="2444"/>
                  </a:lnTo>
                  <a:lnTo>
                    <a:pt x="2485" y="2403"/>
                  </a:lnTo>
                  <a:lnTo>
                    <a:pt x="2383" y="2322"/>
                  </a:lnTo>
                  <a:lnTo>
                    <a:pt x="2302" y="2098"/>
                  </a:lnTo>
                  <a:lnTo>
                    <a:pt x="2281" y="1711"/>
                  </a:lnTo>
                  <a:lnTo>
                    <a:pt x="2342" y="1446"/>
                  </a:lnTo>
                  <a:lnTo>
                    <a:pt x="2383" y="1181"/>
                  </a:lnTo>
                  <a:lnTo>
                    <a:pt x="2281" y="713"/>
                  </a:lnTo>
                  <a:lnTo>
                    <a:pt x="2037" y="367"/>
                  </a:lnTo>
                  <a:lnTo>
                    <a:pt x="1691" y="122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5"/>
            <p:cNvSpPr/>
            <p:nvPr/>
          </p:nvSpPr>
          <p:spPr>
            <a:xfrm>
              <a:off x="8433723" y="3005492"/>
              <a:ext cx="330049" cy="292632"/>
            </a:xfrm>
            <a:custGeom>
              <a:avLst/>
              <a:gdLst/>
              <a:ahLst/>
              <a:cxnLst/>
              <a:rect l="l" t="t" r="r" b="b"/>
              <a:pathLst>
                <a:path w="4665" h="4136" extrusionOk="0">
                  <a:moveTo>
                    <a:pt x="1795" y="1764"/>
                  </a:moveTo>
                  <a:lnTo>
                    <a:pt x="1854" y="1793"/>
                  </a:lnTo>
                  <a:lnTo>
                    <a:pt x="1833" y="1814"/>
                  </a:lnTo>
                  <a:lnTo>
                    <a:pt x="1795" y="1764"/>
                  </a:lnTo>
                  <a:close/>
                  <a:moveTo>
                    <a:pt x="3870" y="1"/>
                  </a:moveTo>
                  <a:lnTo>
                    <a:pt x="3483" y="42"/>
                  </a:lnTo>
                  <a:lnTo>
                    <a:pt x="3279" y="205"/>
                  </a:lnTo>
                  <a:lnTo>
                    <a:pt x="2994" y="510"/>
                  </a:lnTo>
                  <a:lnTo>
                    <a:pt x="2546" y="1243"/>
                  </a:lnTo>
                  <a:lnTo>
                    <a:pt x="2261" y="1569"/>
                  </a:lnTo>
                  <a:lnTo>
                    <a:pt x="2180" y="1618"/>
                  </a:lnTo>
                  <a:lnTo>
                    <a:pt x="2180" y="1618"/>
                  </a:lnTo>
                  <a:lnTo>
                    <a:pt x="2017" y="1651"/>
                  </a:lnTo>
                  <a:lnTo>
                    <a:pt x="2037" y="1671"/>
                  </a:lnTo>
                  <a:lnTo>
                    <a:pt x="1935" y="1712"/>
                  </a:lnTo>
                  <a:lnTo>
                    <a:pt x="1854" y="1651"/>
                  </a:lnTo>
                  <a:lnTo>
                    <a:pt x="1678" y="1621"/>
                  </a:lnTo>
                  <a:lnTo>
                    <a:pt x="1678" y="1621"/>
                  </a:lnTo>
                  <a:lnTo>
                    <a:pt x="1365" y="1406"/>
                  </a:lnTo>
                  <a:lnTo>
                    <a:pt x="998" y="1345"/>
                  </a:lnTo>
                  <a:lnTo>
                    <a:pt x="652" y="1406"/>
                  </a:lnTo>
                  <a:lnTo>
                    <a:pt x="347" y="1589"/>
                  </a:lnTo>
                  <a:lnTo>
                    <a:pt x="102" y="1854"/>
                  </a:lnTo>
                  <a:lnTo>
                    <a:pt x="0" y="2200"/>
                  </a:lnTo>
                  <a:lnTo>
                    <a:pt x="21" y="2608"/>
                  </a:lnTo>
                  <a:lnTo>
                    <a:pt x="123" y="2832"/>
                  </a:lnTo>
                  <a:lnTo>
                    <a:pt x="245" y="3137"/>
                  </a:lnTo>
                  <a:lnTo>
                    <a:pt x="510" y="3483"/>
                  </a:lnTo>
                  <a:lnTo>
                    <a:pt x="713" y="3687"/>
                  </a:lnTo>
                  <a:lnTo>
                    <a:pt x="1182" y="3952"/>
                  </a:lnTo>
                  <a:lnTo>
                    <a:pt x="1446" y="4033"/>
                  </a:lnTo>
                  <a:lnTo>
                    <a:pt x="1691" y="4094"/>
                  </a:lnTo>
                  <a:lnTo>
                    <a:pt x="2200" y="4135"/>
                  </a:lnTo>
                  <a:lnTo>
                    <a:pt x="2709" y="4054"/>
                  </a:lnTo>
                  <a:lnTo>
                    <a:pt x="3178" y="3870"/>
                  </a:lnTo>
                  <a:lnTo>
                    <a:pt x="3402" y="3748"/>
                  </a:lnTo>
                  <a:lnTo>
                    <a:pt x="3605" y="3606"/>
                  </a:lnTo>
                  <a:lnTo>
                    <a:pt x="3992" y="3259"/>
                  </a:lnTo>
                  <a:lnTo>
                    <a:pt x="4420" y="2608"/>
                  </a:lnTo>
                  <a:lnTo>
                    <a:pt x="4644" y="1875"/>
                  </a:lnTo>
                  <a:lnTo>
                    <a:pt x="4664" y="1365"/>
                  </a:lnTo>
                  <a:lnTo>
                    <a:pt x="4583" y="877"/>
                  </a:lnTo>
                  <a:lnTo>
                    <a:pt x="4379" y="408"/>
                  </a:lnTo>
                  <a:lnTo>
                    <a:pt x="4216" y="205"/>
                  </a:lnTo>
                  <a:lnTo>
                    <a:pt x="4114" y="103"/>
                  </a:lnTo>
                  <a:lnTo>
                    <a:pt x="38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76;p55"/>
          <p:cNvSpPr txBox="1">
            <a:spLocks/>
          </p:cNvSpPr>
          <p:nvPr/>
        </p:nvSpPr>
        <p:spPr>
          <a:xfrm>
            <a:off x="209807" y="1389457"/>
            <a:ext cx="855396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loo 2 ExtraBold"/>
              <a:buNone/>
              <a:defRPr sz="52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r>
              <a:rPr lang="en-GB" dirty="0">
                <a:solidFill>
                  <a:srgbClr val="002060"/>
                </a:solidFill>
              </a:rPr>
              <a:t>What Does She Look Like?</a:t>
            </a:r>
          </a:p>
        </p:txBody>
      </p:sp>
    </p:spTree>
    <p:extLst>
      <p:ext uri="{BB962C8B-B14F-4D97-AF65-F5344CB8AC3E}">
        <p14:creationId xmlns:p14="http://schemas.microsoft.com/office/powerpoint/2010/main" val="2953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66"/>
          <p:cNvGrpSpPr/>
          <p:nvPr/>
        </p:nvGrpSpPr>
        <p:grpSpPr>
          <a:xfrm>
            <a:off x="-108643" y="558741"/>
            <a:ext cx="1086236" cy="2843160"/>
            <a:chOff x="522438" y="416512"/>
            <a:chExt cx="1511601" cy="3956527"/>
          </a:xfrm>
        </p:grpSpPr>
        <p:sp>
          <p:nvSpPr>
            <p:cNvPr id="799" name="Google Shape;799;p66"/>
            <p:cNvSpPr/>
            <p:nvPr/>
          </p:nvSpPr>
          <p:spPr>
            <a:xfrm rot="5400000">
              <a:off x="-569193" y="1508144"/>
              <a:ext cx="2333330" cy="150066"/>
            </a:xfrm>
            <a:custGeom>
              <a:avLst/>
              <a:gdLst/>
              <a:ahLst/>
              <a:cxnLst/>
              <a:rect l="l" t="t" r="r" b="b"/>
              <a:pathLst>
                <a:path w="25967" h="1670" extrusionOk="0">
                  <a:moveTo>
                    <a:pt x="591" y="0"/>
                  </a:moveTo>
                  <a:lnTo>
                    <a:pt x="122" y="122"/>
                  </a:lnTo>
                  <a:lnTo>
                    <a:pt x="0" y="285"/>
                  </a:lnTo>
                  <a:lnTo>
                    <a:pt x="20" y="407"/>
                  </a:lnTo>
                  <a:lnTo>
                    <a:pt x="224" y="550"/>
                  </a:lnTo>
                  <a:lnTo>
                    <a:pt x="530" y="611"/>
                  </a:lnTo>
                  <a:lnTo>
                    <a:pt x="3544" y="896"/>
                  </a:lnTo>
                  <a:lnTo>
                    <a:pt x="9653" y="1344"/>
                  </a:lnTo>
                  <a:lnTo>
                    <a:pt x="15845" y="1609"/>
                  </a:lnTo>
                  <a:lnTo>
                    <a:pt x="22097" y="1670"/>
                  </a:lnTo>
                  <a:lnTo>
                    <a:pt x="25253" y="1629"/>
                  </a:lnTo>
                  <a:lnTo>
                    <a:pt x="25600" y="1609"/>
                  </a:lnTo>
                  <a:lnTo>
                    <a:pt x="25966" y="1426"/>
                  </a:lnTo>
                  <a:lnTo>
                    <a:pt x="25966" y="1202"/>
                  </a:lnTo>
                  <a:lnTo>
                    <a:pt x="25579" y="1039"/>
                  </a:lnTo>
                  <a:lnTo>
                    <a:pt x="25253" y="1039"/>
                  </a:lnTo>
                  <a:lnTo>
                    <a:pt x="22138" y="1079"/>
                  </a:lnTo>
                  <a:lnTo>
                    <a:pt x="15967" y="998"/>
                  </a:lnTo>
                  <a:lnTo>
                    <a:pt x="9898" y="733"/>
                  </a:lnTo>
                  <a:lnTo>
                    <a:pt x="3890" y="305"/>
                  </a:lnTo>
                  <a:lnTo>
                    <a:pt x="917" y="2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6"/>
            <p:cNvSpPr/>
            <p:nvPr/>
          </p:nvSpPr>
          <p:spPr>
            <a:xfrm rot="5400000">
              <a:off x="-388983" y="2092806"/>
              <a:ext cx="2369992" cy="243431"/>
            </a:xfrm>
            <a:custGeom>
              <a:avLst/>
              <a:gdLst/>
              <a:ahLst/>
              <a:cxnLst/>
              <a:rect l="l" t="t" r="r" b="b"/>
              <a:pathLst>
                <a:path w="26375" h="2709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1" y="407"/>
                  </a:lnTo>
                  <a:lnTo>
                    <a:pt x="225" y="570"/>
                  </a:lnTo>
                  <a:lnTo>
                    <a:pt x="530" y="611"/>
                  </a:lnTo>
                  <a:lnTo>
                    <a:pt x="6680" y="1242"/>
                  </a:lnTo>
                  <a:lnTo>
                    <a:pt x="19124" y="2281"/>
                  </a:lnTo>
                  <a:lnTo>
                    <a:pt x="25417" y="2709"/>
                  </a:lnTo>
                  <a:lnTo>
                    <a:pt x="25763" y="2709"/>
                  </a:lnTo>
                  <a:lnTo>
                    <a:pt x="26231" y="2566"/>
                  </a:lnTo>
                  <a:lnTo>
                    <a:pt x="26374" y="2403"/>
                  </a:lnTo>
                  <a:lnTo>
                    <a:pt x="26354" y="2301"/>
                  </a:lnTo>
                  <a:lnTo>
                    <a:pt x="26130" y="2159"/>
                  </a:lnTo>
                  <a:lnTo>
                    <a:pt x="25804" y="2118"/>
                  </a:lnTo>
                  <a:lnTo>
                    <a:pt x="19511" y="1711"/>
                  </a:lnTo>
                  <a:lnTo>
                    <a:pt x="7067" y="652"/>
                  </a:lnTo>
                  <a:lnTo>
                    <a:pt x="917" y="2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6"/>
            <p:cNvSpPr/>
            <p:nvPr/>
          </p:nvSpPr>
          <p:spPr>
            <a:xfrm rot="5400000">
              <a:off x="-200459" y="2720468"/>
              <a:ext cx="2304036" cy="100733"/>
            </a:xfrm>
            <a:custGeom>
              <a:avLst/>
              <a:gdLst/>
              <a:ahLst/>
              <a:cxnLst/>
              <a:rect l="l" t="t" r="r" b="b"/>
              <a:pathLst>
                <a:path w="25641" h="1121" extrusionOk="0">
                  <a:moveTo>
                    <a:pt x="591" y="0"/>
                  </a:moveTo>
                  <a:lnTo>
                    <a:pt x="122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6599" y="856"/>
                  </a:lnTo>
                  <a:lnTo>
                    <a:pt x="18798" y="1120"/>
                  </a:lnTo>
                  <a:lnTo>
                    <a:pt x="24928" y="1120"/>
                  </a:lnTo>
                  <a:lnTo>
                    <a:pt x="25274" y="1100"/>
                  </a:lnTo>
                  <a:lnTo>
                    <a:pt x="25641" y="917"/>
                  </a:lnTo>
                  <a:lnTo>
                    <a:pt x="25620" y="693"/>
                  </a:lnTo>
                  <a:lnTo>
                    <a:pt x="25254" y="530"/>
                  </a:lnTo>
                  <a:lnTo>
                    <a:pt x="24907" y="509"/>
                  </a:lnTo>
                  <a:lnTo>
                    <a:pt x="18879" y="530"/>
                  </a:lnTo>
                  <a:lnTo>
                    <a:pt x="6904" y="265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6"/>
            <p:cNvSpPr/>
            <p:nvPr/>
          </p:nvSpPr>
          <p:spPr>
            <a:xfrm rot="5400000">
              <a:off x="-13779" y="2744233"/>
              <a:ext cx="2558423" cy="270928"/>
            </a:xfrm>
            <a:custGeom>
              <a:avLst/>
              <a:gdLst/>
              <a:ahLst/>
              <a:cxnLst/>
              <a:rect l="l" t="t" r="r" b="b"/>
              <a:pathLst>
                <a:path w="28472" h="3015" extrusionOk="0">
                  <a:moveTo>
                    <a:pt x="591" y="1"/>
                  </a:moveTo>
                  <a:lnTo>
                    <a:pt x="123" y="12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14033" y="1813"/>
                  </a:lnTo>
                  <a:lnTo>
                    <a:pt x="27535" y="3015"/>
                  </a:lnTo>
                  <a:lnTo>
                    <a:pt x="27861" y="3015"/>
                  </a:lnTo>
                  <a:lnTo>
                    <a:pt x="28329" y="2892"/>
                  </a:lnTo>
                  <a:lnTo>
                    <a:pt x="28472" y="2730"/>
                  </a:lnTo>
                  <a:lnTo>
                    <a:pt x="28451" y="2607"/>
                  </a:lnTo>
                  <a:lnTo>
                    <a:pt x="28227" y="2465"/>
                  </a:lnTo>
                  <a:lnTo>
                    <a:pt x="27922" y="2424"/>
                  </a:lnTo>
                  <a:lnTo>
                    <a:pt x="14419" y="1222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6"/>
            <p:cNvSpPr/>
            <p:nvPr/>
          </p:nvSpPr>
          <p:spPr>
            <a:xfrm rot="5400000">
              <a:off x="467501" y="2323337"/>
              <a:ext cx="2287592" cy="325922"/>
            </a:xfrm>
            <a:custGeom>
              <a:avLst/>
              <a:gdLst/>
              <a:ahLst/>
              <a:cxnLst/>
              <a:rect l="l" t="t" r="r" b="b"/>
              <a:pathLst>
                <a:path w="25458" h="3627" extrusionOk="0">
                  <a:moveTo>
                    <a:pt x="611" y="1"/>
                  </a:moveTo>
                  <a:lnTo>
                    <a:pt x="143" y="123"/>
                  </a:lnTo>
                  <a:lnTo>
                    <a:pt x="0" y="327"/>
                  </a:lnTo>
                  <a:lnTo>
                    <a:pt x="244" y="551"/>
                  </a:lnTo>
                  <a:lnTo>
                    <a:pt x="550" y="612"/>
                  </a:lnTo>
                  <a:lnTo>
                    <a:pt x="12545" y="2099"/>
                  </a:lnTo>
                  <a:lnTo>
                    <a:pt x="24541" y="3606"/>
                  </a:lnTo>
                  <a:lnTo>
                    <a:pt x="24867" y="3626"/>
                  </a:lnTo>
                  <a:lnTo>
                    <a:pt x="25315" y="3504"/>
                  </a:lnTo>
                  <a:lnTo>
                    <a:pt x="25457" y="3280"/>
                  </a:lnTo>
                  <a:lnTo>
                    <a:pt x="25233" y="3076"/>
                  </a:lnTo>
                  <a:lnTo>
                    <a:pt x="24928" y="3015"/>
                  </a:lnTo>
                  <a:lnTo>
                    <a:pt x="12932" y="1508"/>
                  </a:lnTo>
                  <a:lnTo>
                    <a:pt x="937" y="2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6"/>
            <p:cNvSpPr/>
            <p:nvPr/>
          </p:nvSpPr>
          <p:spPr>
            <a:xfrm rot="5400000">
              <a:off x="512342" y="2851343"/>
              <a:ext cx="2690154" cy="353240"/>
            </a:xfrm>
            <a:custGeom>
              <a:avLst/>
              <a:gdLst/>
              <a:ahLst/>
              <a:cxnLst/>
              <a:rect l="l" t="t" r="r" b="b"/>
              <a:pathLst>
                <a:path w="29938" h="3931" extrusionOk="0">
                  <a:moveTo>
                    <a:pt x="611" y="0"/>
                  </a:moveTo>
                  <a:lnTo>
                    <a:pt x="143" y="122"/>
                  </a:lnTo>
                  <a:lnTo>
                    <a:pt x="0" y="346"/>
                  </a:lnTo>
                  <a:lnTo>
                    <a:pt x="244" y="550"/>
                  </a:lnTo>
                  <a:lnTo>
                    <a:pt x="550" y="611"/>
                  </a:lnTo>
                  <a:lnTo>
                    <a:pt x="14786" y="2261"/>
                  </a:lnTo>
                  <a:lnTo>
                    <a:pt x="29021" y="3910"/>
                  </a:lnTo>
                  <a:lnTo>
                    <a:pt x="29347" y="3931"/>
                  </a:lnTo>
                  <a:lnTo>
                    <a:pt x="29795" y="3808"/>
                  </a:lnTo>
                  <a:lnTo>
                    <a:pt x="29938" y="3584"/>
                  </a:lnTo>
                  <a:lnTo>
                    <a:pt x="29714" y="3381"/>
                  </a:lnTo>
                  <a:lnTo>
                    <a:pt x="29408" y="3320"/>
                  </a:lnTo>
                  <a:lnTo>
                    <a:pt x="15172" y="1670"/>
                  </a:lnTo>
                  <a:lnTo>
                    <a:pt x="937" y="2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66"/>
          <p:cNvSpPr/>
          <p:nvPr/>
        </p:nvSpPr>
        <p:spPr>
          <a:xfrm rot="-2575368">
            <a:off x="7571851" y="1628157"/>
            <a:ext cx="352893" cy="559862"/>
          </a:xfrm>
          <a:custGeom>
            <a:avLst/>
            <a:gdLst/>
            <a:ahLst/>
            <a:cxnLst/>
            <a:rect l="l" t="t" r="r" b="b"/>
            <a:pathLst>
              <a:path w="4827" h="7658" extrusionOk="0">
                <a:moveTo>
                  <a:pt x="2118" y="0"/>
                </a:moveTo>
                <a:lnTo>
                  <a:pt x="1853" y="61"/>
                </a:lnTo>
                <a:lnTo>
                  <a:pt x="1609" y="326"/>
                </a:lnTo>
                <a:lnTo>
                  <a:pt x="1507" y="570"/>
                </a:lnTo>
                <a:lnTo>
                  <a:pt x="1263" y="1080"/>
                </a:lnTo>
                <a:lnTo>
                  <a:pt x="265" y="3809"/>
                </a:lnTo>
                <a:lnTo>
                  <a:pt x="0" y="5214"/>
                </a:lnTo>
                <a:lnTo>
                  <a:pt x="21" y="6008"/>
                </a:lnTo>
                <a:lnTo>
                  <a:pt x="122" y="6314"/>
                </a:lnTo>
                <a:lnTo>
                  <a:pt x="265" y="6599"/>
                </a:lnTo>
                <a:lnTo>
                  <a:pt x="713" y="7047"/>
                </a:lnTo>
                <a:lnTo>
                  <a:pt x="1304" y="7373"/>
                </a:lnTo>
                <a:lnTo>
                  <a:pt x="1976" y="7576"/>
                </a:lnTo>
                <a:lnTo>
                  <a:pt x="2688" y="7658"/>
                </a:lnTo>
                <a:lnTo>
                  <a:pt x="3381" y="7576"/>
                </a:lnTo>
                <a:lnTo>
                  <a:pt x="4012" y="7373"/>
                </a:lnTo>
                <a:lnTo>
                  <a:pt x="4501" y="7026"/>
                </a:lnTo>
                <a:lnTo>
                  <a:pt x="4684" y="6782"/>
                </a:lnTo>
                <a:lnTo>
                  <a:pt x="4745" y="6660"/>
                </a:lnTo>
                <a:lnTo>
                  <a:pt x="4827" y="6273"/>
                </a:lnTo>
                <a:lnTo>
                  <a:pt x="4806" y="5519"/>
                </a:lnTo>
                <a:lnTo>
                  <a:pt x="4542" y="4236"/>
                </a:lnTo>
                <a:lnTo>
                  <a:pt x="4073" y="2851"/>
                </a:lnTo>
                <a:lnTo>
                  <a:pt x="3503" y="1568"/>
                </a:lnTo>
                <a:lnTo>
                  <a:pt x="2872" y="550"/>
                </a:lnTo>
                <a:lnTo>
                  <a:pt x="2403" y="122"/>
                </a:lnTo>
                <a:lnTo>
                  <a:pt x="21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6"/>
          <p:cNvSpPr/>
          <p:nvPr/>
        </p:nvSpPr>
        <p:spPr>
          <a:xfrm rot="-2575368">
            <a:off x="8006331" y="1398702"/>
            <a:ext cx="308297" cy="422930"/>
          </a:xfrm>
          <a:custGeom>
            <a:avLst/>
            <a:gdLst/>
            <a:ahLst/>
            <a:cxnLst/>
            <a:rect l="l" t="t" r="r" b="b"/>
            <a:pathLst>
              <a:path w="4217" h="5785" extrusionOk="0">
                <a:moveTo>
                  <a:pt x="2017" y="0"/>
                </a:moveTo>
                <a:lnTo>
                  <a:pt x="1671" y="62"/>
                </a:lnTo>
                <a:lnTo>
                  <a:pt x="1284" y="306"/>
                </a:lnTo>
                <a:lnTo>
                  <a:pt x="1080" y="510"/>
                </a:lnTo>
                <a:lnTo>
                  <a:pt x="978" y="693"/>
                </a:lnTo>
                <a:lnTo>
                  <a:pt x="530" y="1854"/>
                </a:lnTo>
                <a:lnTo>
                  <a:pt x="102" y="3442"/>
                </a:lnTo>
                <a:lnTo>
                  <a:pt x="1" y="4501"/>
                </a:lnTo>
                <a:lnTo>
                  <a:pt x="102" y="5010"/>
                </a:lnTo>
                <a:lnTo>
                  <a:pt x="225" y="5173"/>
                </a:lnTo>
                <a:lnTo>
                  <a:pt x="388" y="5316"/>
                </a:lnTo>
                <a:lnTo>
                  <a:pt x="856" y="5519"/>
                </a:lnTo>
                <a:lnTo>
                  <a:pt x="1752" y="5743"/>
                </a:lnTo>
                <a:lnTo>
                  <a:pt x="3035" y="5784"/>
                </a:lnTo>
                <a:lnTo>
                  <a:pt x="3789" y="5581"/>
                </a:lnTo>
                <a:lnTo>
                  <a:pt x="4114" y="5336"/>
                </a:lnTo>
                <a:lnTo>
                  <a:pt x="4176" y="5173"/>
                </a:lnTo>
                <a:lnTo>
                  <a:pt x="4216" y="4970"/>
                </a:lnTo>
                <a:lnTo>
                  <a:pt x="4176" y="4236"/>
                </a:lnTo>
                <a:lnTo>
                  <a:pt x="3992" y="3239"/>
                </a:lnTo>
                <a:lnTo>
                  <a:pt x="3707" y="2159"/>
                </a:lnTo>
                <a:lnTo>
                  <a:pt x="3300" y="1161"/>
                </a:lnTo>
                <a:lnTo>
                  <a:pt x="2791" y="387"/>
                </a:lnTo>
                <a:lnTo>
                  <a:pt x="2343" y="62"/>
                </a:lnTo>
                <a:lnTo>
                  <a:pt x="201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66"/>
          <p:cNvSpPr/>
          <p:nvPr/>
        </p:nvSpPr>
        <p:spPr>
          <a:xfrm rot="-2575368">
            <a:off x="7424718" y="1104081"/>
            <a:ext cx="327597" cy="483975"/>
          </a:xfrm>
          <a:custGeom>
            <a:avLst/>
            <a:gdLst/>
            <a:ahLst/>
            <a:cxnLst/>
            <a:rect l="l" t="t" r="r" b="b"/>
            <a:pathLst>
              <a:path w="4481" h="6620" extrusionOk="0">
                <a:moveTo>
                  <a:pt x="2139" y="1"/>
                </a:moveTo>
                <a:lnTo>
                  <a:pt x="1935" y="123"/>
                </a:lnTo>
                <a:lnTo>
                  <a:pt x="1854" y="245"/>
                </a:lnTo>
                <a:lnTo>
                  <a:pt x="1141" y="1610"/>
                </a:lnTo>
                <a:lnTo>
                  <a:pt x="347" y="3524"/>
                </a:lnTo>
                <a:lnTo>
                  <a:pt x="41" y="4705"/>
                </a:lnTo>
                <a:lnTo>
                  <a:pt x="1" y="5275"/>
                </a:lnTo>
                <a:lnTo>
                  <a:pt x="21" y="5561"/>
                </a:lnTo>
                <a:lnTo>
                  <a:pt x="326" y="6009"/>
                </a:lnTo>
                <a:lnTo>
                  <a:pt x="856" y="6335"/>
                </a:lnTo>
                <a:lnTo>
                  <a:pt x="1548" y="6538"/>
                </a:lnTo>
                <a:lnTo>
                  <a:pt x="2302" y="6620"/>
                </a:lnTo>
                <a:lnTo>
                  <a:pt x="3055" y="6559"/>
                </a:lnTo>
                <a:lnTo>
                  <a:pt x="3727" y="6375"/>
                </a:lnTo>
                <a:lnTo>
                  <a:pt x="4216" y="6049"/>
                </a:lnTo>
                <a:lnTo>
                  <a:pt x="4379" y="5825"/>
                </a:lnTo>
                <a:lnTo>
                  <a:pt x="4481" y="5540"/>
                </a:lnTo>
                <a:lnTo>
                  <a:pt x="4461" y="4726"/>
                </a:lnTo>
                <a:lnTo>
                  <a:pt x="4257" y="3667"/>
                </a:lnTo>
                <a:lnTo>
                  <a:pt x="3890" y="2526"/>
                </a:lnTo>
                <a:lnTo>
                  <a:pt x="3442" y="1467"/>
                </a:lnTo>
                <a:lnTo>
                  <a:pt x="2954" y="591"/>
                </a:lnTo>
                <a:lnTo>
                  <a:pt x="2465" y="62"/>
                </a:lnTo>
                <a:lnTo>
                  <a:pt x="21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66"/>
          <p:cNvSpPr/>
          <p:nvPr/>
        </p:nvSpPr>
        <p:spPr>
          <a:xfrm rot="-2575368">
            <a:off x="8192500" y="1971104"/>
            <a:ext cx="308297" cy="422930"/>
          </a:xfrm>
          <a:custGeom>
            <a:avLst/>
            <a:gdLst/>
            <a:ahLst/>
            <a:cxnLst/>
            <a:rect l="l" t="t" r="r" b="b"/>
            <a:pathLst>
              <a:path w="4217" h="5785" extrusionOk="0">
                <a:moveTo>
                  <a:pt x="2017" y="0"/>
                </a:moveTo>
                <a:lnTo>
                  <a:pt x="1671" y="62"/>
                </a:lnTo>
                <a:lnTo>
                  <a:pt x="1284" y="306"/>
                </a:lnTo>
                <a:lnTo>
                  <a:pt x="1080" y="510"/>
                </a:lnTo>
                <a:lnTo>
                  <a:pt x="978" y="693"/>
                </a:lnTo>
                <a:lnTo>
                  <a:pt x="530" y="1854"/>
                </a:lnTo>
                <a:lnTo>
                  <a:pt x="102" y="3442"/>
                </a:lnTo>
                <a:lnTo>
                  <a:pt x="1" y="4501"/>
                </a:lnTo>
                <a:lnTo>
                  <a:pt x="102" y="5010"/>
                </a:lnTo>
                <a:lnTo>
                  <a:pt x="225" y="5173"/>
                </a:lnTo>
                <a:lnTo>
                  <a:pt x="388" y="5316"/>
                </a:lnTo>
                <a:lnTo>
                  <a:pt x="856" y="5519"/>
                </a:lnTo>
                <a:lnTo>
                  <a:pt x="1752" y="5743"/>
                </a:lnTo>
                <a:lnTo>
                  <a:pt x="3035" y="5784"/>
                </a:lnTo>
                <a:lnTo>
                  <a:pt x="3789" y="5581"/>
                </a:lnTo>
                <a:lnTo>
                  <a:pt x="4114" y="5336"/>
                </a:lnTo>
                <a:lnTo>
                  <a:pt x="4176" y="5173"/>
                </a:lnTo>
                <a:lnTo>
                  <a:pt x="4216" y="4970"/>
                </a:lnTo>
                <a:lnTo>
                  <a:pt x="4176" y="4236"/>
                </a:lnTo>
                <a:lnTo>
                  <a:pt x="3992" y="3239"/>
                </a:lnTo>
                <a:lnTo>
                  <a:pt x="3707" y="2159"/>
                </a:lnTo>
                <a:lnTo>
                  <a:pt x="3300" y="1161"/>
                </a:lnTo>
                <a:lnTo>
                  <a:pt x="2791" y="387"/>
                </a:lnTo>
                <a:lnTo>
                  <a:pt x="2343" y="62"/>
                </a:lnTo>
                <a:lnTo>
                  <a:pt x="201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2" descr="D:\SD TALENTA\SCAN EC\GRADE 3\UNIT 2 LESSON 2\IMG_20201103_000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0F5"/>
              </a:clrFrom>
              <a:clrTo>
                <a:srgbClr val="F2F0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1" t="23815" r="15987" b="61741"/>
          <a:stretch/>
        </p:blipFill>
        <p:spPr bwMode="auto">
          <a:xfrm rot="10800000">
            <a:off x="-143899" y="79867"/>
            <a:ext cx="4114800" cy="474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948" y="4629150"/>
            <a:ext cx="3798252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267;p35"/>
          <p:cNvSpPr txBox="1">
            <a:spLocks/>
          </p:cNvSpPr>
          <p:nvPr/>
        </p:nvSpPr>
        <p:spPr>
          <a:xfrm>
            <a:off x="3446988" y="331576"/>
            <a:ext cx="3907282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dirty="0">
                <a:latin typeface="Century Gothic" pitchFamily="34" charset="0"/>
                <a:cs typeface="Aharoni" pitchFamily="2" charset="-79"/>
              </a:rPr>
              <a:t>tall and handsome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Google Shape;267;p35"/>
          <p:cNvSpPr txBox="1">
            <a:spLocks/>
          </p:cNvSpPr>
          <p:nvPr/>
        </p:nvSpPr>
        <p:spPr>
          <a:xfrm>
            <a:off x="3261571" y="3380708"/>
            <a:ext cx="5958629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A  </a:t>
            </a:r>
            <a:r>
              <a:rPr lang="en-US" sz="3200" dirty="0">
                <a:latin typeface="Century Gothic" pitchFamily="34" charset="0"/>
                <a:cs typeface="Aharoni" pitchFamily="2" charset="-79"/>
              </a:rPr>
              <a:t>: What does </a:t>
            </a:r>
            <a:r>
              <a:rPr lang="en-US" sz="3200" b="0" dirty="0">
                <a:latin typeface="Century Gothic" pitchFamily="34" charset="0"/>
                <a:cs typeface="Aharoni" pitchFamily="2" charset="-79"/>
              </a:rPr>
              <a:t>he </a:t>
            </a:r>
            <a:r>
              <a:rPr lang="en-US" sz="3200" dirty="0">
                <a:latin typeface="Century Gothic" pitchFamily="34" charset="0"/>
                <a:cs typeface="Aharoni" pitchFamily="2" charset="-79"/>
              </a:rPr>
              <a:t>look like?</a:t>
            </a:r>
          </a:p>
        </p:txBody>
      </p:sp>
      <p:sp>
        <p:nvSpPr>
          <p:cNvPr id="21" name="Google Shape;267;p35"/>
          <p:cNvSpPr txBox="1">
            <a:spLocks/>
          </p:cNvSpPr>
          <p:nvPr/>
        </p:nvSpPr>
        <p:spPr>
          <a:xfrm>
            <a:off x="3261571" y="4141046"/>
            <a:ext cx="5958629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B  </a:t>
            </a:r>
            <a:r>
              <a:rPr lang="en-US" sz="3200" dirty="0">
                <a:latin typeface="Century Gothic" pitchFamily="34" charset="0"/>
                <a:cs typeface="Aharoni" pitchFamily="2" charset="-79"/>
              </a:rPr>
              <a:t>: He’s </a:t>
            </a:r>
            <a:r>
              <a:rPr lang="en-US" sz="3200" b="0" dirty="0">
                <a:latin typeface="Century Gothic" pitchFamily="34" charset="0"/>
                <a:cs typeface="Aharoni" pitchFamily="2" charset="-79"/>
              </a:rPr>
              <a:t>tall and handsome.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66"/>
          <p:cNvGrpSpPr/>
          <p:nvPr/>
        </p:nvGrpSpPr>
        <p:grpSpPr>
          <a:xfrm>
            <a:off x="-108643" y="558741"/>
            <a:ext cx="1086236" cy="2843160"/>
            <a:chOff x="522438" y="416512"/>
            <a:chExt cx="1511601" cy="3956527"/>
          </a:xfrm>
        </p:grpSpPr>
        <p:sp>
          <p:nvSpPr>
            <p:cNvPr id="799" name="Google Shape;799;p66"/>
            <p:cNvSpPr/>
            <p:nvPr/>
          </p:nvSpPr>
          <p:spPr>
            <a:xfrm rot="5400000">
              <a:off x="-569193" y="1508144"/>
              <a:ext cx="2333330" cy="150066"/>
            </a:xfrm>
            <a:custGeom>
              <a:avLst/>
              <a:gdLst/>
              <a:ahLst/>
              <a:cxnLst/>
              <a:rect l="l" t="t" r="r" b="b"/>
              <a:pathLst>
                <a:path w="25967" h="1670" extrusionOk="0">
                  <a:moveTo>
                    <a:pt x="591" y="0"/>
                  </a:moveTo>
                  <a:lnTo>
                    <a:pt x="122" y="122"/>
                  </a:lnTo>
                  <a:lnTo>
                    <a:pt x="0" y="285"/>
                  </a:lnTo>
                  <a:lnTo>
                    <a:pt x="20" y="407"/>
                  </a:lnTo>
                  <a:lnTo>
                    <a:pt x="224" y="550"/>
                  </a:lnTo>
                  <a:lnTo>
                    <a:pt x="530" y="611"/>
                  </a:lnTo>
                  <a:lnTo>
                    <a:pt x="3544" y="896"/>
                  </a:lnTo>
                  <a:lnTo>
                    <a:pt x="9653" y="1344"/>
                  </a:lnTo>
                  <a:lnTo>
                    <a:pt x="15845" y="1609"/>
                  </a:lnTo>
                  <a:lnTo>
                    <a:pt x="22097" y="1670"/>
                  </a:lnTo>
                  <a:lnTo>
                    <a:pt x="25253" y="1629"/>
                  </a:lnTo>
                  <a:lnTo>
                    <a:pt x="25600" y="1609"/>
                  </a:lnTo>
                  <a:lnTo>
                    <a:pt x="25966" y="1426"/>
                  </a:lnTo>
                  <a:lnTo>
                    <a:pt x="25966" y="1202"/>
                  </a:lnTo>
                  <a:lnTo>
                    <a:pt x="25579" y="1039"/>
                  </a:lnTo>
                  <a:lnTo>
                    <a:pt x="25253" y="1039"/>
                  </a:lnTo>
                  <a:lnTo>
                    <a:pt x="22138" y="1079"/>
                  </a:lnTo>
                  <a:lnTo>
                    <a:pt x="15967" y="998"/>
                  </a:lnTo>
                  <a:lnTo>
                    <a:pt x="9898" y="733"/>
                  </a:lnTo>
                  <a:lnTo>
                    <a:pt x="3890" y="305"/>
                  </a:lnTo>
                  <a:lnTo>
                    <a:pt x="917" y="2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6"/>
            <p:cNvSpPr/>
            <p:nvPr/>
          </p:nvSpPr>
          <p:spPr>
            <a:xfrm rot="5400000">
              <a:off x="-388983" y="2092806"/>
              <a:ext cx="2369992" cy="243431"/>
            </a:xfrm>
            <a:custGeom>
              <a:avLst/>
              <a:gdLst/>
              <a:ahLst/>
              <a:cxnLst/>
              <a:rect l="l" t="t" r="r" b="b"/>
              <a:pathLst>
                <a:path w="26375" h="2709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1" y="407"/>
                  </a:lnTo>
                  <a:lnTo>
                    <a:pt x="225" y="570"/>
                  </a:lnTo>
                  <a:lnTo>
                    <a:pt x="530" y="611"/>
                  </a:lnTo>
                  <a:lnTo>
                    <a:pt x="6680" y="1242"/>
                  </a:lnTo>
                  <a:lnTo>
                    <a:pt x="19124" y="2281"/>
                  </a:lnTo>
                  <a:lnTo>
                    <a:pt x="25417" y="2709"/>
                  </a:lnTo>
                  <a:lnTo>
                    <a:pt x="25763" y="2709"/>
                  </a:lnTo>
                  <a:lnTo>
                    <a:pt x="26231" y="2566"/>
                  </a:lnTo>
                  <a:lnTo>
                    <a:pt x="26374" y="2403"/>
                  </a:lnTo>
                  <a:lnTo>
                    <a:pt x="26354" y="2301"/>
                  </a:lnTo>
                  <a:lnTo>
                    <a:pt x="26130" y="2159"/>
                  </a:lnTo>
                  <a:lnTo>
                    <a:pt x="25804" y="2118"/>
                  </a:lnTo>
                  <a:lnTo>
                    <a:pt x="19511" y="1711"/>
                  </a:lnTo>
                  <a:lnTo>
                    <a:pt x="7067" y="652"/>
                  </a:lnTo>
                  <a:lnTo>
                    <a:pt x="917" y="2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6"/>
            <p:cNvSpPr/>
            <p:nvPr/>
          </p:nvSpPr>
          <p:spPr>
            <a:xfrm rot="5400000">
              <a:off x="-200459" y="2720468"/>
              <a:ext cx="2304036" cy="100733"/>
            </a:xfrm>
            <a:custGeom>
              <a:avLst/>
              <a:gdLst/>
              <a:ahLst/>
              <a:cxnLst/>
              <a:rect l="l" t="t" r="r" b="b"/>
              <a:pathLst>
                <a:path w="25641" h="1121" extrusionOk="0">
                  <a:moveTo>
                    <a:pt x="591" y="0"/>
                  </a:moveTo>
                  <a:lnTo>
                    <a:pt x="122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6599" y="856"/>
                  </a:lnTo>
                  <a:lnTo>
                    <a:pt x="18798" y="1120"/>
                  </a:lnTo>
                  <a:lnTo>
                    <a:pt x="24928" y="1120"/>
                  </a:lnTo>
                  <a:lnTo>
                    <a:pt x="25274" y="1100"/>
                  </a:lnTo>
                  <a:lnTo>
                    <a:pt x="25641" y="917"/>
                  </a:lnTo>
                  <a:lnTo>
                    <a:pt x="25620" y="693"/>
                  </a:lnTo>
                  <a:lnTo>
                    <a:pt x="25254" y="530"/>
                  </a:lnTo>
                  <a:lnTo>
                    <a:pt x="24907" y="509"/>
                  </a:lnTo>
                  <a:lnTo>
                    <a:pt x="18879" y="530"/>
                  </a:lnTo>
                  <a:lnTo>
                    <a:pt x="6904" y="265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6"/>
            <p:cNvSpPr/>
            <p:nvPr/>
          </p:nvSpPr>
          <p:spPr>
            <a:xfrm rot="5400000">
              <a:off x="-13779" y="2744233"/>
              <a:ext cx="2558423" cy="270928"/>
            </a:xfrm>
            <a:custGeom>
              <a:avLst/>
              <a:gdLst/>
              <a:ahLst/>
              <a:cxnLst/>
              <a:rect l="l" t="t" r="r" b="b"/>
              <a:pathLst>
                <a:path w="28472" h="3015" extrusionOk="0">
                  <a:moveTo>
                    <a:pt x="591" y="1"/>
                  </a:moveTo>
                  <a:lnTo>
                    <a:pt x="123" y="12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14033" y="1813"/>
                  </a:lnTo>
                  <a:lnTo>
                    <a:pt x="27535" y="3015"/>
                  </a:lnTo>
                  <a:lnTo>
                    <a:pt x="27861" y="3015"/>
                  </a:lnTo>
                  <a:lnTo>
                    <a:pt x="28329" y="2892"/>
                  </a:lnTo>
                  <a:lnTo>
                    <a:pt x="28472" y="2730"/>
                  </a:lnTo>
                  <a:lnTo>
                    <a:pt x="28451" y="2607"/>
                  </a:lnTo>
                  <a:lnTo>
                    <a:pt x="28227" y="2465"/>
                  </a:lnTo>
                  <a:lnTo>
                    <a:pt x="27922" y="2424"/>
                  </a:lnTo>
                  <a:lnTo>
                    <a:pt x="14419" y="1222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6"/>
            <p:cNvSpPr/>
            <p:nvPr/>
          </p:nvSpPr>
          <p:spPr>
            <a:xfrm rot="5400000">
              <a:off x="467501" y="2323337"/>
              <a:ext cx="2287592" cy="325922"/>
            </a:xfrm>
            <a:custGeom>
              <a:avLst/>
              <a:gdLst/>
              <a:ahLst/>
              <a:cxnLst/>
              <a:rect l="l" t="t" r="r" b="b"/>
              <a:pathLst>
                <a:path w="25458" h="3627" extrusionOk="0">
                  <a:moveTo>
                    <a:pt x="611" y="1"/>
                  </a:moveTo>
                  <a:lnTo>
                    <a:pt x="143" y="123"/>
                  </a:lnTo>
                  <a:lnTo>
                    <a:pt x="0" y="327"/>
                  </a:lnTo>
                  <a:lnTo>
                    <a:pt x="244" y="551"/>
                  </a:lnTo>
                  <a:lnTo>
                    <a:pt x="550" y="612"/>
                  </a:lnTo>
                  <a:lnTo>
                    <a:pt x="12545" y="2099"/>
                  </a:lnTo>
                  <a:lnTo>
                    <a:pt x="24541" y="3606"/>
                  </a:lnTo>
                  <a:lnTo>
                    <a:pt x="24867" y="3626"/>
                  </a:lnTo>
                  <a:lnTo>
                    <a:pt x="25315" y="3504"/>
                  </a:lnTo>
                  <a:lnTo>
                    <a:pt x="25457" y="3280"/>
                  </a:lnTo>
                  <a:lnTo>
                    <a:pt x="25233" y="3076"/>
                  </a:lnTo>
                  <a:lnTo>
                    <a:pt x="24928" y="3015"/>
                  </a:lnTo>
                  <a:lnTo>
                    <a:pt x="12932" y="1508"/>
                  </a:lnTo>
                  <a:lnTo>
                    <a:pt x="937" y="2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6"/>
            <p:cNvSpPr/>
            <p:nvPr/>
          </p:nvSpPr>
          <p:spPr>
            <a:xfrm rot="5400000">
              <a:off x="512342" y="2851343"/>
              <a:ext cx="2690154" cy="353240"/>
            </a:xfrm>
            <a:custGeom>
              <a:avLst/>
              <a:gdLst/>
              <a:ahLst/>
              <a:cxnLst/>
              <a:rect l="l" t="t" r="r" b="b"/>
              <a:pathLst>
                <a:path w="29938" h="3931" extrusionOk="0">
                  <a:moveTo>
                    <a:pt x="611" y="0"/>
                  </a:moveTo>
                  <a:lnTo>
                    <a:pt x="143" y="122"/>
                  </a:lnTo>
                  <a:lnTo>
                    <a:pt x="0" y="346"/>
                  </a:lnTo>
                  <a:lnTo>
                    <a:pt x="244" y="550"/>
                  </a:lnTo>
                  <a:lnTo>
                    <a:pt x="550" y="611"/>
                  </a:lnTo>
                  <a:lnTo>
                    <a:pt x="14786" y="2261"/>
                  </a:lnTo>
                  <a:lnTo>
                    <a:pt x="29021" y="3910"/>
                  </a:lnTo>
                  <a:lnTo>
                    <a:pt x="29347" y="3931"/>
                  </a:lnTo>
                  <a:lnTo>
                    <a:pt x="29795" y="3808"/>
                  </a:lnTo>
                  <a:lnTo>
                    <a:pt x="29938" y="3584"/>
                  </a:lnTo>
                  <a:lnTo>
                    <a:pt x="29714" y="3381"/>
                  </a:lnTo>
                  <a:lnTo>
                    <a:pt x="29408" y="3320"/>
                  </a:lnTo>
                  <a:lnTo>
                    <a:pt x="15172" y="1670"/>
                  </a:lnTo>
                  <a:lnTo>
                    <a:pt x="937" y="2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66"/>
          <p:cNvSpPr/>
          <p:nvPr/>
        </p:nvSpPr>
        <p:spPr>
          <a:xfrm rot="-2575368">
            <a:off x="7571851" y="1628157"/>
            <a:ext cx="352893" cy="559862"/>
          </a:xfrm>
          <a:custGeom>
            <a:avLst/>
            <a:gdLst/>
            <a:ahLst/>
            <a:cxnLst/>
            <a:rect l="l" t="t" r="r" b="b"/>
            <a:pathLst>
              <a:path w="4827" h="7658" extrusionOk="0">
                <a:moveTo>
                  <a:pt x="2118" y="0"/>
                </a:moveTo>
                <a:lnTo>
                  <a:pt x="1853" y="61"/>
                </a:lnTo>
                <a:lnTo>
                  <a:pt x="1609" y="326"/>
                </a:lnTo>
                <a:lnTo>
                  <a:pt x="1507" y="570"/>
                </a:lnTo>
                <a:lnTo>
                  <a:pt x="1263" y="1080"/>
                </a:lnTo>
                <a:lnTo>
                  <a:pt x="265" y="3809"/>
                </a:lnTo>
                <a:lnTo>
                  <a:pt x="0" y="5214"/>
                </a:lnTo>
                <a:lnTo>
                  <a:pt x="21" y="6008"/>
                </a:lnTo>
                <a:lnTo>
                  <a:pt x="122" y="6314"/>
                </a:lnTo>
                <a:lnTo>
                  <a:pt x="265" y="6599"/>
                </a:lnTo>
                <a:lnTo>
                  <a:pt x="713" y="7047"/>
                </a:lnTo>
                <a:lnTo>
                  <a:pt x="1304" y="7373"/>
                </a:lnTo>
                <a:lnTo>
                  <a:pt x="1976" y="7576"/>
                </a:lnTo>
                <a:lnTo>
                  <a:pt x="2688" y="7658"/>
                </a:lnTo>
                <a:lnTo>
                  <a:pt x="3381" y="7576"/>
                </a:lnTo>
                <a:lnTo>
                  <a:pt x="4012" y="7373"/>
                </a:lnTo>
                <a:lnTo>
                  <a:pt x="4501" y="7026"/>
                </a:lnTo>
                <a:lnTo>
                  <a:pt x="4684" y="6782"/>
                </a:lnTo>
                <a:lnTo>
                  <a:pt x="4745" y="6660"/>
                </a:lnTo>
                <a:lnTo>
                  <a:pt x="4827" y="6273"/>
                </a:lnTo>
                <a:lnTo>
                  <a:pt x="4806" y="5519"/>
                </a:lnTo>
                <a:lnTo>
                  <a:pt x="4542" y="4236"/>
                </a:lnTo>
                <a:lnTo>
                  <a:pt x="4073" y="2851"/>
                </a:lnTo>
                <a:lnTo>
                  <a:pt x="3503" y="1568"/>
                </a:lnTo>
                <a:lnTo>
                  <a:pt x="2872" y="550"/>
                </a:lnTo>
                <a:lnTo>
                  <a:pt x="2403" y="122"/>
                </a:lnTo>
                <a:lnTo>
                  <a:pt x="21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6"/>
          <p:cNvSpPr/>
          <p:nvPr/>
        </p:nvSpPr>
        <p:spPr>
          <a:xfrm rot="-2575368">
            <a:off x="8006331" y="1398702"/>
            <a:ext cx="308297" cy="422930"/>
          </a:xfrm>
          <a:custGeom>
            <a:avLst/>
            <a:gdLst/>
            <a:ahLst/>
            <a:cxnLst/>
            <a:rect l="l" t="t" r="r" b="b"/>
            <a:pathLst>
              <a:path w="4217" h="5785" extrusionOk="0">
                <a:moveTo>
                  <a:pt x="2017" y="0"/>
                </a:moveTo>
                <a:lnTo>
                  <a:pt x="1671" y="62"/>
                </a:lnTo>
                <a:lnTo>
                  <a:pt x="1284" y="306"/>
                </a:lnTo>
                <a:lnTo>
                  <a:pt x="1080" y="510"/>
                </a:lnTo>
                <a:lnTo>
                  <a:pt x="978" y="693"/>
                </a:lnTo>
                <a:lnTo>
                  <a:pt x="530" y="1854"/>
                </a:lnTo>
                <a:lnTo>
                  <a:pt x="102" y="3442"/>
                </a:lnTo>
                <a:lnTo>
                  <a:pt x="1" y="4501"/>
                </a:lnTo>
                <a:lnTo>
                  <a:pt x="102" y="5010"/>
                </a:lnTo>
                <a:lnTo>
                  <a:pt x="225" y="5173"/>
                </a:lnTo>
                <a:lnTo>
                  <a:pt x="388" y="5316"/>
                </a:lnTo>
                <a:lnTo>
                  <a:pt x="856" y="5519"/>
                </a:lnTo>
                <a:lnTo>
                  <a:pt x="1752" y="5743"/>
                </a:lnTo>
                <a:lnTo>
                  <a:pt x="3035" y="5784"/>
                </a:lnTo>
                <a:lnTo>
                  <a:pt x="3789" y="5581"/>
                </a:lnTo>
                <a:lnTo>
                  <a:pt x="4114" y="5336"/>
                </a:lnTo>
                <a:lnTo>
                  <a:pt x="4176" y="5173"/>
                </a:lnTo>
                <a:lnTo>
                  <a:pt x="4216" y="4970"/>
                </a:lnTo>
                <a:lnTo>
                  <a:pt x="4176" y="4236"/>
                </a:lnTo>
                <a:lnTo>
                  <a:pt x="3992" y="3239"/>
                </a:lnTo>
                <a:lnTo>
                  <a:pt x="3707" y="2159"/>
                </a:lnTo>
                <a:lnTo>
                  <a:pt x="3300" y="1161"/>
                </a:lnTo>
                <a:lnTo>
                  <a:pt x="2791" y="387"/>
                </a:lnTo>
                <a:lnTo>
                  <a:pt x="2343" y="62"/>
                </a:lnTo>
                <a:lnTo>
                  <a:pt x="201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66"/>
          <p:cNvSpPr/>
          <p:nvPr/>
        </p:nvSpPr>
        <p:spPr>
          <a:xfrm rot="-2575368">
            <a:off x="7424718" y="1104081"/>
            <a:ext cx="327597" cy="483975"/>
          </a:xfrm>
          <a:custGeom>
            <a:avLst/>
            <a:gdLst/>
            <a:ahLst/>
            <a:cxnLst/>
            <a:rect l="l" t="t" r="r" b="b"/>
            <a:pathLst>
              <a:path w="4481" h="6620" extrusionOk="0">
                <a:moveTo>
                  <a:pt x="2139" y="1"/>
                </a:moveTo>
                <a:lnTo>
                  <a:pt x="1935" y="123"/>
                </a:lnTo>
                <a:lnTo>
                  <a:pt x="1854" y="245"/>
                </a:lnTo>
                <a:lnTo>
                  <a:pt x="1141" y="1610"/>
                </a:lnTo>
                <a:lnTo>
                  <a:pt x="347" y="3524"/>
                </a:lnTo>
                <a:lnTo>
                  <a:pt x="41" y="4705"/>
                </a:lnTo>
                <a:lnTo>
                  <a:pt x="1" y="5275"/>
                </a:lnTo>
                <a:lnTo>
                  <a:pt x="21" y="5561"/>
                </a:lnTo>
                <a:lnTo>
                  <a:pt x="326" y="6009"/>
                </a:lnTo>
                <a:lnTo>
                  <a:pt x="856" y="6335"/>
                </a:lnTo>
                <a:lnTo>
                  <a:pt x="1548" y="6538"/>
                </a:lnTo>
                <a:lnTo>
                  <a:pt x="2302" y="6620"/>
                </a:lnTo>
                <a:lnTo>
                  <a:pt x="3055" y="6559"/>
                </a:lnTo>
                <a:lnTo>
                  <a:pt x="3727" y="6375"/>
                </a:lnTo>
                <a:lnTo>
                  <a:pt x="4216" y="6049"/>
                </a:lnTo>
                <a:lnTo>
                  <a:pt x="4379" y="5825"/>
                </a:lnTo>
                <a:lnTo>
                  <a:pt x="4481" y="5540"/>
                </a:lnTo>
                <a:lnTo>
                  <a:pt x="4461" y="4726"/>
                </a:lnTo>
                <a:lnTo>
                  <a:pt x="4257" y="3667"/>
                </a:lnTo>
                <a:lnTo>
                  <a:pt x="3890" y="2526"/>
                </a:lnTo>
                <a:lnTo>
                  <a:pt x="3442" y="1467"/>
                </a:lnTo>
                <a:lnTo>
                  <a:pt x="2954" y="591"/>
                </a:lnTo>
                <a:lnTo>
                  <a:pt x="2465" y="62"/>
                </a:lnTo>
                <a:lnTo>
                  <a:pt x="21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66"/>
          <p:cNvSpPr/>
          <p:nvPr/>
        </p:nvSpPr>
        <p:spPr>
          <a:xfrm rot="-2575368">
            <a:off x="8192500" y="1971104"/>
            <a:ext cx="308297" cy="422930"/>
          </a:xfrm>
          <a:custGeom>
            <a:avLst/>
            <a:gdLst/>
            <a:ahLst/>
            <a:cxnLst/>
            <a:rect l="l" t="t" r="r" b="b"/>
            <a:pathLst>
              <a:path w="4217" h="5785" extrusionOk="0">
                <a:moveTo>
                  <a:pt x="2017" y="0"/>
                </a:moveTo>
                <a:lnTo>
                  <a:pt x="1671" y="62"/>
                </a:lnTo>
                <a:lnTo>
                  <a:pt x="1284" y="306"/>
                </a:lnTo>
                <a:lnTo>
                  <a:pt x="1080" y="510"/>
                </a:lnTo>
                <a:lnTo>
                  <a:pt x="978" y="693"/>
                </a:lnTo>
                <a:lnTo>
                  <a:pt x="530" y="1854"/>
                </a:lnTo>
                <a:lnTo>
                  <a:pt x="102" y="3442"/>
                </a:lnTo>
                <a:lnTo>
                  <a:pt x="1" y="4501"/>
                </a:lnTo>
                <a:lnTo>
                  <a:pt x="102" y="5010"/>
                </a:lnTo>
                <a:lnTo>
                  <a:pt x="225" y="5173"/>
                </a:lnTo>
                <a:lnTo>
                  <a:pt x="388" y="5316"/>
                </a:lnTo>
                <a:lnTo>
                  <a:pt x="856" y="5519"/>
                </a:lnTo>
                <a:lnTo>
                  <a:pt x="1752" y="5743"/>
                </a:lnTo>
                <a:lnTo>
                  <a:pt x="3035" y="5784"/>
                </a:lnTo>
                <a:lnTo>
                  <a:pt x="3789" y="5581"/>
                </a:lnTo>
                <a:lnTo>
                  <a:pt x="4114" y="5336"/>
                </a:lnTo>
                <a:lnTo>
                  <a:pt x="4176" y="5173"/>
                </a:lnTo>
                <a:lnTo>
                  <a:pt x="4216" y="4970"/>
                </a:lnTo>
                <a:lnTo>
                  <a:pt x="4176" y="4236"/>
                </a:lnTo>
                <a:lnTo>
                  <a:pt x="3992" y="3239"/>
                </a:lnTo>
                <a:lnTo>
                  <a:pt x="3707" y="2159"/>
                </a:lnTo>
                <a:lnTo>
                  <a:pt x="3300" y="1161"/>
                </a:lnTo>
                <a:lnTo>
                  <a:pt x="2791" y="387"/>
                </a:lnTo>
                <a:lnTo>
                  <a:pt x="2343" y="62"/>
                </a:lnTo>
                <a:lnTo>
                  <a:pt x="201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2" descr="D:\SD TALENTA\SCAN EC\GRADE 3\UNIT 2 LESSON 2\IMG_20201103_000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0F5"/>
              </a:clrFrom>
              <a:clrTo>
                <a:srgbClr val="F2F0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4" t="23981" r="40895" b="64551"/>
          <a:stretch/>
        </p:blipFill>
        <p:spPr bwMode="auto">
          <a:xfrm rot="10800000">
            <a:off x="175413" y="-32781"/>
            <a:ext cx="5193571" cy="376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948" y="4629150"/>
            <a:ext cx="3798252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267;p35"/>
          <p:cNvSpPr txBox="1">
            <a:spLocks/>
          </p:cNvSpPr>
          <p:nvPr/>
        </p:nvSpPr>
        <p:spPr>
          <a:xfrm>
            <a:off x="4953000" y="679831"/>
            <a:ext cx="3907282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dirty="0">
                <a:latin typeface="Century Gothic" pitchFamily="34" charset="0"/>
                <a:cs typeface="Aharoni" pitchFamily="2" charset="-79"/>
              </a:rPr>
              <a:t>big and strong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Google Shape;267;p35"/>
          <p:cNvSpPr txBox="1">
            <a:spLocks/>
          </p:cNvSpPr>
          <p:nvPr/>
        </p:nvSpPr>
        <p:spPr>
          <a:xfrm>
            <a:off x="493882" y="3585424"/>
            <a:ext cx="6809892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A  </a:t>
            </a:r>
            <a:r>
              <a:rPr lang="en-US" sz="3200" dirty="0">
                <a:latin typeface="Century Gothic" pitchFamily="34" charset="0"/>
                <a:cs typeface="Aharoni" pitchFamily="2" charset="-79"/>
              </a:rPr>
              <a:t>: What does </a:t>
            </a:r>
            <a:r>
              <a:rPr lang="en-US" sz="3200" b="0" dirty="0">
                <a:latin typeface="Century Gothic" pitchFamily="34" charset="0"/>
                <a:cs typeface="Aharoni" pitchFamily="2" charset="-79"/>
              </a:rPr>
              <a:t>the dog </a:t>
            </a:r>
            <a:r>
              <a:rPr lang="en-US" sz="3200" dirty="0">
                <a:latin typeface="Century Gothic" pitchFamily="34" charset="0"/>
                <a:cs typeface="Aharoni" pitchFamily="2" charset="-79"/>
              </a:rPr>
              <a:t>look like?</a:t>
            </a:r>
          </a:p>
        </p:txBody>
      </p:sp>
      <p:sp>
        <p:nvSpPr>
          <p:cNvPr id="21" name="Google Shape;267;p35"/>
          <p:cNvSpPr txBox="1">
            <a:spLocks/>
          </p:cNvSpPr>
          <p:nvPr/>
        </p:nvSpPr>
        <p:spPr>
          <a:xfrm>
            <a:off x="493882" y="4345762"/>
            <a:ext cx="5958629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B  </a:t>
            </a:r>
            <a:r>
              <a:rPr lang="en-US" sz="3200" dirty="0">
                <a:latin typeface="Century Gothic" pitchFamily="34" charset="0"/>
                <a:cs typeface="Aharoni" pitchFamily="2" charset="-79"/>
              </a:rPr>
              <a:t>:  It’s </a:t>
            </a:r>
            <a:r>
              <a:rPr lang="en-US" sz="3200" b="0" dirty="0">
                <a:latin typeface="Century Gothic" pitchFamily="34" charset="0"/>
                <a:cs typeface="Aharoni" pitchFamily="2" charset="-79"/>
              </a:rPr>
              <a:t>big and strong. </a:t>
            </a:r>
          </a:p>
        </p:txBody>
      </p:sp>
    </p:spTree>
    <p:extLst>
      <p:ext uri="{BB962C8B-B14F-4D97-AF65-F5344CB8AC3E}">
        <p14:creationId xmlns:p14="http://schemas.microsoft.com/office/powerpoint/2010/main" val="24798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4"/>
          <p:cNvSpPr txBox="1">
            <a:spLocks noGrp="1"/>
          </p:cNvSpPr>
          <p:nvPr>
            <p:ph type="title"/>
          </p:nvPr>
        </p:nvSpPr>
        <p:spPr>
          <a:xfrm>
            <a:off x="59790" y="39858"/>
            <a:ext cx="6921113" cy="611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Complete the sentences!</a:t>
            </a:r>
            <a:endParaRPr dirty="0"/>
          </a:p>
        </p:txBody>
      </p:sp>
      <p:grpSp>
        <p:nvGrpSpPr>
          <p:cNvPr id="763" name="Google Shape;763;p64"/>
          <p:cNvGrpSpPr/>
          <p:nvPr/>
        </p:nvGrpSpPr>
        <p:grpSpPr>
          <a:xfrm>
            <a:off x="6553200" y="-323850"/>
            <a:ext cx="2132205" cy="784438"/>
            <a:chOff x="5859825" y="4171200"/>
            <a:chExt cx="2489687" cy="789650"/>
          </a:xfrm>
        </p:grpSpPr>
        <p:sp>
          <p:nvSpPr>
            <p:cNvPr id="764" name="Google Shape;764;p64"/>
            <p:cNvSpPr/>
            <p:nvPr/>
          </p:nvSpPr>
          <p:spPr>
            <a:xfrm rot="10800000">
              <a:off x="6608260" y="4171200"/>
              <a:ext cx="1380417" cy="124982"/>
            </a:xfrm>
            <a:custGeom>
              <a:avLst/>
              <a:gdLst/>
              <a:ahLst/>
              <a:cxnLst/>
              <a:rect l="l" t="t" r="r" b="b"/>
              <a:pathLst>
                <a:path w="18677" h="1691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9145" y="1141"/>
                  </a:lnTo>
                  <a:lnTo>
                    <a:pt x="17739" y="1691"/>
                  </a:lnTo>
                  <a:lnTo>
                    <a:pt x="18085" y="1691"/>
                  </a:lnTo>
                  <a:lnTo>
                    <a:pt x="18554" y="1548"/>
                  </a:lnTo>
                  <a:lnTo>
                    <a:pt x="18676" y="1385"/>
                  </a:lnTo>
                  <a:lnTo>
                    <a:pt x="18656" y="1283"/>
                  </a:lnTo>
                  <a:lnTo>
                    <a:pt x="18452" y="1141"/>
                  </a:lnTo>
                  <a:lnTo>
                    <a:pt x="18126" y="1100"/>
                  </a:lnTo>
                  <a:lnTo>
                    <a:pt x="9532" y="55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4"/>
            <p:cNvSpPr/>
            <p:nvPr/>
          </p:nvSpPr>
          <p:spPr>
            <a:xfrm rot="10800000">
              <a:off x="6481511" y="4296175"/>
              <a:ext cx="1868001" cy="228825"/>
            </a:xfrm>
            <a:custGeom>
              <a:avLst/>
              <a:gdLst/>
              <a:ahLst/>
              <a:cxnLst/>
              <a:rect l="l" t="t" r="r" b="b"/>
              <a:pathLst>
                <a:path w="25274" h="3096" extrusionOk="0">
                  <a:moveTo>
                    <a:pt x="591" y="0"/>
                  </a:moveTo>
                  <a:lnTo>
                    <a:pt x="143" y="123"/>
                  </a:lnTo>
                  <a:lnTo>
                    <a:pt x="0" y="347"/>
                  </a:lnTo>
                  <a:lnTo>
                    <a:pt x="224" y="571"/>
                  </a:lnTo>
                  <a:lnTo>
                    <a:pt x="530" y="632"/>
                  </a:lnTo>
                  <a:lnTo>
                    <a:pt x="6354" y="1365"/>
                  </a:lnTo>
                  <a:lnTo>
                    <a:pt x="18268" y="2607"/>
                  </a:lnTo>
                  <a:lnTo>
                    <a:pt x="24337" y="3076"/>
                  </a:lnTo>
                  <a:lnTo>
                    <a:pt x="24663" y="3096"/>
                  </a:lnTo>
                  <a:lnTo>
                    <a:pt x="25131" y="2953"/>
                  </a:lnTo>
                  <a:lnTo>
                    <a:pt x="25274" y="2790"/>
                  </a:lnTo>
                  <a:lnTo>
                    <a:pt x="25254" y="2668"/>
                  </a:lnTo>
                  <a:lnTo>
                    <a:pt x="25029" y="2546"/>
                  </a:lnTo>
                  <a:lnTo>
                    <a:pt x="24724" y="2485"/>
                  </a:lnTo>
                  <a:lnTo>
                    <a:pt x="18655" y="2017"/>
                  </a:lnTo>
                  <a:lnTo>
                    <a:pt x="6762" y="795"/>
                  </a:lnTo>
                  <a:lnTo>
                    <a:pt x="917" y="41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4"/>
            <p:cNvSpPr/>
            <p:nvPr/>
          </p:nvSpPr>
          <p:spPr>
            <a:xfrm rot="10800000">
              <a:off x="5859844" y="4443627"/>
              <a:ext cx="1735555" cy="183740"/>
            </a:xfrm>
            <a:custGeom>
              <a:avLst/>
              <a:gdLst/>
              <a:ahLst/>
              <a:cxnLst/>
              <a:rect l="l" t="t" r="r" b="b"/>
              <a:pathLst>
                <a:path w="23482" h="2486" extrusionOk="0">
                  <a:moveTo>
                    <a:pt x="591" y="1"/>
                  </a:moveTo>
                  <a:lnTo>
                    <a:pt x="123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11548" y="1528"/>
                  </a:lnTo>
                  <a:lnTo>
                    <a:pt x="22545" y="2465"/>
                  </a:lnTo>
                  <a:lnTo>
                    <a:pt x="22891" y="2485"/>
                  </a:lnTo>
                  <a:lnTo>
                    <a:pt x="23360" y="2343"/>
                  </a:lnTo>
                  <a:lnTo>
                    <a:pt x="23482" y="2180"/>
                  </a:lnTo>
                  <a:lnTo>
                    <a:pt x="23462" y="2078"/>
                  </a:lnTo>
                  <a:lnTo>
                    <a:pt x="23258" y="1935"/>
                  </a:lnTo>
                  <a:lnTo>
                    <a:pt x="22952" y="1874"/>
                  </a:lnTo>
                  <a:lnTo>
                    <a:pt x="11935" y="937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4"/>
            <p:cNvSpPr/>
            <p:nvPr/>
          </p:nvSpPr>
          <p:spPr>
            <a:xfrm rot="10800000">
              <a:off x="6264725" y="4678593"/>
              <a:ext cx="1330676" cy="179232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4"/>
            <p:cNvSpPr/>
            <p:nvPr/>
          </p:nvSpPr>
          <p:spPr>
            <a:xfrm rot="10800000">
              <a:off x="5859825" y="4781618"/>
              <a:ext cx="1330676" cy="179232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67;p35"/>
          <p:cNvSpPr txBox="1">
            <a:spLocks/>
          </p:cNvSpPr>
          <p:nvPr/>
        </p:nvSpPr>
        <p:spPr>
          <a:xfrm>
            <a:off x="118589" y="923771"/>
            <a:ext cx="6781373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b="0" dirty="0">
                <a:latin typeface="Century Gothic" pitchFamily="34" charset="0"/>
                <a:cs typeface="Aharoni" pitchFamily="2" charset="-79"/>
              </a:rPr>
              <a:t>1. The baby is ________ and ________.</a:t>
            </a:r>
            <a:endParaRPr lang="en-US" dirty="0">
              <a:latin typeface="+mn-lt"/>
              <a:cs typeface="Aharoni" pitchFamily="2" charset="-79"/>
            </a:endParaRPr>
          </a:p>
        </p:txBody>
      </p:sp>
      <p:sp>
        <p:nvSpPr>
          <p:cNvPr id="29" name="Google Shape;267;p35"/>
          <p:cNvSpPr txBox="1">
            <a:spLocks/>
          </p:cNvSpPr>
          <p:nvPr/>
        </p:nvSpPr>
        <p:spPr>
          <a:xfrm>
            <a:off x="118589" y="2226850"/>
            <a:ext cx="7787618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b="0" dirty="0">
                <a:latin typeface="Century Gothic" pitchFamily="34" charset="0"/>
                <a:cs typeface="Aharoni" pitchFamily="2" charset="-79"/>
              </a:rPr>
              <a:t>2. The books are ______ and _______.</a:t>
            </a:r>
            <a:endParaRPr lang="en-US" b="0" dirty="0">
              <a:latin typeface="+mn-lt"/>
              <a:cs typeface="Aharoni" pitchFamily="2" charset="-79"/>
            </a:endParaRPr>
          </a:p>
        </p:txBody>
      </p:sp>
      <p:pic>
        <p:nvPicPr>
          <p:cNvPr id="31" name="Picture 2" descr="D:\SD TALENTA\SCAN EC\GRADE 3\UNIT 2 LESSON 2\IMG_20201103_00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EEDF2"/>
              </a:clrFrom>
              <a:clrTo>
                <a:srgbClr val="EEED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6" t="64368" r="51351" b="24056"/>
          <a:stretch/>
        </p:blipFill>
        <p:spPr bwMode="auto">
          <a:xfrm rot="10800000">
            <a:off x="6863122" y="557919"/>
            <a:ext cx="922154" cy="103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267;p35"/>
          <p:cNvSpPr txBox="1">
            <a:spLocks/>
          </p:cNvSpPr>
          <p:nvPr/>
        </p:nvSpPr>
        <p:spPr>
          <a:xfrm>
            <a:off x="2590800" y="866108"/>
            <a:ext cx="129540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young</a:t>
            </a:r>
          </a:p>
        </p:txBody>
      </p:sp>
      <p:pic>
        <p:nvPicPr>
          <p:cNvPr id="3074" name="Picture 2" descr="D:\SD TALENTA\SCAN EC\GRADE 3\UNIT 2 LESSON 2\IMG_20201103_0003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2F0F5"/>
              </a:clrFrom>
              <a:clrTo>
                <a:srgbClr val="F2F0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7" t="12275" r="55707" b="80067"/>
          <a:stretch/>
        </p:blipFill>
        <p:spPr bwMode="auto">
          <a:xfrm rot="10800000">
            <a:off x="6876678" y="2036425"/>
            <a:ext cx="1008835" cy="94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84023" y="3034068"/>
            <a:ext cx="275596" cy="693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267;p35"/>
          <p:cNvSpPr txBox="1">
            <a:spLocks/>
          </p:cNvSpPr>
          <p:nvPr/>
        </p:nvSpPr>
        <p:spPr>
          <a:xfrm>
            <a:off x="4953000" y="866108"/>
            <a:ext cx="129540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cute</a:t>
            </a:r>
          </a:p>
        </p:txBody>
      </p:sp>
      <p:sp>
        <p:nvSpPr>
          <p:cNvPr id="25" name="Google Shape;267;p35"/>
          <p:cNvSpPr txBox="1">
            <a:spLocks/>
          </p:cNvSpPr>
          <p:nvPr/>
        </p:nvSpPr>
        <p:spPr>
          <a:xfrm>
            <a:off x="3200400" y="2190750"/>
            <a:ext cx="129540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old</a:t>
            </a:r>
          </a:p>
        </p:txBody>
      </p:sp>
      <p:sp>
        <p:nvSpPr>
          <p:cNvPr id="26" name="Google Shape;267;p35"/>
          <p:cNvSpPr txBox="1">
            <a:spLocks/>
          </p:cNvSpPr>
          <p:nvPr/>
        </p:nvSpPr>
        <p:spPr>
          <a:xfrm>
            <a:off x="5029200" y="2190750"/>
            <a:ext cx="129540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thin</a:t>
            </a:r>
          </a:p>
        </p:txBody>
      </p:sp>
      <p:sp>
        <p:nvSpPr>
          <p:cNvPr id="3" name="Oval 2"/>
          <p:cNvSpPr/>
          <p:nvPr/>
        </p:nvSpPr>
        <p:spPr>
          <a:xfrm>
            <a:off x="7809278" y="2597798"/>
            <a:ext cx="460589" cy="5835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Google Shape;267;p35"/>
          <p:cNvSpPr txBox="1">
            <a:spLocks/>
          </p:cNvSpPr>
          <p:nvPr/>
        </p:nvSpPr>
        <p:spPr>
          <a:xfrm>
            <a:off x="76200" y="3562350"/>
            <a:ext cx="7787618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b="0" dirty="0">
                <a:latin typeface="Century Gothic" pitchFamily="34" charset="0"/>
                <a:cs typeface="Aharoni" pitchFamily="2" charset="-79"/>
              </a:rPr>
              <a:t>3. The girl is ________ and _______.</a:t>
            </a:r>
            <a:endParaRPr lang="en-US" b="0" dirty="0">
              <a:latin typeface="+mn-lt"/>
              <a:cs typeface="Aharoni" pitchFamily="2" charset="-79"/>
            </a:endParaRPr>
          </a:p>
        </p:txBody>
      </p:sp>
      <p:sp>
        <p:nvSpPr>
          <p:cNvPr id="39" name="Google Shape;267;p35"/>
          <p:cNvSpPr txBox="1">
            <a:spLocks/>
          </p:cNvSpPr>
          <p:nvPr/>
        </p:nvSpPr>
        <p:spPr>
          <a:xfrm>
            <a:off x="2133600" y="3486150"/>
            <a:ext cx="129540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short</a:t>
            </a:r>
          </a:p>
        </p:txBody>
      </p:sp>
      <p:sp>
        <p:nvSpPr>
          <p:cNvPr id="40" name="Google Shape;267;p35"/>
          <p:cNvSpPr txBox="1">
            <a:spLocks/>
          </p:cNvSpPr>
          <p:nvPr/>
        </p:nvSpPr>
        <p:spPr>
          <a:xfrm>
            <a:off x="4419600" y="3486150"/>
            <a:ext cx="129540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pretty</a:t>
            </a:r>
          </a:p>
        </p:txBody>
      </p:sp>
      <p:pic>
        <p:nvPicPr>
          <p:cNvPr id="42" name="Picture 2" descr="D:\SD TALENTA\SCAN EC\GRADE 3\UNIT 2 LESSON 2\IMG_20201103_0003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2F0F5"/>
              </a:clrFrom>
              <a:clrTo>
                <a:srgbClr val="F2F0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2" t="23585" r="68765" b="60949"/>
          <a:stretch/>
        </p:blipFill>
        <p:spPr bwMode="auto">
          <a:xfrm rot="10800000">
            <a:off x="6055039" y="3126393"/>
            <a:ext cx="1139131" cy="182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4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5" grpId="0"/>
      <p:bldP spid="24" grpId="0"/>
      <p:bldP spid="25" grpId="0"/>
      <p:bldP spid="26" grpId="0"/>
      <p:bldP spid="34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59"/>
          <p:cNvGrpSpPr/>
          <p:nvPr/>
        </p:nvGrpSpPr>
        <p:grpSpPr>
          <a:xfrm>
            <a:off x="6736360" y="401561"/>
            <a:ext cx="2005113" cy="1219200"/>
            <a:chOff x="5991287" y="3"/>
            <a:chExt cx="2991065" cy="1349259"/>
          </a:xfrm>
        </p:grpSpPr>
        <p:sp>
          <p:nvSpPr>
            <p:cNvPr id="660" name="Google Shape;660;p59"/>
            <p:cNvSpPr/>
            <p:nvPr/>
          </p:nvSpPr>
          <p:spPr>
            <a:xfrm>
              <a:off x="8091250" y="570380"/>
              <a:ext cx="206573" cy="251344"/>
            </a:xfrm>
            <a:custGeom>
              <a:avLst/>
              <a:gdLst/>
              <a:ahLst/>
              <a:cxnLst/>
              <a:rect l="l" t="t" r="r" b="b"/>
              <a:pathLst>
                <a:path w="3382" h="4115" extrusionOk="0">
                  <a:moveTo>
                    <a:pt x="876" y="0"/>
                  </a:moveTo>
                  <a:lnTo>
                    <a:pt x="510" y="41"/>
                  </a:lnTo>
                  <a:lnTo>
                    <a:pt x="306" y="204"/>
                  </a:lnTo>
                  <a:lnTo>
                    <a:pt x="225" y="347"/>
                  </a:lnTo>
                  <a:lnTo>
                    <a:pt x="123" y="550"/>
                  </a:lnTo>
                  <a:lnTo>
                    <a:pt x="1" y="998"/>
                  </a:lnTo>
                  <a:lnTo>
                    <a:pt x="21" y="1691"/>
                  </a:lnTo>
                  <a:lnTo>
                    <a:pt x="327" y="2587"/>
                  </a:lnTo>
                  <a:lnTo>
                    <a:pt x="856" y="3381"/>
                  </a:lnTo>
                  <a:lnTo>
                    <a:pt x="1162" y="3687"/>
                  </a:lnTo>
                  <a:lnTo>
                    <a:pt x="1365" y="3850"/>
                  </a:lnTo>
                  <a:lnTo>
                    <a:pt x="1813" y="4074"/>
                  </a:lnTo>
                  <a:lnTo>
                    <a:pt x="2282" y="4114"/>
                  </a:lnTo>
                  <a:lnTo>
                    <a:pt x="2750" y="3992"/>
                  </a:lnTo>
                  <a:lnTo>
                    <a:pt x="2954" y="3829"/>
                  </a:lnTo>
                  <a:lnTo>
                    <a:pt x="3096" y="3687"/>
                  </a:lnTo>
                  <a:lnTo>
                    <a:pt x="3300" y="3361"/>
                  </a:lnTo>
                  <a:lnTo>
                    <a:pt x="3381" y="2974"/>
                  </a:lnTo>
                  <a:lnTo>
                    <a:pt x="3300" y="2607"/>
                  </a:lnTo>
                  <a:lnTo>
                    <a:pt x="3198" y="2424"/>
                  </a:lnTo>
                  <a:lnTo>
                    <a:pt x="3096" y="2302"/>
                  </a:lnTo>
                  <a:lnTo>
                    <a:pt x="2811" y="2200"/>
                  </a:lnTo>
                  <a:lnTo>
                    <a:pt x="2546" y="2261"/>
                  </a:lnTo>
                  <a:lnTo>
                    <a:pt x="2363" y="2485"/>
                  </a:lnTo>
                  <a:lnTo>
                    <a:pt x="2346" y="2625"/>
                  </a:lnTo>
                  <a:lnTo>
                    <a:pt x="2346" y="2625"/>
                  </a:lnTo>
                  <a:lnTo>
                    <a:pt x="2343" y="2628"/>
                  </a:lnTo>
                  <a:lnTo>
                    <a:pt x="2261" y="2607"/>
                  </a:lnTo>
                  <a:lnTo>
                    <a:pt x="2200" y="2628"/>
                  </a:lnTo>
                  <a:lnTo>
                    <a:pt x="1997" y="2485"/>
                  </a:lnTo>
                  <a:lnTo>
                    <a:pt x="1854" y="2261"/>
                  </a:lnTo>
                  <a:lnTo>
                    <a:pt x="1671" y="1996"/>
                  </a:lnTo>
                  <a:lnTo>
                    <a:pt x="1406" y="1507"/>
                  </a:lnTo>
                  <a:lnTo>
                    <a:pt x="1345" y="1182"/>
                  </a:lnTo>
                  <a:lnTo>
                    <a:pt x="1406" y="1039"/>
                  </a:lnTo>
                  <a:lnTo>
                    <a:pt x="1447" y="876"/>
                  </a:lnTo>
                  <a:lnTo>
                    <a:pt x="1467" y="611"/>
                  </a:lnTo>
                  <a:lnTo>
                    <a:pt x="1325" y="24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9"/>
            <p:cNvSpPr/>
            <p:nvPr/>
          </p:nvSpPr>
          <p:spPr>
            <a:xfrm>
              <a:off x="8698697" y="350515"/>
              <a:ext cx="283656" cy="246336"/>
            </a:xfrm>
            <a:custGeom>
              <a:avLst/>
              <a:gdLst/>
              <a:ahLst/>
              <a:cxnLst/>
              <a:rect l="l" t="t" r="r" b="b"/>
              <a:pathLst>
                <a:path w="4644" h="4033" extrusionOk="0">
                  <a:moveTo>
                    <a:pt x="876" y="0"/>
                  </a:moveTo>
                  <a:lnTo>
                    <a:pt x="530" y="102"/>
                  </a:lnTo>
                  <a:lnTo>
                    <a:pt x="244" y="285"/>
                  </a:lnTo>
                  <a:lnTo>
                    <a:pt x="41" y="591"/>
                  </a:lnTo>
                  <a:lnTo>
                    <a:pt x="0" y="958"/>
                  </a:lnTo>
                  <a:lnTo>
                    <a:pt x="41" y="1182"/>
                  </a:lnTo>
                  <a:lnTo>
                    <a:pt x="183" y="1609"/>
                  </a:lnTo>
                  <a:lnTo>
                    <a:pt x="530" y="2424"/>
                  </a:lnTo>
                  <a:lnTo>
                    <a:pt x="998" y="3137"/>
                  </a:lnTo>
                  <a:lnTo>
                    <a:pt x="1650" y="3687"/>
                  </a:lnTo>
                  <a:lnTo>
                    <a:pt x="2057" y="3890"/>
                  </a:lnTo>
                  <a:lnTo>
                    <a:pt x="2281" y="3972"/>
                  </a:lnTo>
                  <a:lnTo>
                    <a:pt x="2709" y="4033"/>
                  </a:lnTo>
                  <a:lnTo>
                    <a:pt x="3340" y="3951"/>
                  </a:lnTo>
                  <a:lnTo>
                    <a:pt x="4073" y="3544"/>
                  </a:lnTo>
                  <a:lnTo>
                    <a:pt x="4440" y="3035"/>
                  </a:lnTo>
                  <a:lnTo>
                    <a:pt x="4603" y="2628"/>
                  </a:lnTo>
                  <a:lnTo>
                    <a:pt x="4643" y="2403"/>
                  </a:lnTo>
                  <a:lnTo>
                    <a:pt x="4643" y="2281"/>
                  </a:lnTo>
                  <a:lnTo>
                    <a:pt x="4582" y="2037"/>
                  </a:lnTo>
                  <a:lnTo>
                    <a:pt x="4338" y="1752"/>
                  </a:lnTo>
                  <a:lnTo>
                    <a:pt x="3870" y="1548"/>
                  </a:lnTo>
                  <a:lnTo>
                    <a:pt x="3483" y="1589"/>
                  </a:lnTo>
                  <a:lnTo>
                    <a:pt x="3259" y="1711"/>
                  </a:lnTo>
                  <a:lnTo>
                    <a:pt x="3177" y="1813"/>
                  </a:lnTo>
                  <a:lnTo>
                    <a:pt x="3075" y="1935"/>
                  </a:lnTo>
                  <a:lnTo>
                    <a:pt x="2851" y="2037"/>
                  </a:lnTo>
                  <a:lnTo>
                    <a:pt x="2546" y="1955"/>
                  </a:lnTo>
                  <a:lnTo>
                    <a:pt x="2077" y="1182"/>
                  </a:lnTo>
                  <a:lnTo>
                    <a:pt x="1894" y="672"/>
                  </a:lnTo>
                  <a:lnTo>
                    <a:pt x="1813" y="469"/>
                  </a:lnTo>
                  <a:lnTo>
                    <a:pt x="1568" y="163"/>
                  </a:lnTo>
                  <a:lnTo>
                    <a:pt x="1242" y="21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9"/>
            <p:cNvSpPr/>
            <p:nvPr/>
          </p:nvSpPr>
          <p:spPr>
            <a:xfrm>
              <a:off x="7101099" y="248627"/>
              <a:ext cx="293673" cy="200342"/>
            </a:xfrm>
            <a:custGeom>
              <a:avLst/>
              <a:gdLst/>
              <a:ahLst/>
              <a:cxnLst/>
              <a:rect l="l" t="t" r="r" b="b"/>
              <a:pathLst>
                <a:path w="4808" h="3280" extrusionOk="0">
                  <a:moveTo>
                    <a:pt x="367" y="0"/>
                  </a:moveTo>
                  <a:lnTo>
                    <a:pt x="123" y="204"/>
                  </a:lnTo>
                  <a:lnTo>
                    <a:pt x="21" y="408"/>
                  </a:lnTo>
                  <a:lnTo>
                    <a:pt x="1" y="550"/>
                  </a:lnTo>
                  <a:lnTo>
                    <a:pt x="21" y="1019"/>
                  </a:lnTo>
                  <a:lnTo>
                    <a:pt x="306" y="1935"/>
                  </a:lnTo>
                  <a:lnTo>
                    <a:pt x="897" y="2668"/>
                  </a:lnTo>
                  <a:lnTo>
                    <a:pt x="1488" y="3055"/>
                  </a:lnTo>
                  <a:lnTo>
                    <a:pt x="1936" y="3218"/>
                  </a:lnTo>
                  <a:lnTo>
                    <a:pt x="2180" y="3259"/>
                  </a:lnTo>
                  <a:lnTo>
                    <a:pt x="2445" y="3279"/>
                  </a:lnTo>
                  <a:lnTo>
                    <a:pt x="2974" y="3238"/>
                  </a:lnTo>
                  <a:lnTo>
                    <a:pt x="3483" y="3075"/>
                  </a:lnTo>
                  <a:lnTo>
                    <a:pt x="3972" y="2831"/>
                  </a:lnTo>
                  <a:lnTo>
                    <a:pt x="4379" y="2505"/>
                  </a:lnTo>
                  <a:lnTo>
                    <a:pt x="4665" y="2078"/>
                  </a:lnTo>
                  <a:lnTo>
                    <a:pt x="4807" y="1609"/>
                  </a:lnTo>
                  <a:lnTo>
                    <a:pt x="4787" y="1080"/>
                  </a:lnTo>
                  <a:lnTo>
                    <a:pt x="4685" y="795"/>
                  </a:lnTo>
                  <a:lnTo>
                    <a:pt x="4624" y="652"/>
                  </a:lnTo>
                  <a:lnTo>
                    <a:pt x="4420" y="489"/>
                  </a:lnTo>
                  <a:lnTo>
                    <a:pt x="4196" y="408"/>
                  </a:lnTo>
                  <a:lnTo>
                    <a:pt x="3952" y="469"/>
                  </a:lnTo>
                  <a:lnTo>
                    <a:pt x="3830" y="571"/>
                  </a:lnTo>
                  <a:lnTo>
                    <a:pt x="3544" y="835"/>
                  </a:lnTo>
                  <a:lnTo>
                    <a:pt x="2893" y="1385"/>
                  </a:lnTo>
                  <a:lnTo>
                    <a:pt x="2547" y="1568"/>
                  </a:lnTo>
                  <a:lnTo>
                    <a:pt x="2302" y="1650"/>
                  </a:lnTo>
                  <a:lnTo>
                    <a:pt x="1813" y="1548"/>
                  </a:lnTo>
                  <a:lnTo>
                    <a:pt x="1426" y="1243"/>
                  </a:lnTo>
                  <a:lnTo>
                    <a:pt x="1182" y="795"/>
                  </a:lnTo>
                  <a:lnTo>
                    <a:pt x="1162" y="550"/>
                  </a:lnTo>
                  <a:lnTo>
                    <a:pt x="1141" y="408"/>
                  </a:lnTo>
                  <a:lnTo>
                    <a:pt x="1040" y="204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9"/>
            <p:cNvSpPr/>
            <p:nvPr/>
          </p:nvSpPr>
          <p:spPr>
            <a:xfrm>
              <a:off x="8204794" y="134375"/>
              <a:ext cx="256353" cy="297337"/>
            </a:xfrm>
            <a:custGeom>
              <a:avLst/>
              <a:gdLst/>
              <a:ahLst/>
              <a:cxnLst/>
              <a:rect l="l" t="t" r="r" b="b"/>
              <a:pathLst>
                <a:path w="4197" h="4868" extrusionOk="0">
                  <a:moveTo>
                    <a:pt x="2250" y="3128"/>
                  </a:moveTo>
                  <a:lnTo>
                    <a:pt x="2241" y="3157"/>
                  </a:lnTo>
                  <a:lnTo>
                    <a:pt x="2241" y="3137"/>
                  </a:lnTo>
                  <a:lnTo>
                    <a:pt x="2250" y="3128"/>
                  </a:lnTo>
                  <a:close/>
                  <a:moveTo>
                    <a:pt x="1019" y="0"/>
                  </a:moveTo>
                  <a:lnTo>
                    <a:pt x="836" y="21"/>
                  </a:lnTo>
                  <a:lnTo>
                    <a:pt x="449" y="184"/>
                  </a:lnTo>
                  <a:lnTo>
                    <a:pt x="164" y="448"/>
                  </a:lnTo>
                  <a:lnTo>
                    <a:pt x="1" y="815"/>
                  </a:lnTo>
                  <a:lnTo>
                    <a:pt x="1" y="1039"/>
                  </a:lnTo>
                  <a:lnTo>
                    <a:pt x="41" y="1467"/>
                  </a:lnTo>
                  <a:lnTo>
                    <a:pt x="245" y="2302"/>
                  </a:lnTo>
                  <a:lnTo>
                    <a:pt x="591" y="3096"/>
                  </a:lnTo>
                  <a:lnTo>
                    <a:pt x="1060" y="3809"/>
                  </a:lnTo>
                  <a:lnTo>
                    <a:pt x="1345" y="4155"/>
                  </a:lnTo>
                  <a:lnTo>
                    <a:pt x="1508" y="4338"/>
                  </a:lnTo>
                  <a:lnTo>
                    <a:pt x="1915" y="4623"/>
                  </a:lnTo>
                  <a:lnTo>
                    <a:pt x="2343" y="4827"/>
                  </a:lnTo>
                  <a:lnTo>
                    <a:pt x="2832" y="4868"/>
                  </a:lnTo>
                  <a:lnTo>
                    <a:pt x="3076" y="4827"/>
                  </a:lnTo>
                  <a:lnTo>
                    <a:pt x="3320" y="4766"/>
                  </a:lnTo>
                  <a:lnTo>
                    <a:pt x="3728" y="4501"/>
                  </a:lnTo>
                  <a:lnTo>
                    <a:pt x="4033" y="4134"/>
                  </a:lnTo>
                  <a:lnTo>
                    <a:pt x="4196" y="3686"/>
                  </a:lnTo>
                  <a:lnTo>
                    <a:pt x="4196" y="3422"/>
                  </a:lnTo>
                  <a:lnTo>
                    <a:pt x="4176" y="3218"/>
                  </a:lnTo>
                  <a:lnTo>
                    <a:pt x="4033" y="2892"/>
                  </a:lnTo>
                  <a:lnTo>
                    <a:pt x="3789" y="2648"/>
                  </a:lnTo>
                  <a:lnTo>
                    <a:pt x="3463" y="2485"/>
                  </a:lnTo>
                  <a:lnTo>
                    <a:pt x="3117" y="2444"/>
                  </a:lnTo>
                  <a:lnTo>
                    <a:pt x="2791" y="2485"/>
                  </a:lnTo>
                  <a:lnTo>
                    <a:pt x="2760" y="2504"/>
                  </a:lnTo>
                  <a:lnTo>
                    <a:pt x="2760" y="2504"/>
                  </a:lnTo>
                  <a:lnTo>
                    <a:pt x="2669" y="2403"/>
                  </a:lnTo>
                  <a:lnTo>
                    <a:pt x="2485" y="2159"/>
                  </a:lnTo>
                  <a:lnTo>
                    <a:pt x="2322" y="1894"/>
                  </a:lnTo>
                  <a:lnTo>
                    <a:pt x="2098" y="1324"/>
                  </a:lnTo>
                  <a:lnTo>
                    <a:pt x="2058" y="1039"/>
                  </a:lnTo>
                  <a:lnTo>
                    <a:pt x="2017" y="815"/>
                  </a:lnTo>
                  <a:lnTo>
                    <a:pt x="1874" y="448"/>
                  </a:lnTo>
                  <a:lnTo>
                    <a:pt x="1610" y="184"/>
                  </a:lnTo>
                  <a:lnTo>
                    <a:pt x="1243" y="21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9"/>
            <p:cNvSpPr/>
            <p:nvPr/>
          </p:nvSpPr>
          <p:spPr>
            <a:xfrm>
              <a:off x="7596637" y="3"/>
              <a:ext cx="284938" cy="252627"/>
            </a:xfrm>
            <a:custGeom>
              <a:avLst/>
              <a:gdLst/>
              <a:ahLst/>
              <a:cxnLst/>
              <a:rect l="l" t="t" r="r" b="b"/>
              <a:pathLst>
                <a:path w="4665" h="4136" extrusionOk="0">
                  <a:moveTo>
                    <a:pt x="1795" y="1764"/>
                  </a:moveTo>
                  <a:lnTo>
                    <a:pt x="1854" y="1793"/>
                  </a:lnTo>
                  <a:lnTo>
                    <a:pt x="1833" y="1814"/>
                  </a:lnTo>
                  <a:lnTo>
                    <a:pt x="1795" y="1764"/>
                  </a:lnTo>
                  <a:close/>
                  <a:moveTo>
                    <a:pt x="3870" y="1"/>
                  </a:moveTo>
                  <a:lnTo>
                    <a:pt x="3483" y="42"/>
                  </a:lnTo>
                  <a:lnTo>
                    <a:pt x="3279" y="205"/>
                  </a:lnTo>
                  <a:lnTo>
                    <a:pt x="2994" y="510"/>
                  </a:lnTo>
                  <a:lnTo>
                    <a:pt x="2546" y="1243"/>
                  </a:lnTo>
                  <a:lnTo>
                    <a:pt x="2261" y="1569"/>
                  </a:lnTo>
                  <a:lnTo>
                    <a:pt x="2180" y="1618"/>
                  </a:lnTo>
                  <a:lnTo>
                    <a:pt x="2180" y="1618"/>
                  </a:lnTo>
                  <a:lnTo>
                    <a:pt x="2017" y="1651"/>
                  </a:lnTo>
                  <a:lnTo>
                    <a:pt x="2037" y="1671"/>
                  </a:lnTo>
                  <a:lnTo>
                    <a:pt x="1935" y="1712"/>
                  </a:lnTo>
                  <a:lnTo>
                    <a:pt x="1854" y="1651"/>
                  </a:lnTo>
                  <a:lnTo>
                    <a:pt x="1678" y="1621"/>
                  </a:lnTo>
                  <a:lnTo>
                    <a:pt x="1678" y="1621"/>
                  </a:lnTo>
                  <a:lnTo>
                    <a:pt x="1365" y="1406"/>
                  </a:lnTo>
                  <a:lnTo>
                    <a:pt x="998" y="1345"/>
                  </a:lnTo>
                  <a:lnTo>
                    <a:pt x="652" y="1406"/>
                  </a:lnTo>
                  <a:lnTo>
                    <a:pt x="347" y="1589"/>
                  </a:lnTo>
                  <a:lnTo>
                    <a:pt x="102" y="1854"/>
                  </a:lnTo>
                  <a:lnTo>
                    <a:pt x="0" y="2200"/>
                  </a:lnTo>
                  <a:lnTo>
                    <a:pt x="21" y="2608"/>
                  </a:lnTo>
                  <a:lnTo>
                    <a:pt x="123" y="2832"/>
                  </a:lnTo>
                  <a:lnTo>
                    <a:pt x="245" y="3137"/>
                  </a:lnTo>
                  <a:lnTo>
                    <a:pt x="510" y="3483"/>
                  </a:lnTo>
                  <a:lnTo>
                    <a:pt x="713" y="3687"/>
                  </a:lnTo>
                  <a:lnTo>
                    <a:pt x="1182" y="3952"/>
                  </a:lnTo>
                  <a:lnTo>
                    <a:pt x="1446" y="4033"/>
                  </a:lnTo>
                  <a:lnTo>
                    <a:pt x="1691" y="4094"/>
                  </a:lnTo>
                  <a:lnTo>
                    <a:pt x="2200" y="4135"/>
                  </a:lnTo>
                  <a:lnTo>
                    <a:pt x="2709" y="4054"/>
                  </a:lnTo>
                  <a:lnTo>
                    <a:pt x="3178" y="3870"/>
                  </a:lnTo>
                  <a:lnTo>
                    <a:pt x="3402" y="3748"/>
                  </a:lnTo>
                  <a:lnTo>
                    <a:pt x="3605" y="3606"/>
                  </a:lnTo>
                  <a:lnTo>
                    <a:pt x="3992" y="3259"/>
                  </a:lnTo>
                  <a:lnTo>
                    <a:pt x="4420" y="2608"/>
                  </a:lnTo>
                  <a:lnTo>
                    <a:pt x="4644" y="1875"/>
                  </a:lnTo>
                  <a:lnTo>
                    <a:pt x="4664" y="1365"/>
                  </a:lnTo>
                  <a:lnTo>
                    <a:pt x="4583" y="877"/>
                  </a:lnTo>
                  <a:lnTo>
                    <a:pt x="4379" y="408"/>
                  </a:lnTo>
                  <a:lnTo>
                    <a:pt x="4216" y="205"/>
                  </a:lnTo>
                  <a:lnTo>
                    <a:pt x="4114" y="103"/>
                  </a:lnTo>
                  <a:lnTo>
                    <a:pt x="38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9"/>
            <p:cNvSpPr/>
            <p:nvPr/>
          </p:nvSpPr>
          <p:spPr>
            <a:xfrm>
              <a:off x="6912624" y="589614"/>
              <a:ext cx="188487" cy="212869"/>
            </a:xfrm>
            <a:custGeom>
              <a:avLst/>
              <a:gdLst/>
              <a:ahLst/>
              <a:cxnLst/>
              <a:rect l="l" t="t" r="r" b="b"/>
              <a:pathLst>
                <a:path w="3301" h="3728" extrusionOk="0">
                  <a:moveTo>
                    <a:pt x="571" y="1"/>
                  </a:moveTo>
                  <a:lnTo>
                    <a:pt x="306" y="82"/>
                  </a:lnTo>
                  <a:lnTo>
                    <a:pt x="123" y="266"/>
                  </a:lnTo>
                  <a:lnTo>
                    <a:pt x="21" y="530"/>
                  </a:lnTo>
                  <a:lnTo>
                    <a:pt x="1" y="693"/>
                  </a:lnTo>
                  <a:lnTo>
                    <a:pt x="42" y="1325"/>
                  </a:lnTo>
                  <a:lnTo>
                    <a:pt x="225" y="2262"/>
                  </a:lnTo>
                  <a:lnTo>
                    <a:pt x="490" y="2832"/>
                  </a:lnTo>
                  <a:lnTo>
                    <a:pt x="693" y="3076"/>
                  </a:lnTo>
                  <a:lnTo>
                    <a:pt x="917" y="3300"/>
                  </a:lnTo>
                  <a:lnTo>
                    <a:pt x="1447" y="3606"/>
                  </a:lnTo>
                  <a:lnTo>
                    <a:pt x="2058" y="3728"/>
                  </a:lnTo>
                  <a:lnTo>
                    <a:pt x="2669" y="3626"/>
                  </a:lnTo>
                  <a:lnTo>
                    <a:pt x="2954" y="3463"/>
                  </a:lnTo>
                  <a:lnTo>
                    <a:pt x="3076" y="3382"/>
                  </a:lnTo>
                  <a:lnTo>
                    <a:pt x="3239" y="3158"/>
                  </a:lnTo>
                  <a:lnTo>
                    <a:pt x="3300" y="2750"/>
                  </a:lnTo>
                  <a:lnTo>
                    <a:pt x="3096" y="2262"/>
                  </a:lnTo>
                  <a:lnTo>
                    <a:pt x="2791" y="2058"/>
                  </a:lnTo>
                  <a:lnTo>
                    <a:pt x="2526" y="2058"/>
                  </a:lnTo>
                  <a:lnTo>
                    <a:pt x="2363" y="2099"/>
                  </a:lnTo>
                  <a:lnTo>
                    <a:pt x="2241" y="2139"/>
                  </a:lnTo>
                  <a:lnTo>
                    <a:pt x="2017" y="2119"/>
                  </a:lnTo>
                  <a:lnTo>
                    <a:pt x="1773" y="1915"/>
                  </a:lnTo>
                  <a:lnTo>
                    <a:pt x="1508" y="1141"/>
                  </a:lnTo>
                  <a:lnTo>
                    <a:pt x="1467" y="693"/>
                  </a:lnTo>
                  <a:lnTo>
                    <a:pt x="1447" y="530"/>
                  </a:lnTo>
                  <a:lnTo>
                    <a:pt x="1304" y="266"/>
                  </a:lnTo>
                  <a:lnTo>
                    <a:pt x="958" y="21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9"/>
            <p:cNvSpPr/>
            <p:nvPr/>
          </p:nvSpPr>
          <p:spPr>
            <a:xfrm>
              <a:off x="7408940" y="668577"/>
              <a:ext cx="281446" cy="223375"/>
            </a:xfrm>
            <a:custGeom>
              <a:avLst/>
              <a:gdLst/>
              <a:ahLst/>
              <a:cxnLst/>
              <a:rect l="l" t="t" r="r" b="b"/>
              <a:pathLst>
                <a:path w="4929" h="3912" extrusionOk="0">
                  <a:moveTo>
                    <a:pt x="835" y="1"/>
                  </a:moveTo>
                  <a:lnTo>
                    <a:pt x="550" y="62"/>
                  </a:lnTo>
                  <a:lnTo>
                    <a:pt x="204" y="306"/>
                  </a:lnTo>
                  <a:lnTo>
                    <a:pt x="0" y="693"/>
                  </a:lnTo>
                  <a:lnTo>
                    <a:pt x="0" y="1019"/>
                  </a:lnTo>
                  <a:lnTo>
                    <a:pt x="61" y="1182"/>
                  </a:lnTo>
                  <a:lnTo>
                    <a:pt x="285" y="1691"/>
                  </a:lnTo>
                  <a:lnTo>
                    <a:pt x="794" y="2587"/>
                  </a:lnTo>
                  <a:lnTo>
                    <a:pt x="1446" y="3321"/>
                  </a:lnTo>
                  <a:lnTo>
                    <a:pt x="2098" y="3687"/>
                  </a:lnTo>
                  <a:lnTo>
                    <a:pt x="2607" y="3850"/>
                  </a:lnTo>
                  <a:lnTo>
                    <a:pt x="2892" y="3891"/>
                  </a:lnTo>
                  <a:lnTo>
                    <a:pt x="3116" y="3911"/>
                  </a:lnTo>
                  <a:lnTo>
                    <a:pt x="3605" y="3830"/>
                  </a:lnTo>
                  <a:lnTo>
                    <a:pt x="4053" y="3626"/>
                  </a:lnTo>
                  <a:lnTo>
                    <a:pt x="4440" y="3341"/>
                  </a:lnTo>
                  <a:lnTo>
                    <a:pt x="4562" y="3178"/>
                  </a:lnTo>
                  <a:lnTo>
                    <a:pt x="4705" y="2954"/>
                  </a:lnTo>
                  <a:lnTo>
                    <a:pt x="4868" y="2465"/>
                  </a:lnTo>
                  <a:lnTo>
                    <a:pt x="4929" y="1712"/>
                  </a:lnTo>
                  <a:lnTo>
                    <a:pt x="4827" y="1203"/>
                  </a:lnTo>
                  <a:lnTo>
                    <a:pt x="4766" y="1060"/>
                  </a:lnTo>
                  <a:lnTo>
                    <a:pt x="4542" y="856"/>
                  </a:lnTo>
                  <a:lnTo>
                    <a:pt x="4236" y="816"/>
                  </a:lnTo>
                  <a:lnTo>
                    <a:pt x="3951" y="958"/>
                  </a:lnTo>
                  <a:lnTo>
                    <a:pt x="3870" y="1080"/>
                  </a:lnTo>
                  <a:lnTo>
                    <a:pt x="3686" y="1427"/>
                  </a:lnTo>
                  <a:lnTo>
                    <a:pt x="3299" y="1915"/>
                  </a:lnTo>
                  <a:lnTo>
                    <a:pt x="2974" y="2058"/>
                  </a:lnTo>
                  <a:lnTo>
                    <a:pt x="2750" y="2058"/>
                  </a:lnTo>
                  <a:lnTo>
                    <a:pt x="2485" y="1976"/>
                  </a:lnTo>
                  <a:lnTo>
                    <a:pt x="2057" y="1630"/>
                  </a:lnTo>
                  <a:lnTo>
                    <a:pt x="1589" y="917"/>
                  </a:lnTo>
                  <a:lnTo>
                    <a:pt x="1385" y="408"/>
                  </a:lnTo>
                  <a:lnTo>
                    <a:pt x="1304" y="245"/>
                  </a:lnTo>
                  <a:lnTo>
                    <a:pt x="1080" y="62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9"/>
            <p:cNvSpPr/>
            <p:nvPr/>
          </p:nvSpPr>
          <p:spPr>
            <a:xfrm>
              <a:off x="6575363" y="78375"/>
              <a:ext cx="241933" cy="272139"/>
            </a:xfrm>
            <a:custGeom>
              <a:avLst/>
              <a:gdLst/>
              <a:ahLst/>
              <a:cxnLst/>
              <a:rect l="l" t="t" r="r" b="b"/>
              <a:pathLst>
                <a:path w="4237" h="4766" extrusionOk="0">
                  <a:moveTo>
                    <a:pt x="1283" y="0"/>
                  </a:moveTo>
                  <a:lnTo>
                    <a:pt x="856" y="41"/>
                  </a:lnTo>
                  <a:lnTo>
                    <a:pt x="489" y="224"/>
                  </a:lnTo>
                  <a:lnTo>
                    <a:pt x="204" y="570"/>
                  </a:lnTo>
                  <a:lnTo>
                    <a:pt x="123" y="835"/>
                  </a:lnTo>
                  <a:lnTo>
                    <a:pt x="0" y="1426"/>
                  </a:lnTo>
                  <a:lnTo>
                    <a:pt x="21" y="2322"/>
                  </a:lnTo>
                  <a:lnTo>
                    <a:pt x="123" y="2912"/>
                  </a:lnTo>
                  <a:lnTo>
                    <a:pt x="347" y="3442"/>
                  </a:lnTo>
                  <a:lnTo>
                    <a:pt x="652" y="3910"/>
                  </a:lnTo>
                  <a:lnTo>
                    <a:pt x="1080" y="4318"/>
                  </a:lnTo>
                  <a:lnTo>
                    <a:pt x="1609" y="4603"/>
                  </a:lnTo>
                  <a:lnTo>
                    <a:pt x="1935" y="4684"/>
                  </a:lnTo>
                  <a:lnTo>
                    <a:pt x="2261" y="4766"/>
                  </a:lnTo>
                  <a:lnTo>
                    <a:pt x="2913" y="4684"/>
                  </a:lnTo>
                  <a:lnTo>
                    <a:pt x="3462" y="4419"/>
                  </a:lnTo>
                  <a:lnTo>
                    <a:pt x="3890" y="3931"/>
                  </a:lnTo>
                  <a:lnTo>
                    <a:pt x="4012" y="3625"/>
                  </a:lnTo>
                  <a:lnTo>
                    <a:pt x="4155" y="3197"/>
                  </a:lnTo>
                  <a:lnTo>
                    <a:pt x="4236" y="2566"/>
                  </a:lnTo>
                  <a:lnTo>
                    <a:pt x="4135" y="2138"/>
                  </a:lnTo>
                  <a:lnTo>
                    <a:pt x="4012" y="1914"/>
                  </a:lnTo>
                  <a:lnTo>
                    <a:pt x="3911" y="1792"/>
                  </a:lnTo>
                  <a:lnTo>
                    <a:pt x="3687" y="1609"/>
                  </a:lnTo>
                  <a:lnTo>
                    <a:pt x="3300" y="1548"/>
                  </a:lnTo>
                  <a:lnTo>
                    <a:pt x="2811" y="1731"/>
                  </a:lnTo>
                  <a:lnTo>
                    <a:pt x="2587" y="2057"/>
                  </a:lnTo>
                  <a:lnTo>
                    <a:pt x="2566" y="2342"/>
                  </a:lnTo>
                  <a:lnTo>
                    <a:pt x="2588" y="2430"/>
                  </a:lnTo>
                  <a:lnTo>
                    <a:pt x="2588" y="2430"/>
                  </a:lnTo>
                  <a:lnTo>
                    <a:pt x="2546" y="2444"/>
                  </a:lnTo>
                  <a:lnTo>
                    <a:pt x="2485" y="2403"/>
                  </a:lnTo>
                  <a:lnTo>
                    <a:pt x="2383" y="2322"/>
                  </a:lnTo>
                  <a:lnTo>
                    <a:pt x="2302" y="2098"/>
                  </a:lnTo>
                  <a:lnTo>
                    <a:pt x="2281" y="1711"/>
                  </a:lnTo>
                  <a:lnTo>
                    <a:pt x="2342" y="1446"/>
                  </a:lnTo>
                  <a:lnTo>
                    <a:pt x="2383" y="1181"/>
                  </a:lnTo>
                  <a:lnTo>
                    <a:pt x="2281" y="713"/>
                  </a:lnTo>
                  <a:lnTo>
                    <a:pt x="2037" y="367"/>
                  </a:lnTo>
                  <a:lnTo>
                    <a:pt x="1691" y="122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9"/>
            <p:cNvSpPr/>
            <p:nvPr/>
          </p:nvSpPr>
          <p:spPr>
            <a:xfrm rot="-1677413">
              <a:off x="6038150" y="282381"/>
              <a:ext cx="206574" cy="251347"/>
            </a:xfrm>
            <a:custGeom>
              <a:avLst/>
              <a:gdLst/>
              <a:ahLst/>
              <a:cxnLst/>
              <a:rect l="l" t="t" r="r" b="b"/>
              <a:pathLst>
                <a:path w="3382" h="4115" extrusionOk="0">
                  <a:moveTo>
                    <a:pt x="876" y="0"/>
                  </a:moveTo>
                  <a:lnTo>
                    <a:pt x="510" y="41"/>
                  </a:lnTo>
                  <a:lnTo>
                    <a:pt x="306" y="204"/>
                  </a:lnTo>
                  <a:lnTo>
                    <a:pt x="225" y="347"/>
                  </a:lnTo>
                  <a:lnTo>
                    <a:pt x="123" y="550"/>
                  </a:lnTo>
                  <a:lnTo>
                    <a:pt x="1" y="998"/>
                  </a:lnTo>
                  <a:lnTo>
                    <a:pt x="21" y="1691"/>
                  </a:lnTo>
                  <a:lnTo>
                    <a:pt x="327" y="2587"/>
                  </a:lnTo>
                  <a:lnTo>
                    <a:pt x="856" y="3381"/>
                  </a:lnTo>
                  <a:lnTo>
                    <a:pt x="1162" y="3687"/>
                  </a:lnTo>
                  <a:lnTo>
                    <a:pt x="1365" y="3850"/>
                  </a:lnTo>
                  <a:lnTo>
                    <a:pt x="1813" y="4074"/>
                  </a:lnTo>
                  <a:lnTo>
                    <a:pt x="2282" y="4114"/>
                  </a:lnTo>
                  <a:lnTo>
                    <a:pt x="2750" y="3992"/>
                  </a:lnTo>
                  <a:lnTo>
                    <a:pt x="2954" y="3829"/>
                  </a:lnTo>
                  <a:lnTo>
                    <a:pt x="3096" y="3687"/>
                  </a:lnTo>
                  <a:lnTo>
                    <a:pt x="3300" y="3361"/>
                  </a:lnTo>
                  <a:lnTo>
                    <a:pt x="3381" y="2974"/>
                  </a:lnTo>
                  <a:lnTo>
                    <a:pt x="3300" y="2607"/>
                  </a:lnTo>
                  <a:lnTo>
                    <a:pt x="3198" y="2424"/>
                  </a:lnTo>
                  <a:lnTo>
                    <a:pt x="3096" y="2302"/>
                  </a:lnTo>
                  <a:lnTo>
                    <a:pt x="2811" y="2200"/>
                  </a:lnTo>
                  <a:lnTo>
                    <a:pt x="2546" y="2261"/>
                  </a:lnTo>
                  <a:lnTo>
                    <a:pt x="2363" y="2485"/>
                  </a:lnTo>
                  <a:lnTo>
                    <a:pt x="2346" y="2625"/>
                  </a:lnTo>
                  <a:lnTo>
                    <a:pt x="2346" y="2625"/>
                  </a:lnTo>
                  <a:lnTo>
                    <a:pt x="2343" y="2628"/>
                  </a:lnTo>
                  <a:lnTo>
                    <a:pt x="2261" y="2607"/>
                  </a:lnTo>
                  <a:lnTo>
                    <a:pt x="2200" y="2628"/>
                  </a:lnTo>
                  <a:lnTo>
                    <a:pt x="1997" y="2485"/>
                  </a:lnTo>
                  <a:lnTo>
                    <a:pt x="1854" y="2261"/>
                  </a:lnTo>
                  <a:lnTo>
                    <a:pt x="1671" y="1996"/>
                  </a:lnTo>
                  <a:lnTo>
                    <a:pt x="1406" y="1507"/>
                  </a:lnTo>
                  <a:lnTo>
                    <a:pt x="1345" y="1182"/>
                  </a:lnTo>
                  <a:lnTo>
                    <a:pt x="1406" y="1039"/>
                  </a:lnTo>
                  <a:lnTo>
                    <a:pt x="1447" y="876"/>
                  </a:lnTo>
                  <a:lnTo>
                    <a:pt x="1467" y="611"/>
                  </a:lnTo>
                  <a:lnTo>
                    <a:pt x="1325" y="24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9"/>
            <p:cNvSpPr/>
            <p:nvPr/>
          </p:nvSpPr>
          <p:spPr>
            <a:xfrm rot="2700000">
              <a:off x="8543457" y="931681"/>
              <a:ext cx="376079" cy="333433"/>
            </a:xfrm>
            <a:custGeom>
              <a:avLst/>
              <a:gdLst/>
              <a:ahLst/>
              <a:cxnLst/>
              <a:rect l="l" t="t" r="r" b="b"/>
              <a:pathLst>
                <a:path w="4665" h="4136" extrusionOk="0">
                  <a:moveTo>
                    <a:pt x="1795" y="1764"/>
                  </a:moveTo>
                  <a:lnTo>
                    <a:pt x="1854" y="1793"/>
                  </a:lnTo>
                  <a:lnTo>
                    <a:pt x="1833" y="1814"/>
                  </a:lnTo>
                  <a:lnTo>
                    <a:pt x="1795" y="1764"/>
                  </a:lnTo>
                  <a:close/>
                  <a:moveTo>
                    <a:pt x="3870" y="1"/>
                  </a:moveTo>
                  <a:lnTo>
                    <a:pt x="3483" y="42"/>
                  </a:lnTo>
                  <a:lnTo>
                    <a:pt x="3279" y="205"/>
                  </a:lnTo>
                  <a:lnTo>
                    <a:pt x="2994" y="510"/>
                  </a:lnTo>
                  <a:lnTo>
                    <a:pt x="2546" y="1243"/>
                  </a:lnTo>
                  <a:lnTo>
                    <a:pt x="2261" y="1569"/>
                  </a:lnTo>
                  <a:lnTo>
                    <a:pt x="2180" y="1618"/>
                  </a:lnTo>
                  <a:lnTo>
                    <a:pt x="2180" y="1618"/>
                  </a:lnTo>
                  <a:lnTo>
                    <a:pt x="2017" y="1651"/>
                  </a:lnTo>
                  <a:lnTo>
                    <a:pt x="2037" y="1671"/>
                  </a:lnTo>
                  <a:lnTo>
                    <a:pt x="1935" y="1712"/>
                  </a:lnTo>
                  <a:lnTo>
                    <a:pt x="1854" y="1651"/>
                  </a:lnTo>
                  <a:lnTo>
                    <a:pt x="1678" y="1621"/>
                  </a:lnTo>
                  <a:lnTo>
                    <a:pt x="1678" y="1621"/>
                  </a:lnTo>
                  <a:lnTo>
                    <a:pt x="1365" y="1406"/>
                  </a:lnTo>
                  <a:lnTo>
                    <a:pt x="998" y="1345"/>
                  </a:lnTo>
                  <a:lnTo>
                    <a:pt x="652" y="1406"/>
                  </a:lnTo>
                  <a:lnTo>
                    <a:pt x="347" y="1589"/>
                  </a:lnTo>
                  <a:lnTo>
                    <a:pt x="102" y="1854"/>
                  </a:lnTo>
                  <a:lnTo>
                    <a:pt x="0" y="2200"/>
                  </a:lnTo>
                  <a:lnTo>
                    <a:pt x="21" y="2608"/>
                  </a:lnTo>
                  <a:lnTo>
                    <a:pt x="123" y="2832"/>
                  </a:lnTo>
                  <a:lnTo>
                    <a:pt x="245" y="3137"/>
                  </a:lnTo>
                  <a:lnTo>
                    <a:pt x="510" y="3483"/>
                  </a:lnTo>
                  <a:lnTo>
                    <a:pt x="713" y="3687"/>
                  </a:lnTo>
                  <a:lnTo>
                    <a:pt x="1182" y="3952"/>
                  </a:lnTo>
                  <a:lnTo>
                    <a:pt x="1446" y="4033"/>
                  </a:lnTo>
                  <a:lnTo>
                    <a:pt x="1691" y="4094"/>
                  </a:lnTo>
                  <a:lnTo>
                    <a:pt x="2200" y="4135"/>
                  </a:lnTo>
                  <a:lnTo>
                    <a:pt x="2709" y="4054"/>
                  </a:lnTo>
                  <a:lnTo>
                    <a:pt x="3178" y="3870"/>
                  </a:lnTo>
                  <a:lnTo>
                    <a:pt x="3402" y="3748"/>
                  </a:lnTo>
                  <a:lnTo>
                    <a:pt x="3605" y="3606"/>
                  </a:lnTo>
                  <a:lnTo>
                    <a:pt x="3992" y="3259"/>
                  </a:lnTo>
                  <a:lnTo>
                    <a:pt x="4420" y="2608"/>
                  </a:lnTo>
                  <a:lnTo>
                    <a:pt x="4644" y="1875"/>
                  </a:lnTo>
                  <a:lnTo>
                    <a:pt x="4664" y="1365"/>
                  </a:lnTo>
                  <a:lnTo>
                    <a:pt x="4583" y="877"/>
                  </a:lnTo>
                  <a:lnTo>
                    <a:pt x="4379" y="408"/>
                  </a:lnTo>
                  <a:lnTo>
                    <a:pt x="4216" y="205"/>
                  </a:lnTo>
                  <a:lnTo>
                    <a:pt x="4114" y="103"/>
                  </a:lnTo>
                  <a:lnTo>
                    <a:pt x="38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9"/>
            <p:cNvSpPr/>
            <p:nvPr/>
          </p:nvSpPr>
          <p:spPr>
            <a:xfrm>
              <a:off x="8080488" y="1059755"/>
              <a:ext cx="256347" cy="289507"/>
            </a:xfrm>
            <a:custGeom>
              <a:avLst/>
              <a:gdLst/>
              <a:ahLst/>
              <a:cxnLst/>
              <a:rect l="l" t="t" r="r" b="b"/>
              <a:pathLst>
                <a:path w="3301" h="3728" extrusionOk="0">
                  <a:moveTo>
                    <a:pt x="571" y="1"/>
                  </a:moveTo>
                  <a:lnTo>
                    <a:pt x="306" y="82"/>
                  </a:lnTo>
                  <a:lnTo>
                    <a:pt x="123" y="266"/>
                  </a:lnTo>
                  <a:lnTo>
                    <a:pt x="21" y="530"/>
                  </a:lnTo>
                  <a:lnTo>
                    <a:pt x="1" y="693"/>
                  </a:lnTo>
                  <a:lnTo>
                    <a:pt x="42" y="1325"/>
                  </a:lnTo>
                  <a:lnTo>
                    <a:pt x="225" y="2262"/>
                  </a:lnTo>
                  <a:lnTo>
                    <a:pt x="490" y="2832"/>
                  </a:lnTo>
                  <a:lnTo>
                    <a:pt x="693" y="3076"/>
                  </a:lnTo>
                  <a:lnTo>
                    <a:pt x="917" y="3300"/>
                  </a:lnTo>
                  <a:lnTo>
                    <a:pt x="1447" y="3606"/>
                  </a:lnTo>
                  <a:lnTo>
                    <a:pt x="2058" y="3728"/>
                  </a:lnTo>
                  <a:lnTo>
                    <a:pt x="2669" y="3626"/>
                  </a:lnTo>
                  <a:lnTo>
                    <a:pt x="2954" y="3463"/>
                  </a:lnTo>
                  <a:lnTo>
                    <a:pt x="3076" y="3382"/>
                  </a:lnTo>
                  <a:lnTo>
                    <a:pt x="3239" y="3158"/>
                  </a:lnTo>
                  <a:lnTo>
                    <a:pt x="3300" y="2750"/>
                  </a:lnTo>
                  <a:lnTo>
                    <a:pt x="3096" y="2262"/>
                  </a:lnTo>
                  <a:lnTo>
                    <a:pt x="2791" y="2058"/>
                  </a:lnTo>
                  <a:lnTo>
                    <a:pt x="2526" y="2058"/>
                  </a:lnTo>
                  <a:lnTo>
                    <a:pt x="2363" y="2099"/>
                  </a:lnTo>
                  <a:lnTo>
                    <a:pt x="2241" y="2139"/>
                  </a:lnTo>
                  <a:lnTo>
                    <a:pt x="2017" y="2119"/>
                  </a:lnTo>
                  <a:lnTo>
                    <a:pt x="1773" y="1915"/>
                  </a:lnTo>
                  <a:lnTo>
                    <a:pt x="1508" y="1141"/>
                  </a:lnTo>
                  <a:lnTo>
                    <a:pt x="1467" y="693"/>
                  </a:lnTo>
                  <a:lnTo>
                    <a:pt x="1447" y="530"/>
                  </a:lnTo>
                  <a:lnTo>
                    <a:pt x="1304" y="266"/>
                  </a:lnTo>
                  <a:lnTo>
                    <a:pt x="958" y="21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59"/>
          <p:cNvGrpSpPr/>
          <p:nvPr/>
        </p:nvGrpSpPr>
        <p:grpSpPr>
          <a:xfrm>
            <a:off x="-324173" y="3036742"/>
            <a:ext cx="1314773" cy="655998"/>
            <a:chOff x="2512975" y="4109965"/>
            <a:chExt cx="2187598" cy="813484"/>
          </a:xfrm>
        </p:grpSpPr>
        <p:sp>
          <p:nvSpPr>
            <p:cNvPr id="672" name="Google Shape;672;p59"/>
            <p:cNvSpPr/>
            <p:nvPr/>
          </p:nvSpPr>
          <p:spPr>
            <a:xfrm>
              <a:off x="2728522" y="4813632"/>
              <a:ext cx="1212931" cy="109818"/>
            </a:xfrm>
            <a:custGeom>
              <a:avLst/>
              <a:gdLst/>
              <a:ahLst/>
              <a:cxnLst/>
              <a:rect l="l" t="t" r="r" b="b"/>
              <a:pathLst>
                <a:path w="18677" h="1691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9145" y="1141"/>
                  </a:lnTo>
                  <a:lnTo>
                    <a:pt x="17739" y="1691"/>
                  </a:lnTo>
                  <a:lnTo>
                    <a:pt x="18085" y="1691"/>
                  </a:lnTo>
                  <a:lnTo>
                    <a:pt x="18554" y="1548"/>
                  </a:lnTo>
                  <a:lnTo>
                    <a:pt x="18676" y="1385"/>
                  </a:lnTo>
                  <a:lnTo>
                    <a:pt x="18656" y="1283"/>
                  </a:lnTo>
                  <a:lnTo>
                    <a:pt x="18452" y="1141"/>
                  </a:lnTo>
                  <a:lnTo>
                    <a:pt x="18126" y="1100"/>
                  </a:lnTo>
                  <a:lnTo>
                    <a:pt x="9532" y="55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9"/>
            <p:cNvSpPr/>
            <p:nvPr/>
          </p:nvSpPr>
          <p:spPr>
            <a:xfrm>
              <a:off x="2512975" y="4523982"/>
              <a:ext cx="1641357" cy="201062"/>
            </a:xfrm>
            <a:custGeom>
              <a:avLst/>
              <a:gdLst/>
              <a:ahLst/>
              <a:cxnLst/>
              <a:rect l="l" t="t" r="r" b="b"/>
              <a:pathLst>
                <a:path w="25274" h="3096" extrusionOk="0">
                  <a:moveTo>
                    <a:pt x="591" y="0"/>
                  </a:moveTo>
                  <a:lnTo>
                    <a:pt x="143" y="123"/>
                  </a:lnTo>
                  <a:lnTo>
                    <a:pt x="0" y="347"/>
                  </a:lnTo>
                  <a:lnTo>
                    <a:pt x="224" y="571"/>
                  </a:lnTo>
                  <a:lnTo>
                    <a:pt x="530" y="632"/>
                  </a:lnTo>
                  <a:lnTo>
                    <a:pt x="6354" y="1365"/>
                  </a:lnTo>
                  <a:lnTo>
                    <a:pt x="18268" y="2607"/>
                  </a:lnTo>
                  <a:lnTo>
                    <a:pt x="24337" y="3076"/>
                  </a:lnTo>
                  <a:lnTo>
                    <a:pt x="24663" y="3096"/>
                  </a:lnTo>
                  <a:lnTo>
                    <a:pt x="25131" y="2953"/>
                  </a:lnTo>
                  <a:lnTo>
                    <a:pt x="25274" y="2790"/>
                  </a:lnTo>
                  <a:lnTo>
                    <a:pt x="25254" y="2668"/>
                  </a:lnTo>
                  <a:lnTo>
                    <a:pt x="25029" y="2546"/>
                  </a:lnTo>
                  <a:lnTo>
                    <a:pt x="24724" y="2485"/>
                  </a:lnTo>
                  <a:lnTo>
                    <a:pt x="18655" y="2017"/>
                  </a:lnTo>
                  <a:lnTo>
                    <a:pt x="6762" y="795"/>
                  </a:lnTo>
                  <a:lnTo>
                    <a:pt x="917" y="41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9"/>
            <p:cNvSpPr/>
            <p:nvPr/>
          </p:nvSpPr>
          <p:spPr>
            <a:xfrm>
              <a:off x="3175593" y="4434035"/>
              <a:ext cx="1524980" cy="161447"/>
            </a:xfrm>
            <a:custGeom>
              <a:avLst/>
              <a:gdLst/>
              <a:ahLst/>
              <a:cxnLst/>
              <a:rect l="l" t="t" r="r" b="b"/>
              <a:pathLst>
                <a:path w="23482" h="2486" extrusionOk="0">
                  <a:moveTo>
                    <a:pt x="591" y="1"/>
                  </a:moveTo>
                  <a:lnTo>
                    <a:pt x="123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11548" y="1528"/>
                  </a:lnTo>
                  <a:lnTo>
                    <a:pt x="22545" y="2465"/>
                  </a:lnTo>
                  <a:lnTo>
                    <a:pt x="22891" y="2485"/>
                  </a:lnTo>
                  <a:lnTo>
                    <a:pt x="23360" y="2343"/>
                  </a:lnTo>
                  <a:lnTo>
                    <a:pt x="23482" y="2180"/>
                  </a:lnTo>
                  <a:lnTo>
                    <a:pt x="23462" y="2078"/>
                  </a:lnTo>
                  <a:lnTo>
                    <a:pt x="23258" y="1935"/>
                  </a:lnTo>
                  <a:lnTo>
                    <a:pt x="22952" y="1874"/>
                  </a:lnTo>
                  <a:lnTo>
                    <a:pt x="11935" y="937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9"/>
            <p:cNvSpPr/>
            <p:nvPr/>
          </p:nvSpPr>
          <p:spPr>
            <a:xfrm>
              <a:off x="3249629" y="4109965"/>
              <a:ext cx="1169225" cy="157486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305565" y="-115920"/>
            <a:ext cx="38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Let’s sing a song!</a:t>
            </a:r>
          </a:p>
        </p:txBody>
      </p:sp>
      <p:sp>
        <p:nvSpPr>
          <p:cNvPr id="38" name="Google Shape;267;p35"/>
          <p:cNvSpPr txBox="1">
            <a:spLocks/>
          </p:cNvSpPr>
          <p:nvPr/>
        </p:nvSpPr>
        <p:spPr>
          <a:xfrm>
            <a:off x="627134" y="580318"/>
            <a:ext cx="5073660" cy="45631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Century Gothic" pitchFamily="34" charset="0"/>
              </a:rPr>
              <a:t>Short and Cute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600" b="1" dirty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Short and cute, short and cute!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What does your mother look like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Short and cute, short and cute!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My mother is short and cute.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Big and strong, big and strong!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What does your father look like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Big and strong, big and strong!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My father is big and strong.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Tall and thin, tall and tin!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What does your brother look like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Tall and thin, tall and thin!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My brother is tall and tin.</a:t>
            </a:r>
          </a:p>
        </p:txBody>
      </p:sp>
      <p:pic>
        <p:nvPicPr>
          <p:cNvPr id="11" name="30 Track 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788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56"/>
          <p:cNvGrpSpPr/>
          <p:nvPr/>
        </p:nvGrpSpPr>
        <p:grpSpPr>
          <a:xfrm>
            <a:off x="7069826" y="4312027"/>
            <a:ext cx="1941747" cy="866470"/>
            <a:chOff x="7069826" y="4312027"/>
            <a:chExt cx="1941747" cy="866470"/>
          </a:xfrm>
        </p:grpSpPr>
        <p:sp>
          <p:nvSpPr>
            <p:cNvPr id="523" name="Google Shape;523;p56"/>
            <p:cNvSpPr/>
            <p:nvPr/>
          </p:nvSpPr>
          <p:spPr>
            <a:xfrm rot="-336207">
              <a:off x="7287865" y="5028453"/>
              <a:ext cx="1078333" cy="97631"/>
            </a:xfrm>
            <a:custGeom>
              <a:avLst/>
              <a:gdLst/>
              <a:ahLst/>
              <a:cxnLst/>
              <a:rect l="l" t="t" r="r" b="b"/>
              <a:pathLst>
                <a:path w="18677" h="1691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9145" y="1141"/>
                  </a:lnTo>
                  <a:lnTo>
                    <a:pt x="17739" y="1691"/>
                  </a:lnTo>
                  <a:lnTo>
                    <a:pt x="18085" y="1691"/>
                  </a:lnTo>
                  <a:lnTo>
                    <a:pt x="18554" y="1548"/>
                  </a:lnTo>
                  <a:lnTo>
                    <a:pt x="18676" y="1385"/>
                  </a:lnTo>
                  <a:lnTo>
                    <a:pt x="18656" y="1283"/>
                  </a:lnTo>
                  <a:lnTo>
                    <a:pt x="18452" y="1141"/>
                  </a:lnTo>
                  <a:lnTo>
                    <a:pt x="18126" y="1100"/>
                  </a:lnTo>
                  <a:lnTo>
                    <a:pt x="9532" y="55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6"/>
            <p:cNvSpPr/>
            <p:nvPr/>
          </p:nvSpPr>
          <p:spPr>
            <a:xfrm rot="-336207">
              <a:off x="7075067" y="4772100"/>
              <a:ext cx="1459217" cy="178750"/>
            </a:xfrm>
            <a:custGeom>
              <a:avLst/>
              <a:gdLst/>
              <a:ahLst/>
              <a:cxnLst/>
              <a:rect l="l" t="t" r="r" b="b"/>
              <a:pathLst>
                <a:path w="25274" h="3096" extrusionOk="0">
                  <a:moveTo>
                    <a:pt x="591" y="0"/>
                  </a:moveTo>
                  <a:lnTo>
                    <a:pt x="143" y="123"/>
                  </a:lnTo>
                  <a:lnTo>
                    <a:pt x="0" y="347"/>
                  </a:lnTo>
                  <a:lnTo>
                    <a:pt x="224" y="571"/>
                  </a:lnTo>
                  <a:lnTo>
                    <a:pt x="530" y="632"/>
                  </a:lnTo>
                  <a:lnTo>
                    <a:pt x="6354" y="1365"/>
                  </a:lnTo>
                  <a:lnTo>
                    <a:pt x="18268" y="2607"/>
                  </a:lnTo>
                  <a:lnTo>
                    <a:pt x="24337" y="3076"/>
                  </a:lnTo>
                  <a:lnTo>
                    <a:pt x="24663" y="3096"/>
                  </a:lnTo>
                  <a:lnTo>
                    <a:pt x="25131" y="2953"/>
                  </a:lnTo>
                  <a:lnTo>
                    <a:pt x="25274" y="2790"/>
                  </a:lnTo>
                  <a:lnTo>
                    <a:pt x="25254" y="2668"/>
                  </a:lnTo>
                  <a:lnTo>
                    <a:pt x="25029" y="2546"/>
                  </a:lnTo>
                  <a:lnTo>
                    <a:pt x="24724" y="2485"/>
                  </a:lnTo>
                  <a:lnTo>
                    <a:pt x="18655" y="2017"/>
                  </a:lnTo>
                  <a:lnTo>
                    <a:pt x="6762" y="795"/>
                  </a:lnTo>
                  <a:lnTo>
                    <a:pt x="917" y="41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6"/>
            <p:cNvSpPr/>
            <p:nvPr/>
          </p:nvSpPr>
          <p:spPr>
            <a:xfrm rot="-336207">
              <a:off x="7652051" y="4640143"/>
              <a:ext cx="1355754" cy="143531"/>
            </a:xfrm>
            <a:custGeom>
              <a:avLst/>
              <a:gdLst/>
              <a:ahLst/>
              <a:cxnLst/>
              <a:rect l="l" t="t" r="r" b="b"/>
              <a:pathLst>
                <a:path w="23482" h="2486" extrusionOk="0">
                  <a:moveTo>
                    <a:pt x="591" y="1"/>
                  </a:moveTo>
                  <a:lnTo>
                    <a:pt x="123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11548" y="1528"/>
                  </a:lnTo>
                  <a:lnTo>
                    <a:pt x="22545" y="2465"/>
                  </a:lnTo>
                  <a:lnTo>
                    <a:pt x="22891" y="2485"/>
                  </a:lnTo>
                  <a:lnTo>
                    <a:pt x="23360" y="2343"/>
                  </a:lnTo>
                  <a:lnTo>
                    <a:pt x="23482" y="2180"/>
                  </a:lnTo>
                  <a:lnTo>
                    <a:pt x="23462" y="2078"/>
                  </a:lnTo>
                  <a:lnTo>
                    <a:pt x="23258" y="1935"/>
                  </a:lnTo>
                  <a:lnTo>
                    <a:pt x="22952" y="1874"/>
                  </a:lnTo>
                  <a:lnTo>
                    <a:pt x="11935" y="937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6"/>
            <p:cNvSpPr/>
            <p:nvPr/>
          </p:nvSpPr>
          <p:spPr>
            <a:xfrm rot="-336207">
              <a:off x="7690012" y="4362441"/>
              <a:ext cx="1039477" cy="140010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56"/>
          <p:cNvGrpSpPr/>
          <p:nvPr/>
        </p:nvGrpSpPr>
        <p:grpSpPr>
          <a:xfrm>
            <a:off x="6193878" y="4306678"/>
            <a:ext cx="1277183" cy="1109594"/>
            <a:chOff x="7487484" y="105627"/>
            <a:chExt cx="1277183" cy="1109594"/>
          </a:xfrm>
        </p:grpSpPr>
        <p:sp>
          <p:nvSpPr>
            <p:cNvPr id="528" name="Google Shape;528;p56"/>
            <p:cNvSpPr/>
            <p:nvPr/>
          </p:nvSpPr>
          <p:spPr>
            <a:xfrm rot="-8005207">
              <a:off x="8345633" y="804915"/>
              <a:ext cx="269842" cy="370178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6"/>
            <p:cNvSpPr/>
            <p:nvPr/>
          </p:nvSpPr>
          <p:spPr>
            <a:xfrm rot="-8005207">
              <a:off x="7596489" y="470780"/>
              <a:ext cx="286800" cy="423609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6"/>
            <p:cNvSpPr/>
            <p:nvPr/>
          </p:nvSpPr>
          <p:spPr>
            <a:xfrm rot="-8005207">
              <a:off x="8326115" y="141195"/>
              <a:ext cx="308876" cy="490029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520;p56"/>
          <p:cNvSpPr txBox="1">
            <a:spLocks/>
          </p:cNvSpPr>
          <p:nvPr/>
        </p:nvSpPr>
        <p:spPr>
          <a:xfrm>
            <a:off x="-228600" y="1428750"/>
            <a:ext cx="95250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2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 b="0" i="0" u="none" strike="noStrike" cap="none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r>
              <a:rPr lang="en-GB" sz="4800" dirty="0"/>
              <a:t>In this video we are going to learn how to describe someone or something using </a:t>
            </a:r>
            <a:r>
              <a:rPr lang="en-GB" sz="4800" dirty="0">
                <a:hlinkClick r:id="rId3" action="ppaction://hlinksldjump"/>
              </a:rPr>
              <a:t>Adjectives.</a:t>
            </a:r>
            <a:endParaRPr lang="en-GB" sz="4800" dirty="0"/>
          </a:p>
        </p:txBody>
      </p:sp>
      <p:sp>
        <p:nvSpPr>
          <p:cNvPr id="3" name="Right Arrow 2">
            <a:hlinkClick r:id="rId4" action="ppaction://hlinksldjump"/>
          </p:cNvPr>
          <p:cNvSpPr/>
          <p:nvPr/>
        </p:nvSpPr>
        <p:spPr>
          <a:xfrm>
            <a:off x="7865492" y="285750"/>
            <a:ext cx="50289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58"/>
          <p:cNvGrpSpPr/>
          <p:nvPr/>
        </p:nvGrpSpPr>
        <p:grpSpPr>
          <a:xfrm>
            <a:off x="5595937" y="-120939"/>
            <a:ext cx="1344704" cy="941546"/>
            <a:chOff x="153900" y="989998"/>
            <a:chExt cx="1847929" cy="1393440"/>
          </a:xfrm>
        </p:grpSpPr>
        <p:sp>
          <p:nvSpPr>
            <p:cNvPr id="565" name="Google Shape;565;p58"/>
            <p:cNvSpPr/>
            <p:nvPr/>
          </p:nvSpPr>
          <p:spPr>
            <a:xfrm rot="2732005">
              <a:off x="1137068" y="1030852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8"/>
            <p:cNvSpPr/>
            <p:nvPr/>
          </p:nvSpPr>
          <p:spPr>
            <a:xfrm rot="2732005">
              <a:off x="1606814" y="1192517"/>
              <a:ext cx="286806" cy="42361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8"/>
            <p:cNvSpPr/>
            <p:nvPr/>
          </p:nvSpPr>
          <p:spPr>
            <a:xfrm rot="2732005">
              <a:off x="424658" y="1219239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8"/>
            <p:cNvSpPr/>
            <p:nvPr/>
          </p:nvSpPr>
          <p:spPr>
            <a:xfrm rot="2732005">
              <a:off x="282505" y="1856564"/>
              <a:ext cx="308883" cy="490040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/>
          <p:cNvSpPr/>
          <p:nvPr/>
        </p:nvSpPr>
        <p:spPr>
          <a:xfrm>
            <a:off x="6096000" y="4095750"/>
            <a:ext cx="815883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tno\Downloads\beautiful-business-woman-handsome-man-young-cheerful-businesswoman-businessman-cartoon-characters-vector-illustration-157015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85" y="1470525"/>
            <a:ext cx="2624137" cy="367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561;p58"/>
          <p:cNvSpPr txBox="1">
            <a:spLocks noGrp="1"/>
          </p:cNvSpPr>
          <p:nvPr>
            <p:ph type="title"/>
          </p:nvPr>
        </p:nvSpPr>
        <p:spPr>
          <a:xfrm>
            <a:off x="1377781" y="4324350"/>
            <a:ext cx="2988468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handsome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Google Shape;561;p58"/>
          <p:cNvSpPr txBox="1">
            <a:spLocks noGrp="1"/>
          </p:cNvSpPr>
          <p:nvPr>
            <p:ph type="title"/>
          </p:nvPr>
        </p:nvSpPr>
        <p:spPr>
          <a:xfrm>
            <a:off x="5595937" y="4324350"/>
            <a:ext cx="2988468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pretty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" name="Google Shape;267;p35"/>
          <p:cNvSpPr txBox="1">
            <a:spLocks/>
          </p:cNvSpPr>
          <p:nvPr/>
        </p:nvSpPr>
        <p:spPr>
          <a:xfrm>
            <a:off x="76200" y="862011"/>
            <a:ext cx="3789986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He is handsome.</a:t>
            </a:r>
          </a:p>
        </p:txBody>
      </p:sp>
      <p:sp>
        <p:nvSpPr>
          <p:cNvPr id="14" name="Google Shape;267;p35"/>
          <p:cNvSpPr txBox="1">
            <a:spLocks/>
          </p:cNvSpPr>
          <p:nvPr/>
        </p:nvSpPr>
        <p:spPr>
          <a:xfrm>
            <a:off x="5040427" y="1047750"/>
            <a:ext cx="3789986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She is pretty.</a:t>
            </a:r>
          </a:p>
        </p:txBody>
      </p:sp>
    </p:spTree>
    <p:extLst>
      <p:ext uri="{BB962C8B-B14F-4D97-AF65-F5344CB8AC3E}">
        <p14:creationId xmlns:p14="http://schemas.microsoft.com/office/powerpoint/2010/main" val="398898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58"/>
          <p:cNvGrpSpPr/>
          <p:nvPr/>
        </p:nvGrpSpPr>
        <p:grpSpPr>
          <a:xfrm>
            <a:off x="248131" y="3856230"/>
            <a:ext cx="1847929" cy="1393440"/>
            <a:chOff x="153900" y="989998"/>
            <a:chExt cx="1847929" cy="1393440"/>
          </a:xfrm>
        </p:grpSpPr>
        <p:sp>
          <p:nvSpPr>
            <p:cNvPr id="565" name="Google Shape;565;p58"/>
            <p:cNvSpPr/>
            <p:nvPr/>
          </p:nvSpPr>
          <p:spPr>
            <a:xfrm rot="2732005">
              <a:off x="1137068" y="1030852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8"/>
            <p:cNvSpPr/>
            <p:nvPr/>
          </p:nvSpPr>
          <p:spPr>
            <a:xfrm rot="2732005">
              <a:off x="1606814" y="1192517"/>
              <a:ext cx="286806" cy="42361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8"/>
            <p:cNvSpPr/>
            <p:nvPr/>
          </p:nvSpPr>
          <p:spPr>
            <a:xfrm rot="2732005">
              <a:off x="424658" y="1219239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8"/>
            <p:cNvSpPr/>
            <p:nvPr/>
          </p:nvSpPr>
          <p:spPr>
            <a:xfrm rot="2732005">
              <a:off x="282505" y="1856564"/>
              <a:ext cx="308883" cy="490040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/>
          <p:cNvSpPr/>
          <p:nvPr/>
        </p:nvSpPr>
        <p:spPr>
          <a:xfrm>
            <a:off x="6096000" y="4095750"/>
            <a:ext cx="815883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C:\Users\retno\Downloads\tall-clip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8"/>
          <a:stretch/>
        </p:blipFill>
        <p:spPr bwMode="auto">
          <a:xfrm>
            <a:off x="2819400" y="1181432"/>
            <a:ext cx="2756356" cy="40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67;p35"/>
          <p:cNvSpPr txBox="1">
            <a:spLocks/>
          </p:cNvSpPr>
          <p:nvPr/>
        </p:nvSpPr>
        <p:spPr>
          <a:xfrm>
            <a:off x="553186" y="398716"/>
            <a:ext cx="3789986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He is tall.</a:t>
            </a: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5354014" y="1047750"/>
            <a:ext cx="3789986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He is short.</a:t>
            </a:r>
          </a:p>
        </p:txBody>
      </p:sp>
      <p:sp>
        <p:nvSpPr>
          <p:cNvPr id="15" name="Google Shape;561;p58"/>
          <p:cNvSpPr txBox="1">
            <a:spLocks noGrp="1"/>
          </p:cNvSpPr>
          <p:nvPr>
            <p:ph type="title"/>
          </p:nvPr>
        </p:nvSpPr>
        <p:spPr>
          <a:xfrm>
            <a:off x="914079" y="3668195"/>
            <a:ext cx="1905321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tall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" name="Google Shape;561;p58"/>
          <p:cNvSpPr txBox="1">
            <a:spLocks noGrp="1"/>
          </p:cNvSpPr>
          <p:nvPr>
            <p:ph type="title"/>
          </p:nvPr>
        </p:nvSpPr>
        <p:spPr>
          <a:xfrm>
            <a:off x="5754773" y="3856230"/>
            <a:ext cx="2988468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short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58"/>
          <p:cNvGrpSpPr/>
          <p:nvPr/>
        </p:nvGrpSpPr>
        <p:grpSpPr>
          <a:xfrm>
            <a:off x="54004" y="3159510"/>
            <a:ext cx="1847929" cy="1393440"/>
            <a:chOff x="153900" y="989998"/>
            <a:chExt cx="1847929" cy="1393440"/>
          </a:xfrm>
        </p:grpSpPr>
        <p:sp>
          <p:nvSpPr>
            <p:cNvPr id="565" name="Google Shape;565;p58"/>
            <p:cNvSpPr/>
            <p:nvPr/>
          </p:nvSpPr>
          <p:spPr>
            <a:xfrm rot="2732005">
              <a:off x="1137068" y="1030852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8"/>
            <p:cNvSpPr/>
            <p:nvPr/>
          </p:nvSpPr>
          <p:spPr>
            <a:xfrm rot="2732005">
              <a:off x="1606814" y="1192517"/>
              <a:ext cx="286806" cy="42361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8"/>
            <p:cNvSpPr/>
            <p:nvPr/>
          </p:nvSpPr>
          <p:spPr>
            <a:xfrm rot="2732005">
              <a:off x="424658" y="1219239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8"/>
            <p:cNvSpPr/>
            <p:nvPr/>
          </p:nvSpPr>
          <p:spPr>
            <a:xfrm rot="2732005">
              <a:off x="282505" y="1856564"/>
              <a:ext cx="308883" cy="490040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/>
          <p:cNvSpPr/>
          <p:nvPr/>
        </p:nvSpPr>
        <p:spPr>
          <a:xfrm>
            <a:off x="6096000" y="4095750"/>
            <a:ext cx="815883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 descr="C:\Users\retno\Downloads\differences-fat-thing_1308-141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8" b="8833"/>
          <a:stretch/>
        </p:blipFill>
        <p:spPr bwMode="auto">
          <a:xfrm>
            <a:off x="2515061" y="1409290"/>
            <a:ext cx="3763819" cy="35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7;p35"/>
          <p:cNvSpPr txBox="1">
            <a:spLocks/>
          </p:cNvSpPr>
          <p:nvPr/>
        </p:nvSpPr>
        <p:spPr>
          <a:xfrm>
            <a:off x="415736" y="394619"/>
            <a:ext cx="2479864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He is fat.</a:t>
            </a:r>
          </a:p>
        </p:txBody>
      </p:sp>
      <p:sp>
        <p:nvSpPr>
          <p:cNvPr id="13" name="Google Shape;267;p35"/>
          <p:cNvSpPr txBox="1">
            <a:spLocks/>
          </p:cNvSpPr>
          <p:nvPr/>
        </p:nvSpPr>
        <p:spPr>
          <a:xfrm>
            <a:off x="5097577" y="561640"/>
            <a:ext cx="2751023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He is thin.</a:t>
            </a:r>
          </a:p>
        </p:txBody>
      </p:sp>
      <p:sp>
        <p:nvSpPr>
          <p:cNvPr id="16" name="Google Shape;561;p58"/>
          <p:cNvSpPr txBox="1">
            <a:spLocks noGrp="1"/>
          </p:cNvSpPr>
          <p:nvPr>
            <p:ph type="title"/>
          </p:nvPr>
        </p:nvSpPr>
        <p:spPr>
          <a:xfrm>
            <a:off x="1244365" y="3996272"/>
            <a:ext cx="1725900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fat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" name="Google Shape;561;p58"/>
          <p:cNvSpPr txBox="1">
            <a:spLocks noGrp="1"/>
          </p:cNvSpPr>
          <p:nvPr>
            <p:ph type="title"/>
          </p:nvPr>
        </p:nvSpPr>
        <p:spPr>
          <a:xfrm>
            <a:off x="6226083" y="3767672"/>
            <a:ext cx="1371600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thin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58"/>
          <p:cNvGrpSpPr/>
          <p:nvPr/>
        </p:nvGrpSpPr>
        <p:grpSpPr>
          <a:xfrm>
            <a:off x="3457129" y="223134"/>
            <a:ext cx="1074695" cy="318212"/>
            <a:chOff x="153900" y="989998"/>
            <a:chExt cx="1847929" cy="1393440"/>
          </a:xfrm>
        </p:grpSpPr>
        <p:sp>
          <p:nvSpPr>
            <p:cNvPr id="565" name="Google Shape;565;p58"/>
            <p:cNvSpPr/>
            <p:nvPr/>
          </p:nvSpPr>
          <p:spPr>
            <a:xfrm rot="2732005">
              <a:off x="1137068" y="1030852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8"/>
            <p:cNvSpPr/>
            <p:nvPr/>
          </p:nvSpPr>
          <p:spPr>
            <a:xfrm rot="2732005">
              <a:off x="1606814" y="1192517"/>
              <a:ext cx="286806" cy="42361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8"/>
            <p:cNvSpPr/>
            <p:nvPr/>
          </p:nvSpPr>
          <p:spPr>
            <a:xfrm rot="2732005">
              <a:off x="424658" y="1219239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8"/>
            <p:cNvSpPr/>
            <p:nvPr/>
          </p:nvSpPr>
          <p:spPr>
            <a:xfrm rot="2732005">
              <a:off x="282505" y="1856564"/>
              <a:ext cx="308883" cy="490040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/>
          <p:cNvSpPr/>
          <p:nvPr/>
        </p:nvSpPr>
        <p:spPr>
          <a:xfrm>
            <a:off x="6096000" y="4095750"/>
            <a:ext cx="815883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 descr="C:\Users\retno\Downloads\opposites-concept-old-young-opposites-concept-old-young-word-card-language-learning-old-woman-baby-flashcard-1822369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t="4264" r="11724" b="25172"/>
          <a:stretch/>
        </p:blipFill>
        <p:spPr bwMode="auto">
          <a:xfrm>
            <a:off x="2201773" y="1885950"/>
            <a:ext cx="4660103" cy="30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61;p58"/>
          <p:cNvSpPr txBox="1">
            <a:spLocks noGrp="1"/>
          </p:cNvSpPr>
          <p:nvPr>
            <p:ph type="title"/>
          </p:nvPr>
        </p:nvSpPr>
        <p:spPr>
          <a:xfrm>
            <a:off x="915818" y="3896795"/>
            <a:ext cx="2988468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young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Google Shape;561;p58"/>
          <p:cNvSpPr txBox="1">
            <a:spLocks noGrp="1"/>
          </p:cNvSpPr>
          <p:nvPr>
            <p:ph type="title"/>
          </p:nvPr>
        </p:nvSpPr>
        <p:spPr>
          <a:xfrm>
            <a:off x="6629400" y="4224872"/>
            <a:ext cx="1497059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old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76200" y="862011"/>
            <a:ext cx="3789986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She is young.</a:t>
            </a:r>
          </a:p>
        </p:txBody>
      </p:sp>
      <p:sp>
        <p:nvSpPr>
          <p:cNvPr id="13" name="Google Shape;267;p35"/>
          <p:cNvSpPr txBox="1">
            <a:spLocks/>
          </p:cNvSpPr>
          <p:nvPr/>
        </p:nvSpPr>
        <p:spPr>
          <a:xfrm>
            <a:off x="5040427" y="1047750"/>
            <a:ext cx="3789986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She is old.</a:t>
            </a:r>
          </a:p>
        </p:txBody>
      </p:sp>
    </p:spTree>
    <p:extLst>
      <p:ext uri="{BB962C8B-B14F-4D97-AF65-F5344CB8AC3E}">
        <p14:creationId xmlns:p14="http://schemas.microsoft.com/office/powerpoint/2010/main" val="8029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58"/>
          <p:cNvGrpSpPr/>
          <p:nvPr/>
        </p:nvGrpSpPr>
        <p:grpSpPr>
          <a:xfrm>
            <a:off x="8153400" y="4552950"/>
            <a:ext cx="1118092" cy="728400"/>
            <a:chOff x="153900" y="989998"/>
            <a:chExt cx="1847929" cy="1393440"/>
          </a:xfrm>
        </p:grpSpPr>
        <p:sp>
          <p:nvSpPr>
            <p:cNvPr id="565" name="Google Shape;565;p58"/>
            <p:cNvSpPr/>
            <p:nvPr/>
          </p:nvSpPr>
          <p:spPr>
            <a:xfrm rot="2732005">
              <a:off x="1137068" y="1030852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8"/>
            <p:cNvSpPr/>
            <p:nvPr/>
          </p:nvSpPr>
          <p:spPr>
            <a:xfrm rot="2732005">
              <a:off x="1606814" y="1192517"/>
              <a:ext cx="286806" cy="42361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8"/>
            <p:cNvSpPr/>
            <p:nvPr/>
          </p:nvSpPr>
          <p:spPr>
            <a:xfrm rot="2732005">
              <a:off x="424658" y="1219239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8"/>
            <p:cNvSpPr/>
            <p:nvPr/>
          </p:nvSpPr>
          <p:spPr>
            <a:xfrm rot="2732005">
              <a:off x="282505" y="1856564"/>
              <a:ext cx="308883" cy="490040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/>
          <p:cNvSpPr/>
          <p:nvPr/>
        </p:nvSpPr>
        <p:spPr>
          <a:xfrm>
            <a:off x="6096000" y="4095750"/>
            <a:ext cx="815883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retno\Downloads\opposite-strong-weak-clever-vector-illustration-opposite-strong-weak-clever-1232774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24975" r="12717" b="9811"/>
          <a:stretch/>
        </p:blipFill>
        <p:spPr bwMode="auto">
          <a:xfrm>
            <a:off x="2607083" y="1809750"/>
            <a:ext cx="4026383" cy="332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61;p58"/>
          <p:cNvSpPr txBox="1">
            <a:spLocks noGrp="1"/>
          </p:cNvSpPr>
          <p:nvPr>
            <p:ph type="title"/>
          </p:nvPr>
        </p:nvSpPr>
        <p:spPr>
          <a:xfrm>
            <a:off x="1219200" y="4033956"/>
            <a:ext cx="1847491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strong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Google Shape;561;p58"/>
          <p:cNvSpPr txBox="1">
            <a:spLocks noGrp="1"/>
          </p:cNvSpPr>
          <p:nvPr>
            <p:ph type="title"/>
          </p:nvPr>
        </p:nvSpPr>
        <p:spPr>
          <a:xfrm>
            <a:off x="6387704" y="4362450"/>
            <a:ext cx="1728450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weak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228600" y="590667"/>
            <a:ext cx="3789986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She is strong.</a:t>
            </a:r>
          </a:p>
        </p:txBody>
      </p:sp>
      <p:sp>
        <p:nvSpPr>
          <p:cNvPr id="13" name="Google Shape;267;p35"/>
          <p:cNvSpPr txBox="1">
            <a:spLocks/>
          </p:cNvSpPr>
          <p:nvPr/>
        </p:nvSpPr>
        <p:spPr>
          <a:xfrm>
            <a:off x="5713581" y="766214"/>
            <a:ext cx="2611077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She is weak.</a:t>
            </a:r>
          </a:p>
        </p:txBody>
      </p:sp>
    </p:spTree>
    <p:extLst>
      <p:ext uri="{BB962C8B-B14F-4D97-AF65-F5344CB8AC3E}">
        <p14:creationId xmlns:p14="http://schemas.microsoft.com/office/powerpoint/2010/main" val="23657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58"/>
          <p:cNvGrpSpPr/>
          <p:nvPr/>
        </p:nvGrpSpPr>
        <p:grpSpPr>
          <a:xfrm>
            <a:off x="7483671" y="4509595"/>
            <a:ext cx="1344700" cy="553007"/>
            <a:chOff x="153900" y="989998"/>
            <a:chExt cx="1847929" cy="1393440"/>
          </a:xfrm>
        </p:grpSpPr>
        <p:sp>
          <p:nvSpPr>
            <p:cNvPr id="565" name="Google Shape;565;p58"/>
            <p:cNvSpPr/>
            <p:nvPr/>
          </p:nvSpPr>
          <p:spPr>
            <a:xfrm rot="2732005">
              <a:off x="1137068" y="1030852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8"/>
            <p:cNvSpPr/>
            <p:nvPr/>
          </p:nvSpPr>
          <p:spPr>
            <a:xfrm rot="2732005">
              <a:off x="1606814" y="1192517"/>
              <a:ext cx="286806" cy="42361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8"/>
            <p:cNvSpPr/>
            <p:nvPr/>
          </p:nvSpPr>
          <p:spPr>
            <a:xfrm rot="2732005">
              <a:off x="424658" y="1219239"/>
              <a:ext cx="269849" cy="37018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8"/>
            <p:cNvSpPr/>
            <p:nvPr/>
          </p:nvSpPr>
          <p:spPr>
            <a:xfrm rot="2732005">
              <a:off x="282505" y="1856564"/>
              <a:ext cx="308883" cy="490040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C:\Users\retno\Downloads\images (7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6" r="8391" b="16587"/>
          <a:stretch/>
        </p:blipFill>
        <p:spPr bwMode="auto">
          <a:xfrm>
            <a:off x="2534711" y="1181432"/>
            <a:ext cx="4701231" cy="32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61;p58"/>
          <p:cNvSpPr txBox="1">
            <a:spLocks noGrp="1"/>
          </p:cNvSpPr>
          <p:nvPr>
            <p:ph type="title"/>
          </p:nvPr>
        </p:nvSpPr>
        <p:spPr>
          <a:xfrm>
            <a:off x="2438400" y="4403751"/>
            <a:ext cx="2028304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big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" name="Google Shape;561;p58"/>
          <p:cNvSpPr txBox="1">
            <a:spLocks noGrp="1"/>
          </p:cNvSpPr>
          <p:nvPr>
            <p:ph type="title"/>
          </p:nvPr>
        </p:nvSpPr>
        <p:spPr>
          <a:xfrm>
            <a:off x="5595937" y="4324350"/>
            <a:ext cx="2988468" cy="656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small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Google Shape;267;p35"/>
          <p:cNvSpPr txBox="1">
            <a:spLocks/>
          </p:cNvSpPr>
          <p:nvPr/>
        </p:nvSpPr>
        <p:spPr>
          <a:xfrm>
            <a:off x="76200" y="585451"/>
            <a:ext cx="441960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The elephant is big.</a:t>
            </a: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5883885" y="2228850"/>
            <a:ext cx="3789986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Century Gothic" pitchFamily="34" charset="0"/>
                <a:cs typeface="Aharoni" pitchFamily="2" charset="-79"/>
              </a:rPr>
              <a:t>The cat is small.</a:t>
            </a:r>
          </a:p>
        </p:txBody>
      </p:sp>
    </p:spTree>
    <p:extLst>
      <p:ext uri="{BB962C8B-B14F-4D97-AF65-F5344CB8AC3E}">
        <p14:creationId xmlns:p14="http://schemas.microsoft.com/office/powerpoint/2010/main" val="72537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Pre-k teacher kit tool">
  <a:themeElements>
    <a:clrScheme name="Simple Light">
      <a:dk1>
        <a:srgbClr val="221E1F"/>
      </a:dk1>
      <a:lt1>
        <a:srgbClr val="FFFFFF"/>
      </a:lt1>
      <a:dk2>
        <a:srgbClr val="1E4C59"/>
      </a:dk2>
      <a:lt2>
        <a:srgbClr val="9ED8D6"/>
      </a:lt2>
      <a:accent1>
        <a:srgbClr val="F6BE28"/>
      </a:accent1>
      <a:accent2>
        <a:srgbClr val="FAD3D3"/>
      </a:accent2>
      <a:accent3>
        <a:srgbClr val="FCA197"/>
      </a:accent3>
      <a:accent4>
        <a:srgbClr val="CC7F7F"/>
      </a:accent4>
      <a:accent5>
        <a:srgbClr val="221E1F"/>
      </a:accent5>
      <a:accent6>
        <a:srgbClr val="BBE0E3"/>
      </a:accent6>
      <a:hlink>
        <a:srgbClr val="FCA19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403</Words>
  <Application>Microsoft Office PowerPoint</Application>
  <PresentationFormat>On-screen Show (16:9)</PresentationFormat>
  <Paragraphs>99</Paragraphs>
  <Slides>23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Livvic</vt:lpstr>
      <vt:lpstr>맑은 고딕</vt:lpstr>
      <vt:lpstr>Century Gothic</vt:lpstr>
      <vt:lpstr>Baloo 2 ExtraBold</vt:lpstr>
      <vt:lpstr>Comfortaa Regular</vt:lpstr>
      <vt:lpstr>Baloo 2</vt:lpstr>
      <vt:lpstr>Pangolin</vt:lpstr>
      <vt:lpstr>Aharoni</vt:lpstr>
      <vt:lpstr>Roboto Condensed Light</vt:lpstr>
      <vt:lpstr>Pre-k teacher kit tool</vt:lpstr>
      <vt:lpstr>PowerPoint Presentation</vt:lpstr>
      <vt:lpstr>Unit 2 Lesson 2</vt:lpstr>
      <vt:lpstr>PowerPoint Presentation</vt:lpstr>
      <vt:lpstr>handsome</vt:lpstr>
      <vt:lpstr>tall</vt:lpstr>
      <vt:lpstr>fat</vt:lpstr>
      <vt:lpstr>young</vt:lpstr>
      <vt:lpstr>strong</vt:lpstr>
      <vt:lpstr>big</vt:lpstr>
      <vt:lpstr>cute</vt:lpstr>
      <vt:lpstr>Blond hair</vt:lpstr>
      <vt:lpstr>PowerPoint Presentation</vt:lpstr>
      <vt:lpstr>What does he/she/it look like?</vt:lpstr>
      <vt:lpstr>PowerPoint Presentation</vt:lpstr>
      <vt:lpstr>PowerPoint Presentation</vt:lpstr>
      <vt:lpstr>What does she look like?</vt:lpstr>
      <vt:lpstr>Is she blond?</vt:lpstr>
      <vt:lpstr>Is he handsome?</vt:lpstr>
      <vt:lpstr>PowerPoint Presentation</vt:lpstr>
      <vt:lpstr>PowerPoint Presentation</vt:lpstr>
      <vt:lpstr>PowerPoint Presentation</vt:lpstr>
      <vt:lpstr>Complete the sentences!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Lesson 2</dc:title>
  <dc:creator>retno</dc:creator>
  <cp:lastModifiedBy>HP</cp:lastModifiedBy>
  <cp:revision>43</cp:revision>
  <dcterms:modified xsi:type="dcterms:W3CDTF">2020-11-24T21:35:55Z</dcterms:modified>
</cp:coreProperties>
</file>