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8"/>
  </p:notesMasterIdLst>
  <p:sldIdLst>
    <p:sldId id="256" r:id="rId2"/>
    <p:sldId id="261" r:id="rId3"/>
    <p:sldId id="298" r:id="rId4"/>
    <p:sldId id="288" r:id="rId5"/>
    <p:sldId id="287" r:id="rId6"/>
    <p:sldId id="286" r:id="rId7"/>
    <p:sldId id="290" r:id="rId8"/>
    <p:sldId id="289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58" r:id="rId17"/>
  </p:sldIdLst>
  <p:sldSz cx="9144000" cy="5143500" type="screen16x9"/>
  <p:notesSz cx="6858000" cy="9144000"/>
  <p:embeddedFontLst>
    <p:embeddedFont>
      <p:font typeface="Bahnschrift SemiBold" panose="020B0502040204020203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Bahnschrift Light" panose="020B0502040204020203" pitchFamily="34" charset="0"/>
      <p:regular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Amatic SC" panose="020B0604020202020204" charset="-79"/>
      <p:regular r:id="rId29"/>
      <p:bold r:id="rId30"/>
    </p:embeddedFont>
    <p:embeddedFont>
      <p:font typeface="Roboto Light" panose="020B0604020202020204" charset="0"/>
      <p:regular r:id="rId31"/>
      <p:bold r:id="rId32"/>
      <p:italic r:id="rId33"/>
      <p:boldItalic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3C2288-B576-4144-B884-CCDF30A66A2E}">
  <a:tblStyle styleId="{6B3C2288-B576-4144-B884-CCDF30A66A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2230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776ee8e2b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4776ee8e2b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34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776ee8e2b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776ee8e2b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31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83dedcdbf_3_43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83dedcdbf_3_43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900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776ee8e2b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776ee8e2b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54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83dedcdbf_3_43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83dedcdbf_3_43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463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776ee8e2b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776ee8e2b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26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6325" y="300550"/>
            <a:ext cx="66330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471950" y="1886350"/>
            <a:ext cx="2820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434650" y="3938950"/>
            <a:ext cx="1857600" cy="5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21450" y="281200"/>
            <a:ext cx="8501100" cy="31122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802100" y="713350"/>
            <a:ext cx="5539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864750" y="2489550"/>
            <a:ext cx="164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924450" y="1629175"/>
            <a:ext cx="15216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3"/>
          </p:nvPr>
        </p:nvSpPr>
        <p:spPr>
          <a:xfrm>
            <a:off x="723000" y="2157775"/>
            <a:ext cx="1924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4"/>
          </p:nvPr>
        </p:nvSpPr>
        <p:spPr>
          <a:xfrm>
            <a:off x="2789250" y="2498338"/>
            <a:ext cx="164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5" hasCustomPrompt="1"/>
          </p:nvPr>
        </p:nvSpPr>
        <p:spPr>
          <a:xfrm>
            <a:off x="2848950" y="1637963"/>
            <a:ext cx="15216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6"/>
          </p:nvPr>
        </p:nvSpPr>
        <p:spPr>
          <a:xfrm>
            <a:off x="2647500" y="2166563"/>
            <a:ext cx="1924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7"/>
          </p:nvPr>
        </p:nvSpPr>
        <p:spPr>
          <a:xfrm>
            <a:off x="4713750" y="2515888"/>
            <a:ext cx="164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8" hasCustomPrompt="1"/>
          </p:nvPr>
        </p:nvSpPr>
        <p:spPr>
          <a:xfrm>
            <a:off x="4773450" y="1655513"/>
            <a:ext cx="15216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9"/>
          </p:nvPr>
        </p:nvSpPr>
        <p:spPr>
          <a:xfrm>
            <a:off x="4572000" y="2184113"/>
            <a:ext cx="1924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3"/>
          </p:nvPr>
        </p:nvSpPr>
        <p:spPr>
          <a:xfrm>
            <a:off x="6638250" y="2515888"/>
            <a:ext cx="1641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14" hasCustomPrompt="1"/>
          </p:nvPr>
        </p:nvSpPr>
        <p:spPr>
          <a:xfrm>
            <a:off x="6697950" y="1655513"/>
            <a:ext cx="15216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15"/>
          </p:nvPr>
        </p:nvSpPr>
        <p:spPr>
          <a:xfrm>
            <a:off x="6496500" y="2184113"/>
            <a:ext cx="1924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1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1135659" y="2582600"/>
            <a:ext cx="273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1135659" y="1399150"/>
            <a:ext cx="5539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6514800" y="300550"/>
            <a:ext cx="23046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2 COLUMNS">
  <p:cSld name="TITLE_1_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subTitle" idx="1"/>
          </p:nvPr>
        </p:nvSpPr>
        <p:spPr>
          <a:xfrm>
            <a:off x="1695900" y="1900225"/>
            <a:ext cx="2154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1656900" y="1254850"/>
            <a:ext cx="2232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2"/>
          </p:nvPr>
        </p:nvSpPr>
        <p:spPr>
          <a:xfrm>
            <a:off x="6172198" y="1900225"/>
            <a:ext cx="2154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ctrTitle" idx="3"/>
          </p:nvPr>
        </p:nvSpPr>
        <p:spPr>
          <a:xfrm>
            <a:off x="6172200" y="1263650"/>
            <a:ext cx="21543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2_1_1_1_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/>
          <p:nvPr/>
        </p:nvSpPr>
        <p:spPr>
          <a:xfrm>
            <a:off x="338700" y="1666400"/>
            <a:ext cx="8466600" cy="31662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ctrTitle"/>
          </p:nvPr>
        </p:nvSpPr>
        <p:spPr>
          <a:xfrm>
            <a:off x="1802100" y="720000"/>
            <a:ext cx="5539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ubTitle" idx="1"/>
          </p:nvPr>
        </p:nvSpPr>
        <p:spPr>
          <a:xfrm>
            <a:off x="4890343" y="2022400"/>
            <a:ext cx="2744700" cy="14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1">
  <p:cSld name="Solo título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11700" y="331925"/>
            <a:ext cx="8520600" cy="572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7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/>
          <p:nvPr/>
        </p:nvSpPr>
        <p:spPr>
          <a:xfrm rot="5400000">
            <a:off x="4482338" y="563494"/>
            <a:ext cx="179325" cy="851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887100" y="1040681"/>
            <a:ext cx="7369800" cy="3215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3812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685800" lvl="1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rtl="0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rtl="0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rtl="0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1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Amatic SC"/>
              <a:buNone/>
              <a:defRPr sz="2800"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Light"/>
              <a:buChar char="●"/>
              <a:defRPr sz="18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 Light"/>
              <a:buChar char="■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8" r:id="rId5"/>
    <p:sldLayoutId id="2147483662" r:id="rId6"/>
    <p:sldLayoutId id="214748366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912150" y="4410350"/>
            <a:ext cx="3785100" cy="262200"/>
          </a:xfrm>
          <a:prstGeom prst="ellipse">
            <a:avLst/>
          </a:prstGeom>
          <a:solidFill>
            <a:srgbClr val="E4CE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ctrTitle"/>
          </p:nvPr>
        </p:nvSpPr>
        <p:spPr>
          <a:xfrm>
            <a:off x="4151592" y="1403864"/>
            <a:ext cx="4224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800" b="1" dirty="0"/>
              <a:t>She was happy because she passed the test</a:t>
            </a:r>
            <a:endParaRPr sz="4800" b="1" dirty="0">
              <a:solidFill>
                <a:srgbClr val="FFFFFF"/>
              </a:solidFill>
            </a:endParaRPr>
          </a:p>
        </p:txBody>
      </p:sp>
      <p:grpSp>
        <p:nvGrpSpPr>
          <p:cNvPr id="122" name="Google Shape;122;p19"/>
          <p:cNvGrpSpPr/>
          <p:nvPr/>
        </p:nvGrpSpPr>
        <p:grpSpPr>
          <a:xfrm>
            <a:off x="656205" y="702544"/>
            <a:ext cx="3429082" cy="3717912"/>
            <a:chOff x="1224500" y="238125"/>
            <a:chExt cx="5118575" cy="5237950"/>
          </a:xfrm>
        </p:grpSpPr>
        <p:grpSp>
          <p:nvGrpSpPr>
            <p:cNvPr id="123" name="Google Shape;123;p19"/>
            <p:cNvGrpSpPr/>
            <p:nvPr/>
          </p:nvGrpSpPr>
          <p:grpSpPr>
            <a:xfrm>
              <a:off x="1224500" y="238125"/>
              <a:ext cx="5118575" cy="5237950"/>
              <a:chOff x="1224500" y="238125"/>
              <a:chExt cx="5118575" cy="5237950"/>
            </a:xfrm>
          </p:grpSpPr>
          <p:sp>
            <p:nvSpPr>
              <p:cNvPr id="124" name="Google Shape;124;p19"/>
              <p:cNvSpPr/>
              <p:nvPr/>
            </p:nvSpPr>
            <p:spPr>
              <a:xfrm>
                <a:off x="1893325" y="4255350"/>
                <a:ext cx="1699425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6098" extrusionOk="0">
                    <a:moveTo>
                      <a:pt x="3050" y="1"/>
                    </a:moveTo>
                    <a:cubicBezTo>
                      <a:pt x="1366" y="1"/>
                      <a:pt x="1" y="1365"/>
                      <a:pt x="1" y="3049"/>
                    </a:cubicBezTo>
                    <a:cubicBezTo>
                      <a:pt x="1" y="4733"/>
                      <a:pt x="1366" y="6098"/>
                      <a:pt x="3050" y="6098"/>
                    </a:cubicBezTo>
                    <a:lnTo>
                      <a:pt x="64928" y="6098"/>
                    </a:lnTo>
                    <a:cubicBezTo>
                      <a:pt x="66612" y="6098"/>
                      <a:pt x="67976" y="4733"/>
                      <a:pt x="67976" y="3049"/>
                    </a:cubicBezTo>
                    <a:cubicBezTo>
                      <a:pt x="67976" y="1365"/>
                      <a:pt x="66612" y="1"/>
                      <a:pt x="64928" y="1"/>
                    </a:cubicBez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9"/>
              <p:cNvSpPr/>
              <p:nvPr/>
            </p:nvSpPr>
            <p:spPr>
              <a:xfrm>
                <a:off x="2822425" y="3735975"/>
                <a:ext cx="914597" cy="526513"/>
              </a:xfrm>
              <a:custGeom>
                <a:avLst/>
                <a:gdLst/>
                <a:ahLst/>
                <a:cxnLst/>
                <a:rect l="l" t="t" r="r" b="b"/>
                <a:pathLst>
                  <a:path w="35716" h="20463" extrusionOk="0">
                    <a:moveTo>
                      <a:pt x="1" y="1"/>
                    </a:moveTo>
                    <a:lnTo>
                      <a:pt x="238" y="20463"/>
                    </a:lnTo>
                    <a:lnTo>
                      <a:pt x="35716" y="20463"/>
                    </a:lnTo>
                    <a:lnTo>
                      <a:pt x="357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9"/>
              <p:cNvSpPr/>
              <p:nvPr/>
            </p:nvSpPr>
            <p:spPr>
              <a:xfrm>
                <a:off x="1677375" y="2224325"/>
                <a:ext cx="1456600" cy="1645858"/>
              </a:xfrm>
              <a:custGeom>
                <a:avLst/>
                <a:gdLst/>
                <a:ahLst/>
                <a:cxnLst/>
                <a:rect l="l" t="t" r="r" b="b"/>
                <a:pathLst>
                  <a:path w="58264" h="61608" extrusionOk="0">
                    <a:moveTo>
                      <a:pt x="0" y="1"/>
                    </a:moveTo>
                    <a:lnTo>
                      <a:pt x="15335" y="61607"/>
                    </a:lnTo>
                    <a:lnTo>
                      <a:pt x="58264" y="60829"/>
                    </a:lnTo>
                    <a:lnTo>
                      <a:pt x="380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9"/>
              <p:cNvSpPr/>
              <p:nvPr/>
            </p:nvSpPr>
            <p:spPr>
              <a:xfrm>
                <a:off x="1893325" y="4407775"/>
                <a:ext cx="334800" cy="1064375"/>
              </a:xfrm>
              <a:custGeom>
                <a:avLst/>
                <a:gdLst/>
                <a:ahLst/>
                <a:cxnLst/>
                <a:rect l="l" t="t" r="r" b="b"/>
                <a:pathLst>
                  <a:path w="13392" h="42575" extrusionOk="0">
                    <a:moveTo>
                      <a:pt x="7396" y="1"/>
                    </a:moveTo>
                    <a:lnTo>
                      <a:pt x="1" y="42575"/>
                    </a:lnTo>
                    <a:lnTo>
                      <a:pt x="2791" y="42575"/>
                    </a:lnTo>
                    <a:lnTo>
                      <a:pt x="13392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9"/>
              <p:cNvSpPr/>
              <p:nvPr/>
            </p:nvSpPr>
            <p:spPr>
              <a:xfrm>
                <a:off x="2493650" y="4393200"/>
                <a:ext cx="334800" cy="1078957"/>
              </a:xfrm>
              <a:custGeom>
                <a:avLst/>
                <a:gdLst/>
                <a:ahLst/>
                <a:cxnLst/>
                <a:rect l="l" t="t" r="r" b="b"/>
                <a:pathLst>
                  <a:path w="13392" h="42575" extrusionOk="0">
                    <a:moveTo>
                      <a:pt x="7395" y="1"/>
                    </a:moveTo>
                    <a:lnTo>
                      <a:pt x="1" y="42575"/>
                    </a:lnTo>
                    <a:lnTo>
                      <a:pt x="2791" y="42575"/>
                    </a:lnTo>
                    <a:lnTo>
                      <a:pt x="13392" y="1"/>
                    </a:lnTo>
                    <a:close/>
                  </a:path>
                </a:pathLst>
              </a:custGeom>
              <a:solidFill>
                <a:srgbClr val="6133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9"/>
              <p:cNvSpPr/>
              <p:nvPr/>
            </p:nvSpPr>
            <p:spPr>
              <a:xfrm>
                <a:off x="2990300" y="4393175"/>
                <a:ext cx="334825" cy="1078957"/>
              </a:xfrm>
              <a:custGeom>
                <a:avLst/>
                <a:gdLst/>
                <a:ahLst/>
                <a:cxnLst/>
                <a:rect l="l" t="t" r="r" b="b"/>
                <a:pathLst>
                  <a:path w="13393" h="42575" extrusionOk="0">
                    <a:moveTo>
                      <a:pt x="1" y="1"/>
                    </a:moveTo>
                    <a:lnTo>
                      <a:pt x="10603" y="42575"/>
                    </a:lnTo>
                    <a:lnTo>
                      <a:pt x="13393" y="42575"/>
                    </a:lnTo>
                    <a:lnTo>
                      <a:pt x="5998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9"/>
              <p:cNvSpPr/>
              <p:nvPr/>
            </p:nvSpPr>
            <p:spPr>
              <a:xfrm>
                <a:off x="1224500" y="2224325"/>
                <a:ext cx="1625575" cy="2038150"/>
              </a:xfrm>
              <a:custGeom>
                <a:avLst/>
                <a:gdLst/>
                <a:ahLst/>
                <a:cxnLst/>
                <a:rect l="l" t="t" r="r" b="b"/>
                <a:pathLst>
                  <a:path w="65023" h="81526" extrusionOk="0">
                    <a:moveTo>
                      <a:pt x="18115" y="1"/>
                    </a:moveTo>
                    <a:cubicBezTo>
                      <a:pt x="7660" y="1"/>
                      <a:pt x="1" y="9847"/>
                      <a:pt x="2572" y="19981"/>
                    </a:cubicBezTo>
                    <a:lnTo>
                      <a:pt x="18115" y="81242"/>
                    </a:lnTo>
                    <a:lnTo>
                      <a:pt x="65023" y="81526"/>
                    </a:lnTo>
                    <a:lnTo>
                      <a:pt x="64785" y="61064"/>
                    </a:lnTo>
                    <a:lnTo>
                      <a:pt x="33255" y="61064"/>
                    </a:lnTo>
                    <a:lnTo>
                      <a:pt x="18115" y="1"/>
                    </a:ln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9"/>
              <p:cNvSpPr/>
              <p:nvPr/>
            </p:nvSpPr>
            <p:spPr>
              <a:xfrm>
                <a:off x="1411900" y="2338875"/>
                <a:ext cx="1410534" cy="1676210"/>
              </a:xfrm>
              <a:custGeom>
                <a:avLst/>
                <a:gdLst/>
                <a:ahLst/>
                <a:cxnLst/>
                <a:rect l="l" t="t" r="r" b="b"/>
                <a:pathLst>
                  <a:path w="56951" h="68104" extrusionOk="0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1" y="2"/>
                      <a:pt x="18" y="97"/>
                      <a:pt x="56" y="280"/>
                    </a:cubicBezTo>
                    <a:cubicBezTo>
                      <a:pt x="102" y="484"/>
                      <a:pt x="162" y="751"/>
                      <a:pt x="239" y="1090"/>
                    </a:cubicBezTo>
                    <a:cubicBezTo>
                      <a:pt x="414" y="1824"/>
                      <a:pt x="662" y="2865"/>
                      <a:pt x="979" y="4193"/>
                    </a:cubicBezTo>
                    <a:cubicBezTo>
                      <a:pt x="1635" y="6911"/>
                      <a:pt x="2575" y="10800"/>
                      <a:pt x="3735" y="15598"/>
                    </a:cubicBezTo>
                    <a:cubicBezTo>
                      <a:pt x="6082" y="25223"/>
                      <a:pt x="9243" y="38546"/>
                      <a:pt x="13187" y="53151"/>
                    </a:cubicBezTo>
                    <a:cubicBezTo>
                      <a:pt x="14594" y="58347"/>
                      <a:pt x="16016" y="63353"/>
                      <a:pt x="17400" y="67961"/>
                    </a:cubicBezTo>
                    <a:lnTo>
                      <a:pt x="17443" y="68104"/>
                    </a:lnTo>
                    <a:lnTo>
                      <a:pt x="17592" y="68104"/>
                    </a:lnTo>
                    <a:lnTo>
                      <a:pt x="45820" y="68030"/>
                    </a:lnTo>
                    <a:lnTo>
                      <a:pt x="54007" y="67971"/>
                    </a:lnTo>
                    <a:lnTo>
                      <a:pt x="56195" y="67938"/>
                    </a:lnTo>
                    <a:lnTo>
                      <a:pt x="56759" y="67921"/>
                    </a:lnTo>
                    <a:cubicBezTo>
                      <a:pt x="56886" y="67915"/>
                      <a:pt x="56951" y="67909"/>
                      <a:pt x="56951" y="67903"/>
                    </a:cubicBezTo>
                    <a:cubicBezTo>
                      <a:pt x="56951" y="67898"/>
                      <a:pt x="56886" y="67891"/>
                      <a:pt x="56759" y="67886"/>
                    </a:cubicBezTo>
                    <a:lnTo>
                      <a:pt x="56195" y="67868"/>
                    </a:lnTo>
                    <a:lnTo>
                      <a:pt x="54007" y="67836"/>
                    </a:lnTo>
                    <a:lnTo>
                      <a:pt x="45820" y="67777"/>
                    </a:lnTo>
                    <a:lnTo>
                      <a:pt x="17743" y="67703"/>
                    </a:lnTo>
                    <a:lnTo>
                      <a:pt x="17743" y="67703"/>
                    </a:lnTo>
                    <a:cubicBezTo>
                      <a:pt x="16384" y="63135"/>
                      <a:pt x="14983" y="58182"/>
                      <a:pt x="13591" y="53041"/>
                    </a:cubicBezTo>
                    <a:cubicBezTo>
                      <a:pt x="9650" y="38444"/>
                      <a:pt x="6444" y="25135"/>
                      <a:pt x="4022" y="15527"/>
                    </a:cubicBezTo>
                    <a:cubicBezTo>
                      <a:pt x="2809" y="10744"/>
                      <a:pt x="1824" y="6864"/>
                      <a:pt x="1137" y="4154"/>
                    </a:cubicBezTo>
                    <a:cubicBezTo>
                      <a:pt x="788" y="2834"/>
                      <a:pt x="513" y="1799"/>
                      <a:pt x="320" y="1069"/>
                    </a:cubicBezTo>
                    <a:cubicBezTo>
                      <a:pt x="227" y="735"/>
                      <a:pt x="153" y="471"/>
                      <a:pt x="98" y="269"/>
                    </a:cubicBezTo>
                    <a:cubicBezTo>
                      <a:pt x="46" y="92"/>
                      <a:pt x="15" y="1"/>
                      <a:pt x="8" y="1"/>
                    </a:cubicBezTo>
                    <a:close/>
                  </a:path>
                </a:pathLst>
              </a:custGeom>
              <a:solidFill>
                <a:srgbClr val="1E21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9"/>
              <p:cNvSpPr/>
              <p:nvPr/>
            </p:nvSpPr>
            <p:spPr>
              <a:xfrm>
                <a:off x="2470250" y="1491250"/>
                <a:ext cx="1049300" cy="1625950"/>
              </a:xfrm>
              <a:custGeom>
                <a:avLst/>
                <a:gdLst/>
                <a:ahLst/>
                <a:cxnLst/>
                <a:rect l="l" t="t" r="r" b="b"/>
                <a:pathLst>
                  <a:path w="41972" h="65038" extrusionOk="0">
                    <a:moveTo>
                      <a:pt x="28198" y="0"/>
                    </a:moveTo>
                    <a:cubicBezTo>
                      <a:pt x="23873" y="0"/>
                      <a:pt x="18126" y="185"/>
                      <a:pt x="18126" y="185"/>
                    </a:cubicBezTo>
                    <a:cubicBezTo>
                      <a:pt x="10204" y="358"/>
                      <a:pt x="3400" y="1886"/>
                      <a:pt x="3400" y="1886"/>
                    </a:cubicBezTo>
                    <a:lnTo>
                      <a:pt x="0" y="65038"/>
                    </a:lnTo>
                    <a:lnTo>
                      <a:pt x="41972" y="64902"/>
                    </a:lnTo>
                    <a:cubicBezTo>
                      <a:pt x="41972" y="64902"/>
                      <a:pt x="41143" y="52396"/>
                      <a:pt x="41291" y="36143"/>
                    </a:cubicBezTo>
                    <a:cubicBezTo>
                      <a:pt x="41449" y="18788"/>
                      <a:pt x="34390" y="603"/>
                      <a:pt x="32724" y="185"/>
                    </a:cubicBezTo>
                    <a:cubicBezTo>
                      <a:pt x="32168" y="47"/>
                      <a:pt x="30361" y="0"/>
                      <a:pt x="28198" y="0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9"/>
              <p:cNvSpPr/>
              <p:nvPr/>
            </p:nvSpPr>
            <p:spPr>
              <a:xfrm>
                <a:off x="2643600" y="542250"/>
                <a:ext cx="192325" cy="608050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24322" extrusionOk="0">
                    <a:moveTo>
                      <a:pt x="7693" y="0"/>
                    </a:moveTo>
                    <a:lnTo>
                      <a:pt x="7693" y="0"/>
                    </a:lnTo>
                    <a:cubicBezTo>
                      <a:pt x="3928" y="881"/>
                      <a:pt x="348" y="8499"/>
                      <a:pt x="174" y="12813"/>
                    </a:cubicBezTo>
                    <a:cubicBezTo>
                      <a:pt x="1" y="17128"/>
                      <a:pt x="1872" y="21480"/>
                      <a:pt x="5123" y="24322"/>
                    </a:cubicBezTo>
                    <a:lnTo>
                      <a:pt x="7693" y="0"/>
                    </a:ln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9"/>
              <p:cNvSpPr/>
              <p:nvPr/>
            </p:nvSpPr>
            <p:spPr>
              <a:xfrm>
                <a:off x="2770950" y="991200"/>
                <a:ext cx="409050" cy="623650"/>
              </a:xfrm>
              <a:custGeom>
                <a:avLst/>
                <a:gdLst/>
                <a:ahLst/>
                <a:cxnLst/>
                <a:rect l="l" t="t" r="r" b="b"/>
                <a:pathLst>
                  <a:path w="16362" h="24946" extrusionOk="0">
                    <a:moveTo>
                      <a:pt x="1" y="0"/>
                    </a:moveTo>
                    <a:lnTo>
                      <a:pt x="1" y="23202"/>
                    </a:lnTo>
                    <a:cubicBezTo>
                      <a:pt x="2720" y="24397"/>
                      <a:pt x="5088" y="24946"/>
                      <a:pt x="7421" y="24946"/>
                    </a:cubicBezTo>
                    <a:cubicBezTo>
                      <a:pt x="10262" y="24946"/>
                      <a:pt x="13052" y="24132"/>
                      <a:pt x="16361" y="22677"/>
                    </a:cubicBezTo>
                    <a:lnTo>
                      <a:pt x="16361" y="1085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9"/>
              <p:cNvSpPr/>
              <p:nvPr/>
            </p:nvSpPr>
            <p:spPr>
              <a:xfrm>
                <a:off x="2810475" y="1080250"/>
                <a:ext cx="369525" cy="358375"/>
              </a:xfrm>
              <a:custGeom>
                <a:avLst/>
                <a:gdLst/>
                <a:ahLst/>
                <a:cxnLst/>
                <a:rect l="l" t="t" r="r" b="b"/>
                <a:pathLst>
                  <a:path w="14781" h="1433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2449"/>
                      <a:pt x="7414" y="14335"/>
                      <a:pt x="11638" y="14335"/>
                    </a:cubicBezTo>
                    <a:cubicBezTo>
                      <a:pt x="13474" y="14335"/>
                      <a:pt x="14780" y="13978"/>
                      <a:pt x="14780" y="13978"/>
                    </a:cubicBezTo>
                    <a:lnTo>
                      <a:pt x="14780" y="80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9"/>
              <p:cNvSpPr/>
              <p:nvPr/>
            </p:nvSpPr>
            <p:spPr>
              <a:xfrm>
                <a:off x="2662175" y="841650"/>
                <a:ext cx="138550" cy="173250"/>
              </a:xfrm>
              <a:custGeom>
                <a:avLst/>
                <a:gdLst/>
                <a:ahLst/>
                <a:cxnLst/>
                <a:rect l="l" t="t" r="r" b="b"/>
                <a:pathLst>
                  <a:path w="5542" h="6930" extrusionOk="0">
                    <a:moveTo>
                      <a:pt x="2729" y="1"/>
                    </a:moveTo>
                    <a:cubicBezTo>
                      <a:pt x="2234" y="1"/>
                      <a:pt x="1739" y="119"/>
                      <a:pt x="1339" y="406"/>
                    </a:cubicBezTo>
                    <a:cubicBezTo>
                      <a:pt x="860" y="751"/>
                      <a:pt x="566" y="1303"/>
                      <a:pt x="404" y="1871"/>
                    </a:cubicBezTo>
                    <a:cubicBezTo>
                      <a:pt x="1" y="3286"/>
                      <a:pt x="388" y="4922"/>
                      <a:pt x="1455" y="5935"/>
                    </a:cubicBezTo>
                    <a:cubicBezTo>
                      <a:pt x="2128" y="6576"/>
                      <a:pt x="3063" y="6929"/>
                      <a:pt x="3988" y="6929"/>
                    </a:cubicBezTo>
                    <a:cubicBezTo>
                      <a:pt x="4527" y="6929"/>
                      <a:pt x="5062" y="6809"/>
                      <a:pt x="5541" y="6556"/>
                    </a:cubicBezTo>
                    <a:lnTo>
                      <a:pt x="4984" y="593"/>
                    </a:lnTo>
                    <a:cubicBezTo>
                      <a:pt x="4394" y="355"/>
                      <a:pt x="3796" y="114"/>
                      <a:pt x="3165" y="30"/>
                    </a:cubicBezTo>
                    <a:cubicBezTo>
                      <a:pt x="3021" y="11"/>
                      <a:pt x="2875" y="1"/>
                      <a:pt x="2729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9"/>
              <p:cNvSpPr/>
              <p:nvPr/>
            </p:nvSpPr>
            <p:spPr>
              <a:xfrm>
                <a:off x="2691350" y="865575"/>
                <a:ext cx="71750" cy="11185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4474" extrusionOk="0">
                    <a:moveTo>
                      <a:pt x="1239" y="1"/>
                    </a:moveTo>
                    <a:cubicBezTo>
                      <a:pt x="1144" y="1"/>
                      <a:pt x="1062" y="123"/>
                      <a:pt x="1148" y="210"/>
                    </a:cubicBezTo>
                    <a:cubicBezTo>
                      <a:pt x="1484" y="555"/>
                      <a:pt x="1803" y="918"/>
                      <a:pt x="2089" y="1305"/>
                    </a:cubicBezTo>
                    <a:lnTo>
                      <a:pt x="2089" y="1305"/>
                    </a:lnTo>
                    <a:cubicBezTo>
                      <a:pt x="1976" y="1272"/>
                      <a:pt x="1859" y="1256"/>
                      <a:pt x="1740" y="1256"/>
                    </a:cubicBezTo>
                    <a:cubicBezTo>
                      <a:pt x="1192" y="1256"/>
                      <a:pt x="625" y="1601"/>
                      <a:pt x="405" y="2186"/>
                    </a:cubicBezTo>
                    <a:cubicBezTo>
                      <a:pt x="0" y="3256"/>
                      <a:pt x="912" y="4474"/>
                      <a:pt x="2001" y="4474"/>
                    </a:cubicBezTo>
                    <a:cubicBezTo>
                      <a:pt x="2114" y="4474"/>
                      <a:pt x="2230" y="4461"/>
                      <a:pt x="2347" y="4432"/>
                    </a:cubicBezTo>
                    <a:cubicBezTo>
                      <a:pt x="2525" y="4390"/>
                      <a:pt x="2490" y="4162"/>
                      <a:pt x="2347" y="4106"/>
                    </a:cubicBezTo>
                    <a:cubicBezTo>
                      <a:pt x="1747" y="3865"/>
                      <a:pt x="1109" y="3699"/>
                      <a:pt x="948" y="2974"/>
                    </a:cubicBezTo>
                    <a:cubicBezTo>
                      <a:pt x="792" y="2271"/>
                      <a:pt x="1279" y="1717"/>
                      <a:pt x="1847" y="1717"/>
                    </a:cubicBezTo>
                    <a:cubicBezTo>
                      <a:pt x="2096" y="1717"/>
                      <a:pt x="2361" y="1824"/>
                      <a:pt x="2595" y="2073"/>
                    </a:cubicBezTo>
                    <a:cubicBezTo>
                      <a:pt x="2621" y="2100"/>
                      <a:pt x="2652" y="2112"/>
                      <a:pt x="2683" y="2112"/>
                    </a:cubicBezTo>
                    <a:cubicBezTo>
                      <a:pt x="2777" y="2112"/>
                      <a:pt x="2869" y="2006"/>
                      <a:pt x="2807" y="1908"/>
                    </a:cubicBezTo>
                    <a:cubicBezTo>
                      <a:pt x="2765" y="1829"/>
                      <a:pt x="2718" y="1758"/>
                      <a:pt x="2667" y="1694"/>
                    </a:cubicBezTo>
                    <a:lnTo>
                      <a:pt x="2667" y="1694"/>
                    </a:lnTo>
                    <a:cubicBezTo>
                      <a:pt x="2268" y="1093"/>
                      <a:pt x="1846" y="548"/>
                      <a:pt x="1321" y="36"/>
                    </a:cubicBezTo>
                    <a:cubicBezTo>
                      <a:pt x="1295" y="11"/>
                      <a:pt x="1266" y="1"/>
                      <a:pt x="1239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9"/>
              <p:cNvSpPr/>
              <p:nvPr/>
            </p:nvSpPr>
            <p:spPr>
              <a:xfrm>
                <a:off x="2705825" y="522325"/>
                <a:ext cx="671600" cy="780725"/>
              </a:xfrm>
              <a:custGeom>
                <a:avLst/>
                <a:gdLst/>
                <a:ahLst/>
                <a:cxnLst/>
                <a:rect l="l" t="t" r="r" b="b"/>
                <a:pathLst>
                  <a:path w="26864" h="31229" extrusionOk="0">
                    <a:moveTo>
                      <a:pt x="12028" y="0"/>
                    </a:moveTo>
                    <a:cubicBezTo>
                      <a:pt x="11435" y="0"/>
                      <a:pt x="11082" y="53"/>
                      <a:pt x="11082" y="53"/>
                    </a:cubicBezTo>
                    <a:cubicBezTo>
                      <a:pt x="1" y="736"/>
                      <a:pt x="1679" y="9221"/>
                      <a:pt x="3754" y="20435"/>
                    </a:cubicBezTo>
                    <a:cubicBezTo>
                      <a:pt x="5133" y="27888"/>
                      <a:pt x="9302" y="31228"/>
                      <a:pt x="16250" y="31228"/>
                    </a:cubicBezTo>
                    <a:cubicBezTo>
                      <a:pt x="16291" y="31228"/>
                      <a:pt x="16332" y="31228"/>
                      <a:pt x="16373" y="31228"/>
                    </a:cubicBezTo>
                    <a:cubicBezTo>
                      <a:pt x="22296" y="31195"/>
                      <a:pt x="26864" y="27386"/>
                      <a:pt x="24216" y="12639"/>
                    </a:cubicBezTo>
                    <a:cubicBezTo>
                      <a:pt x="22136" y="1057"/>
                      <a:pt x="14681" y="0"/>
                      <a:pt x="12028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9"/>
              <p:cNvSpPr/>
              <p:nvPr/>
            </p:nvSpPr>
            <p:spPr>
              <a:xfrm>
                <a:off x="3067000" y="755525"/>
                <a:ext cx="61375" cy="270950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0838" extrusionOk="0">
                    <a:moveTo>
                      <a:pt x="1620" y="0"/>
                    </a:moveTo>
                    <a:cubicBezTo>
                      <a:pt x="1562" y="0"/>
                      <a:pt x="1506" y="39"/>
                      <a:pt x="1505" y="118"/>
                    </a:cubicBezTo>
                    <a:cubicBezTo>
                      <a:pt x="1484" y="1804"/>
                      <a:pt x="1549" y="3488"/>
                      <a:pt x="1586" y="5173"/>
                    </a:cubicBezTo>
                    <a:cubicBezTo>
                      <a:pt x="1605" y="6048"/>
                      <a:pt x="2172" y="10310"/>
                      <a:pt x="621" y="10310"/>
                    </a:cubicBezTo>
                    <a:cubicBezTo>
                      <a:pt x="560" y="10310"/>
                      <a:pt x="496" y="10303"/>
                      <a:pt x="429" y="10290"/>
                    </a:cubicBezTo>
                    <a:cubicBezTo>
                      <a:pt x="409" y="10286"/>
                      <a:pt x="390" y="10284"/>
                      <a:pt x="372" y="10284"/>
                    </a:cubicBezTo>
                    <a:cubicBezTo>
                      <a:pt x="101" y="10284"/>
                      <a:pt x="0" y="10695"/>
                      <a:pt x="295" y="10772"/>
                    </a:cubicBezTo>
                    <a:cubicBezTo>
                      <a:pt x="464" y="10816"/>
                      <a:pt x="618" y="10837"/>
                      <a:pt x="758" y="10837"/>
                    </a:cubicBezTo>
                    <a:cubicBezTo>
                      <a:pt x="1609" y="10837"/>
                      <a:pt x="1975" y="10083"/>
                      <a:pt x="2091" y="9172"/>
                    </a:cubicBezTo>
                    <a:cubicBezTo>
                      <a:pt x="2454" y="6328"/>
                      <a:pt x="2050" y="2962"/>
                      <a:pt x="1750" y="118"/>
                    </a:cubicBezTo>
                    <a:cubicBezTo>
                      <a:pt x="1742" y="40"/>
                      <a:pt x="1680" y="0"/>
                      <a:pt x="1620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9"/>
              <p:cNvSpPr/>
              <p:nvPr/>
            </p:nvSpPr>
            <p:spPr>
              <a:xfrm>
                <a:off x="3010875" y="889000"/>
                <a:ext cx="49200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894" extrusionOk="0">
                    <a:moveTo>
                      <a:pt x="946" y="1"/>
                    </a:moveTo>
                    <a:cubicBezTo>
                      <a:pt x="424" y="1"/>
                      <a:pt x="0" y="424"/>
                      <a:pt x="0" y="947"/>
                    </a:cubicBezTo>
                    <a:cubicBezTo>
                      <a:pt x="0" y="1330"/>
                      <a:pt x="231" y="1675"/>
                      <a:pt x="584" y="1821"/>
                    </a:cubicBezTo>
                    <a:cubicBezTo>
                      <a:pt x="702" y="1870"/>
                      <a:pt x="825" y="1894"/>
                      <a:pt x="947" y="1894"/>
                    </a:cubicBezTo>
                    <a:cubicBezTo>
                      <a:pt x="1194" y="1894"/>
                      <a:pt x="1435" y="1797"/>
                      <a:pt x="1616" y="1616"/>
                    </a:cubicBezTo>
                    <a:cubicBezTo>
                      <a:pt x="1887" y="1345"/>
                      <a:pt x="1968" y="938"/>
                      <a:pt x="1822" y="585"/>
                    </a:cubicBezTo>
                    <a:cubicBezTo>
                      <a:pt x="1674" y="231"/>
                      <a:pt x="1329" y="1"/>
                      <a:pt x="946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9"/>
              <p:cNvSpPr/>
              <p:nvPr/>
            </p:nvSpPr>
            <p:spPr>
              <a:xfrm>
                <a:off x="3211225" y="889000"/>
                <a:ext cx="4922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894" extrusionOk="0">
                    <a:moveTo>
                      <a:pt x="948" y="1"/>
                    </a:moveTo>
                    <a:cubicBezTo>
                      <a:pt x="425" y="1"/>
                      <a:pt x="1" y="424"/>
                      <a:pt x="1" y="947"/>
                    </a:cubicBezTo>
                    <a:cubicBezTo>
                      <a:pt x="1" y="1330"/>
                      <a:pt x="231" y="1675"/>
                      <a:pt x="586" y="1821"/>
                    </a:cubicBezTo>
                    <a:cubicBezTo>
                      <a:pt x="703" y="1870"/>
                      <a:pt x="826" y="1894"/>
                      <a:pt x="948" y="1894"/>
                    </a:cubicBezTo>
                    <a:cubicBezTo>
                      <a:pt x="1194" y="1894"/>
                      <a:pt x="1436" y="1797"/>
                      <a:pt x="1617" y="1616"/>
                    </a:cubicBezTo>
                    <a:cubicBezTo>
                      <a:pt x="1888" y="1346"/>
                      <a:pt x="1969" y="938"/>
                      <a:pt x="1822" y="585"/>
                    </a:cubicBezTo>
                    <a:cubicBezTo>
                      <a:pt x="1676" y="231"/>
                      <a:pt x="1330" y="1"/>
                      <a:pt x="948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9"/>
              <p:cNvSpPr/>
              <p:nvPr/>
            </p:nvSpPr>
            <p:spPr>
              <a:xfrm>
                <a:off x="3142925" y="775100"/>
                <a:ext cx="10247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4099" h="1213" extrusionOk="0">
                    <a:moveTo>
                      <a:pt x="1854" y="1"/>
                    </a:moveTo>
                    <a:cubicBezTo>
                      <a:pt x="1222" y="1"/>
                      <a:pt x="601" y="164"/>
                      <a:pt x="179" y="480"/>
                    </a:cubicBezTo>
                    <a:cubicBezTo>
                      <a:pt x="1" y="613"/>
                      <a:pt x="64" y="935"/>
                      <a:pt x="279" y="935"/>
                    </a:cubicBezTo>
                    <a:cubicBezTo>
                      <a:pt x="306" y="935"/>
                      <a:pt x="334" y="930"/>
                      <a:pt x="364" y="920"/>
                    </a:cubicBezTo>
                    <a:cubicBezTo>
                      <a:pt x="893" y="741"/>
                      <a:pt x="1355" y="574"/>
                      <a:pt x="1892" y="574"/>
                    </a:cubicBezTo>
                    <a:cubicBezTo>
                      <a:pt x="1995" y="574"/>
                      <a:pt x="2101" y="581"/>
                      <a:pt x="2211" y="594"/>
                    </a:cubicBezTo>
                    <a:cubicBezTo>
                      <a:pt x="2820" y="670"/>
                      <a:pt x="3284" y="989"/>
                      <a:pt x="3840" y="1203"/>
                    </a:cubicBezTo>
                    <a:cubicBezTo>
                      <a:pt x="3857" y="1209"/>
                      <a:pt x="3874" y="1212"/>
                      <a:pt x="3890" y="1212"/>
                    </a:cubicBezTo>
                    <a:cubicBezTo>
                      <a:pt x="4007" y="1212"/>
                      <a:pt x="4099" y="1058"/>
                      <a:pt x="4031" y="954"/>
                    </a:cubicBezTo>
                    <a:lnTo>
                      <a:pt x="4031" y="954"/>
                    </a:lnTo>
                    <a:lnTo>
                      <a:pt x="4031" y="955"/>
                    </a:lnTo>
                    <a:cubicBezTo>
                      <a:pt x="3614" y="310"/>
                      <a:pt x="2724" y="1"/>
                      <a:pt x="1854" y="1"/>
                    </a:cubicBezTo>
                    <a:close/>
                  </a:path>
                </a:pathLst>
              </a:custGeom>
              <a:solidFill>
                <a:srgbClr val="332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9"/>
              <p:cNvSpPr/>
              <p:nvPr/>
            </p:nvSpPr>
            <p:spPr>
              <a:xfrm>
                <a:off x="2940200" y="767750"/>
                <a:ext cx="1025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1213" extrusionOk="0">
                    <a:moveTo>
                      <a:pt x="1855" y="0"/>
                    </a:moveTo>
                    <a:cubicBezTo>
                      <a:pt x="1222" y="0"/>
                      <a:pt x="601" y="163"/>
                      <a:pt x="179" y="479"/>
                    </a:cubicBezTo>
                    <a:cubicBezTo>
                      <a:pt x="1" y="613"/>
                      <a:pt x="65" y="935"/>
                      <a:pt x="281" y="935"/>
                    </a:cubicBezTo>
                    <a:cubicBezTo>
                      <a:pt x="307" y="935"/>
                      <a:pt x="336" y="930"/>
                      <a:pt x="366" y="920"/>
                    </a:cubicBezTo>
                    <a:cubicBezTo>
                      <a:pt x="893" y="742"/>
                      <a:pt x="1354" y="574"/>
                      <a:pt x="1890" y="574"/>
                    </a:cubicBezTo>
                    <a:cubicBezTo>
                      <a:pt x="1994" y="574"/>
                      <a:pt x="2101" y="581"/>
                      <a:pt x="2211" y="594"/>
                    </a:cubicBezTo>
                    <a:cubicBezTo>
                      <a:pt x="2821" y="670"/>
                      <a:pt x="3284" y="990"/>
                      <a:pt x="3840" y="1203"/>
                    </a:cubicBezTo>
                    <a:cubicBezTo>
                      <a:pt x="3857" y="1210"/>
                      <a:pt x="3874" y="1213"/>
                      <a:pt x="3890" y="1213"/>
                    </a:cubicBezTo>
                    <a:cubicBezTo>
                      <a:pt x="4008" y="1213"/>
                      <a:pt x="4099" y="1058"/>
                      <a:pt x="4033" y="954"/>
                    </a:cubicBezTo>
                    <a:cubicBezTo>
                      <a:pt x="3615" y="309"/>
                      <a:pt x="2725" y="0"/>
                      <a:pt x="1855" y="0"/>
                    </a:cubicBezTo>
                    <a:close/>
                  </a:path>
                </a:pathLst>
              </a:custGeom>
              <a:solidFill>
                <a:srgbClr val="332A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9"/>
              <p:cNvSpPr/>
              <p:nvPr/>
            </p:nvSpPr>
            <p:spPr>
              <a:xfrm>
                <a:off x="2690725" y="872000"/>
                <a:ext cx="82050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3865" extrusionOk="0">
                    <a:moveTo>
                      <a:pt x="1141" y="0"/>
                    </a:moveTo>
                    <a:cubicBezTo>
                      <a:pt x="927" y="0"/>
                      <a:pt x="709" y="71"/>
                      <a:pt x="537" y="201"/>
                    </a:cubicBezTo>
                    <a:cubicBezTo>
                      <a:pt x="218" y="444"/>
                      <a:pt x="52" y="849"/>
                      <a:pt x="26" y="1250"/>
                    </a:cubicBezTo>
                    <a:cubicBezTo>
                      <a:pt x="0" y="1650"/>
                      <a:pt x="101" y="2048"/>
                      <a:pt x="231" y="2427"/>
                    </a:cubicBezTo>
                    <a:cubicBezTo>
                      <a:pt x="423" y="2983"/>
                      <a:pt x="727" y="3560"/>
                      <a:pt x="1272" y="3781"/>
                    </a:cubicBezTo>
                    <a:cubicBezTo>
                      <a:pt x="1412" y="3838"/>
                      <a:pt x="1560" y="3865"/>
                      <a:pt x="1708" y="3865"/>
                    </a:cubicBezTo>
                    <a:cubicBezTo>
                      <a:pt x="2212" y="3865"/>
                      <a:pt x="2721" y="3559"/>
                      <a:pt x="2965" y="3106"/>
                    </a:cubicBezTo>
                    <a:cubicBezTo>
                      <a:pt x="3282" y="2519"/>
                      <a:pt x="3188" y="1767"/>
                      <a:pt x="2828" y="1206"/>
                    </a:cubicBezTo>
                    <a:cubicBezTo>
                      <a:pt x="2468" y="646"/>
                      <a:pt x="1876" y="265"/>
                      <a:pt x="1246" y="48"/>
                    </a:cubicBezTo>
                    <a:lnTo>
                      <a:pt x="1246" y="48"/>
                    </a:lnTo>
                    <a:lnTo>
                      <a:pt x="1655" y="170"/>
                    </a:lnTo>
                    <a:cubicBezTo>
                      <a:pt x="1509" y="54"/>
                      <a:pt x="1327" y="0"/>
                      <a:pt x="1141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9"/>
              <p:cNvSpPr/>
              <p:nvPr/>
            </p:nvSpPr>
            <p:spPr>
              <a:xfrm>
                <a:off x="3024950" y="1031025"/>
                <a:ext cx="95700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2061" extrusionOk="0">
                    <a:moveTo>
                      <a:pt x="243" y="1"/>
                    </a:moveTo>
                    <a:cubicBezTo>
                      <a:pt x="117" y="1"/>
                      <a:pt x="0" y="104"/>
                      <a:pt x="36" y="266"/>
                    </a:cubicBezTo>
                    <a:cubicBezTo>
                      <a:pt x="257" y="1274"/>
                      <a:pt x="1426" y="2060"/>
                      <a:pt x="2499" y="2060"/>
                    </a:cubicBezTo>
                    <a:cubicBezTo>
                      <a:pt x="2928" y="2060"/>
                      <a:pt x="3342" y="1934"/>
                      <a:pt x="3674" y="1647"/>
                    </a:cubicBezTo>
                    <a:cubicBezTo>
                      <a:pt x="3827" y="1513"/>
                      <a:pt x="3717" y="1218"/>
                      <a:pt x="3516" y="1218"/>
                    </a:cubicBezTo>
                    <a:cubicBezTo>
                      <a:pt x="3509" y="1218"/>
                      <a:pt x="3503" y="1218"/>
                      <a:pt x="3497" y="1218"/>
                    </a:cubicBezTo>
                    <a:cubicBezTo>
                      <a:pt x="3085" y="1255"/>
                      <a:pt x="2724" y="1357"/>
                      <a:pt x="2347" y="1357"/>
                    </a:cubicBezTo>
                    <a:cubicBezTo>
                      <a:pt x="2150" y="1357"/>
                      <a:pt x="1948" y="1329"/>
                      <a:pt x="1733" y="1251"/>
                    </a:cubicBezTo>
                    <a:cubicBezTo>
                      <a:pt x="1137" y="1032"/>
                      <a:pt x="795" y="594"/>
                      <a:pt x="432" y="99"/>
                    </a:cubicBezTo>
                    <a:cubicBezTo>
                      <a:pt x="382" y="31"/>
                      <a:pt x="311" y="1"/>
                      <a:pt x="243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9"/>
              <p:cNvSpPr/>
              <p:nvPr/>
            </p:nvSpPr>
            <p:spPr>
              <a:xfrm>
                <a:off x="2901750" y="808000"/>
                <a:ext cx="186750" cy="186425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7457" extrusionOk="0">
                    <a:moveTo>
                      <a:pt x="3640" y="412"/>
                    </a:moveTo>
                    <a:cubicBezTo>
                      <a:pt x="5334" y="412"/>
                      <a:pt x="7061" y="1523"/>
                      <a:pt x="7180" y="3732"/>
                    </a:cubicBezTo>
                    <a:cubicBezTo>
                      <a:pt x="7061" y="5938"/>
                      <a:pt x="5333" y="7049"/>
                      <a:pt x="3639" y="7049"/>
                    </a:cubicBezTo>
                    <a:cubicBezTo>
                      <a:pt x="1952" y="7049"/>
                      <a:pt x="299" y="5949"/>
                      <a:pt x="299" y="3732"/>
                    </a:cubicBezTo>
                    <a:cubicBezTo>
                      <a:pt x="299" y="1514"/>
                      <a:pt x="1953" y="412"/>
                      <a:pt x="3640" y="412"/>
                    </a:cubicBezTo>
                    <a:close/>
                    <a:moveTo>
                      <a:pt x="3739" y="1"/>
                    </a:moveTo>
                    <a:cubicBezTo>
                      <a:pt x="1716" y="1"/>
                      <a:pt x="0" y="1701"/>
                      <a:pt x="10" y="3732"/>
                    </a:cubicBezTo>
                    <a:cubicBezTo>
                      <a:pt x="18" y="5691"/>
                      <a:pt x="1585" y="7349"/>
                      <a:pt x="3544" y="7451"/>
                    </a:cubicBezTo>
                    <a:cubicBezTo>
                      <a:pt x="3612" y="7454"/>
                      <a:pt x="3680" y="7456"/>
                      <a:pt x="3747" y="7456"/>
                    </a:cubicBezTo>
                    <a:cubicBezTo>
                      <a:pt x="5820" y="7456"/>
                      <a:pt x="7341" y="5792"/>
                      <a:pt x="7467" y="3769"/>
                    </a:cubicBezTo>
                    <a:lnTo>
                      <a:pt x="7467" y="3769"/>
                    </a:lnTo>
                    <a:cubicBezTo>
                      <a:pt x="7469" y="3758"/>
                      <a:pt x="7470" y="3745"/>
                      <a:pt x="7469" y="3732"/>
                    </a:cubicBezTo>
                    <a:lnTo>
                      <a:pt x="7469" y="3732"/>
                    </a:lnTo>
                    <a:cubicBezTo>
                      <a:pt x="7469" y="3732"/>
                      <a:pt x="7469" y="3732"/>
                      <a:pt x="7469" y="3732"/>
                    </a:cubicBezTo>
                    <a:cubicBezTo>
                      <a:pt x="7470" y="3718"/>
                      <a:pt x="7469" y="3706"/>
                      <a:pt x="7467" y="3694"/>
                    </a:cubicBezTo>
                    <a:lnTo>
                      <a:pt x="7467" y="3694"/>
                    </a:lnTo>
                    <a:cubicBezTo>
                      <a:pt x="7342" y="1684"/>
                      <a:pt x="5841" y="1"/>
                      <a:pt x="3739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9"/>
              <p:cNvSpPr/>
              <p:nvPr/>
            </p:nvSpPr>
            <p:spPr>
              <a:xfrm>
                <a:off x="3135750" y="808000"/>
                <a:ext cx="186775" cy="186425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7457" extrusionOk="0">
                    <a:moveTo>
                      <a:pt x="3640" y="412"/>
                    </a:moveTo>
                    <a:cubicBezTo>
                      <a:pt x="5334" y="412"/>
                      <a:pt x="7061" y="1523"/>
                      <a:pt x="7180" y="3732"/>
                    </a:cubicBezTo>
                    <a:cubicBezTo>
                      <a:pt x="7061" y="5938"/>
                      <a:pt x="5333" y="7049"/>
                      <a:pt x="3639" y="7049"/>
                    </a:cubicBezTo>
                    <a:cubicBezTo>
                      <a:pt x="1952" y="7049"/>
                      <a:pt x="299" y="5949"/>
                      <a:pt x="299" y="3732"/>
                    </a:cubicBezTo>
                    <a:cubicBezTo>
                      <a:pt x="299" y="1514"/>
                      <a:pt x="1953" y="412"/>
                      <a:pt x="3640" y="412"/>
                    </a:cubicBezTo>
                    <a:close/>
                    <a:moveTo>
                      <a:pt x="3740" y="1"/>
                    </a:moveTo>
                    <a:cubicBezTo>
                      <a:pt x="1716" y="1"/>
                      <a:pt x="0" y="1701"/>
                      <a:pt x="10" y="3732"/>
                    </a:cubicBezTo>
                    <a:cubicBezTo>
                      <a:pt x="19" y="5691"/>
                      <a:pt x="1584" y="7349"/>
                      <a:pt x="3544" y="7451"/>
                    </a:cubicBezTo>
                    <a:cubicBezTo>
                      <a:pt x="3612" y="7454"/>
                      <a:pt x="3680" y="7456"/>
                      <a:pt x="3747" y="7456"/>
                    </a:cubicBezTo>
                    <a:cubicBezTo>
                      <a:pt x="5820" y="7456"/>
                      <a:pt x="7342" y="5791"/>
                      <a:pt x="7468" y="3768"/>
                    </a:cubicBezTo>
                    <a:lnTo>
                      <a:pt x="7468" y="3768"/>
                    </a:lnTo>
                    <a:cubicBezTo>
                      <a:pt x="7470" y="3757"/>
                      <a:pt x="7471" y="3745"/>
                      <a:pt x="7470" y="3732"/>
                    </a:cubicBezTo>
                    <a:lnTo>
                      <a:pt x="7470" y="3732"/>
                    </a:lnTo>
                    <a:cubicBezTo>
                      <a:pt x="7470" y="3732"/>
                      <a:pt x="7470" y="3732"/>
                      <a:pt x="7470" y="3732"/>
                    </a:cubicBezTo>
                    <a:cubicBezTo>
                      <a:pt x="7471" y="3719"/>
                      <a:pt x="7470" y="3707"/>
                      <a:pt x="7468" y="3696"/>
                    </a:cubicBezTo>
                    <a:lnTo>
                      <a:pt x="7468" y="3696"/>
                    </a:lnTo>
                    <a:cubicBezTo>
                      <a:pt x="7342" y="1685"/>
                      <a:pt x="5841" y="1"/>
                      <a:pt x="3740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9"/>
              <p:cNvSpPr/>
              <p:nvPr/>
            </p:nvSpPr>
            <p:spPr>
              <a:xfrm>
                <a:off x="3080175" y="896000"/>
                <a:ext cx="692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365" extrusionOk="0">
                    <a:moveTo>
                      <a:pt x="1831" y="1"/>
                    </a:moveTo>
                    <a:cubicBezTo>
                      <a:pt x="1275" y="1"/>
                      <a:pt x="717" y="30"/>
                      <a:pt x="166" y="54"/>
                    </a:cubicBezTo>
                    <a:cubicBezTo>
                      <a:pt x="0" y="60"/>
                      <a:pt x="0" y="305"/>
                      <a:pt x="166" y="311"/>
                    </a:cubicBezTo>
                    <a:cubicBezTo>
                      <a:pt x="717" y="335"/>
                      <a:pt x="1275" y="364"/>
                      <a:pt x="1830" y="364"/>
                    </a:cubicBezTo>
                    <a:cubicBezTo>
                      <a:pt x="2075" y="364"/>
                      <a:pt x="2318" y="359"/>
                      <a:pt x="2561" y="344"/>
                    </a:cubicBezTo>
                    <a:cubicBezTo>
                      <a:pt x="2769" y="331"/>
                      <a:pt x="2769" y="33"/>
                      <a:pt x="2561" y="21"/>
                    </a:cubicBezTo>
                    <a:cubicBezTo>
                      <a:pt x="2318" y="6"/>
                      <a:pt x="2075" y="1"/>
                      <a:pt x="1831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9"/>
              <p:cNvSpPr/>
              <p:nvPr/>
            </p:nvSpPr>
            <p:spPr>
              <a:xfrm>
                <a:off x="2762600" y="844550"/>
                <a:ext cx="159875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630" extrusionOk="0">
                    <a:moveTo>
                      <a:pt x="983" y="1"/>
                    </a:moveTo>
                    <a:cubicBezTo>
                      <a:pt x="673" y="1"/>
                      <a:pt x="367" y="20"/>
                      <a:pt x="70" y="73"/>
                    </a:cubicBezTo>
                    <a:cubicBezTo>
                      <a:pt x="1" y="86"/>
                      <a:pt x="2" y="199"/>
                      <a:pt x="70" y="213"/>
                    </a:cubicBezTo>
                    <a:cubicBezTo>
                      <a:pt x="1007" y="400"/>
                      <a:pt x="2011" y="377"/>
                      <a:pt x="2963" y="451"/>
                    </a:cubicBezTo>
                    <a:cubicBezTo>
                      <a:pt x="3849" y="520"/>
                      <a:pt x="4759" y="630"/>
                      <a:pt x="5655" y="630"/>
                    </a:cubicBezTo>
                    <a:cubicBezTo>
                      <a:pt x="5840" y="630"/>
                      <a:pt x="6024" y="625"/>
                      <a:pt x="6207" y="615"/>
                    </a:cubicBezTo>
                    <a:cubicBezTo>
                      <a:pt x="6395" y="603"/>
                      <a:pt x="6394" y="337"/>
                      <a:pt x="6207" y="322"/>
                    </a:cubicBezTo>
                    <a:cubicBezTo>
                      <a:pt x="5128" y="238"/>
                      <a:pt x="4043" y="206"/>
                      <a:pt x="2963" y="133"/>
                    </a:cubicBezTo>
                    <a:cubicBezTo>
                      <a:pt x="2323" y="90"/>
                      <a:pt x="1645" y="1"/>
                      <a:pt x="983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9"/>
              <p:cNvSpPr/>
              <p:nvPr/>
            </p:nvSpPr>
            <p:spPr>
              <a:xfrm>
                <a:off x="2720675" y="238125"/>
                <a:ext cx="401550" cy="308600"/>
              </a:xfrm>
              <a:custGeom>
                <a:avLst/>
                <a:gdLst/>
                <a:ahLst/>
                <a:cxnLst/>
                <a:rect l="l" t="t" r="r" b="b"/>
                <a:pathLst>
                  <a:path w="16062" h="12344" extrusionOk="0">
                    <a:moveTo>
                      <a:pt x="8826" y="0"/>
                    </a:moveTo>
                    <a:cubicBezTo>
                      <a:pt x="6282" y="0"/>
                      <a:pt x="3813" y="1297"/>
                      <a:pt x="2117" y="3207"/>
                    </a:cubicBezTo>
                    <a:cubicBezTo>
                      <a:pt x="889" y="4588"/>
                      <a:pt x="0" y="6368"/>
                      <a:pt x="78" y="8213"/>
                    </a:cubicBezTo>
                    <a:cubicBezTo>
                      <a:pt x="155" y="10060"/>
                      <a:pt x="1380" y="11913"/>
                      <a:pt x="3176" y="12343"/>
                    </a:cubicBezTo>
                    <a:lnTo>
                      <a:pt x="11948" y="11106"/>
                    </a:lnTo>
                    <a:cubicBezTo>
                      <a:pt x="14550" y="10365"/>
                      <a:pt x="16062" y="7230"/>
                      <a:pt x="15331" y="4626"/>
                    </a:cubicBezTo>
                    <a:cubicBezTo>
                      <a:pt x="14601" y="2020"/>
                      <a:pt x="11980" y="178"/>
                      <a:pt x="9279" y="14"/>
                    </a:cubicBezTo>
                    <a:cubicBezTo>
                      <a:pt x="9128" y="5"/>
                      <a:pt x="8977" y="0"/>
                      <a:pt x="8826" y="0"/>
                    </a:cubicBez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9"/>
              <p:cNvSpPr/>
              <p:nvPr/>
            </p:nvSpPr>
            <p:spPr>
              <a:xfrm>
                <a:off x="2741875" y="492725"/>
                <a:ext cx="516700" cy="356900"/>
              </a:xfrm>
              <a:custGeom>
                <a:avLst/>
                <a:gdLst/>
                <a:ahLst/>
                <a:cxnLst/>
                <a:rect l="l" t="t" r="r" b="b"/>
                <a:pathLst>
                  <a:path w="20668" h="14276" extrusionOk="0">
                    <a:moveTo>
                      <a:pt x="9647" y="0"/>
                    </a:moveTo>
                    <a:cubicBezTo>
                      <a:pt x="8208" y="0"/>
                      <a:pt x="6784" y="333"/>
                      <a:pt x="5541" y="1059"/>
                    </a:cubicBezTo>
                    <a:cubicBezTo>
                      <a:pt x="3448" y="2281"/>
                      <a:pt x="1339" y="4020"/>
                      <a:pt x="670" y="6349"/>
                    </a:cubicBezTo>
                    <a:cubicBezTo>
                      <a:pt x="0" y="8678"/>
                      <a:pt x="205" y="11067"/>
                      <a:pt x="341" y="13486"/>
                    </a:cubicBezTo>
                    <a:lnTo>
                      <a:pt x="918" y="14216"/>
                    </a:lnTo>
                    <a:cubicBezTo>
                      <a:pt x="1088" y="14256"/>
                      <a:pt x="1260" y="14275"/>
                      <a:pt x="1430" y="14275"/>
                    </a:cubicBezTo>
                    <a:cubicBezTo>
                      <a:pt x="2424" y="14275"/>
                      <a:pt x="3393" y="13629"/>
                      <a:pt x="3941" y="12773"/>
                    </a:cubicBezTo>
                    <a:cubicBezTo>
                      <a:pt x="4585" y="11771"/>
                      <a:pt x="4761" y="10543"/>
                      <a:pt x="4832" y="9354"/>
                    </a:cubicBezTo>
                    <a:cubicBezTo>
                      <a:pt x="4903" y="8165"/>
                      <a:pt x="4887" y="6956"/>
                      <a:pt x="5207" y="5808"/>
                    </a:cubicBezTo>
                    <a:cubicBezTo>
                      <a:pt x="5853" y="7493"/>
                      <a:pt x="7582" y="8702"/>
                      <a:pt x="9387" y="8727"/>
                    </a:cubicBezTo>
                    <a:cubicBezTo>
                      <a:pt x="9407" y="8728"/>
                      <a:pt x="9428" y="8728"/>
                      <a:pt x="9448" y="8728"/>
                    </a:cubicBezTo>
                    <a:cubicBezTo>
                      <a:pt x="11230" y="8728"/>
                      <a:pt x="12963" y="7577"/>
                      <a:pt x="13649" y="5931"/>
                    </a:cubicBezTo>
                    <a:cubicBezTo>
                      <a:pt x="14907" y="7394"/>
                      <a:pt x="16732" y="8357"/>
                      <a:pt x="18650" y="8571"/>
                    </a:cubicBezTo>
                    <a:cubicBezTo>
                      <a:pt x="18729" y="8580"/>
                      <a:pt x="18808" y="8585"/>
                      <a:pt x="18886" y="8585"/>
                    </a:cubicBezTo>
                    <a:cubicBezTo>
                      <a:pt x="19467" y="8585"/>
                      <a:pt x="20006" y="8341"/>
                      <a:pt x="20371" y="7873"/>
                    </a:cubicBezTo>
                    <a:cubicBezTo>
                      <a:pt x="20668" y="7495"/>
                      <a:pt x="20665" y="6613"/>
                      <a:pt x="20412" y="6227"/>
                    </a:cubicBezTo>
                    <a:cubicBezTo>
                      <a:pt x="18844" y="3846"/>
                      <a:pt x="16366" y="2075"/>
                      <a:pt x="13768" y="901"/>
                    </a:cubicBezTo>
                    <a:cubicBezTo>
                      <a:pt x="12483" y="319"/>
                      <a:pt x="11058" y="0"/>
                      <a:pt x="9647" y="0"/>
                    </a:cubicBezTo>
                    <a:close/>
                  </a:path>
                </a:pathLst>
              </a:custGeom>
              <a:solidFill>
                <a:srgbClr val="36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9"/>
              <p:cNvSpPr/>
              <p:nvPr/>
            </p:nvSpPr>
            <p:spPr>
              <a:xfrm>
                <a:off x="2705350" y="982825"/>
                <a:ext cx="61450" cy="5125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050" extrusionOk="0">
                    <a:moveTo>
                      <a:pt x="1710" y="1"/>
                    </a:moveTo>
                    <a:cubicBezTo>
                      <a:pt x="1591" y="1"/>
                      <a:pt x="1471" y="94"/>
                      <a:pt x="1523" y="230"/>
                    </a:cubicBezTo>
                    <a:cubicBezTo>
                      <a:pt x="1676" y="631"/>
                      <a:pt x="1938" y="1058"/>
                      <a:pt x="1592" y="1452"/>
                    </a:cubicBezTo>
                    <a:cubicBezTo>
                      <a:pt x="1491" y="1568"/>
                      <a:pt x="1327" y="1644"/>
                      <a:pt x="1166" y="1644"/>
                    </a:cubicBezTo>
                    <a:cubicBezTo>
                      <a:pt x="1088" y="1644"/>
                      <a:pt x="1010" y="1626"/>
                      <a:pt x="941" y="1585"/>
                    </a:cubicBezTo>
                    <a:cubicBezTo>
                      <a:pt x="698" y="1442"/>
                      <a:pt x="716" y="1168"/>
                      <a:pt x="798" y="942"/>
                    </a:cubicBezTo>
                    <a:cubicBezTo>
                      <a:pt x="835" y="843"/>
                      <a:pt x="749" y="772"/>
                      <a:pt x="662" y="772"/>
                    </a:cubicBezTo>
                    <a:cubicBezTo>
                      <a:pt x="629" y="772"/>
                      <a:pt x="595" y="783"/>
                      <a:pt x="568" y="807"/>
                    </a:cubicBezTo>
                    <a:cubicBezTo>
                      <a:pt x="1" y="1323"/>
                      <a:pt x="620" y="2049"/>
                      <a:pt x="1241" y="2049"/>
                    </a:cubicBezTo>
                    <a:cubicBezTo>
                      <a:pt x="1303" y="2049"/>
                      <a:pt x="1365" y="2042"/>
                      <a:pt x="1426" y="2026"/>
                    </a:cubicBezTo>
                    <a:cubicBezTo>
                      <a:pt x="2262" y="1815"/>
                      <a:pt x="2457" y="590"/>
                      <a:pt x="1839" y="47"/>
                    </a:cubicBezTo>
                    <a:cubicBezTo>
                      <a:pt x="1803" y="15"/>
                      <a:pt x="1756" y="1"/>
                      <a:pt x="1710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9"/>
              <p:cNvSpPr/>
              <p:nvPr/>
            </p:nvSpPr>
            <p:spPr>
              <a:xfrm>
                <a:off x="3359425" y="2158250"/>
                <a:ext cx="1431450" cy="686100"/>
              </a:xfrm>
              <a:custGeom>
                <a:avLst/>
                <a:gdLst/>
                <a:ahLst/>
                <a:cxnLst/>
                <a:rect l="l" t="t" r="r" b="b"/>
                <a:pathLst>
                  <a:path w="57258" h="27444" extrusionOk="0">
                    <a:moveTo>
                      <a:pt x="16154" y="0"/>
                    </a:moveTo>
                    <a:lnTo>
                      <a:pt x="0" y="2724"/>
                    </a:lnTo>
                    <a:cubicBezTo>
                      <a:pt x="0" y="2724"/>
                      <a:pt x="1356" y="24360"/>
                      <a:pt x="21451" y="27087"/>
                    </a:cubicBezTo>
                    <a:cubicBezTo>
                      <a:pt x="23251" y="27332"/>
                      <a:pt x="25016" y="27443"/>
                      <a:pt x="26738" y="27443"/>
                    </a:cubicBezTo>
                    <a:cubicBezTo>
                      <a:pt x="44235" y="27443"/>
                      <a:pt x="57257" y="15960"/>
                      <a:pt x="57257" y="15960"/>
                    </a:cubicBezTo>
                    <a:lnTo>
                      <a:pt x="48831" y="4506"/>
                    </a:lnTo>
                    <a:cubicBezTo>
                      <a:pt x="48831" y="4506"/>
                      <a:pt x="32105" y="9953"/>
                      <a:pt x="27153" y="9953"/>
                    </a:cubicBezTo>
                    <a:cubicBezTo>
                      <a:pt x="26583" y="9953"/>
                      <a:pt x="26169" y="9881"/>
                      <a:pt x="25954" y="9720"/>
                    </a:cubicBezTo>
                    <a:cubicBezTo>
                      <a:pt x="23876" y="8160"/>
                      <a:pt x="16154" y="0"/>
                      <a:pt x="16154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9"/>
              <p:cNvSpPr/>
              <p:nvPr/>
            </p:nvSpPr>
            <p:spPr>
              <a:xfrm>
                <a:off x="4560750" y="2041900"/>
                <a:ext cx="548650" cy="519400"/>
              </a:xfrm>
              <a:custGeom>
                <a:avLst/>
                <a:gdLst/>
                <a:ahLst/>
                <a:cxnLst/>
                <a:rect l="l" t="t" r="r" b="b"/>
                <a:pathLst>
                  <a:path w="21946" h="20776" extrusionOk="0">
                    <a:moveTo>
                      <a:pt x="16606" y="0"/>
                    </a:moveTo>
                    <a:cubicBezTo>
                      <a:pt x="16419" y="0"/>
                      <a:pt x="16194" y="25"/>
                      <a:pt x="15925" y="80"/>
                    </a:cubicBezTo>
                    <a:cubicBezTo>
                      <a:pt x="13279" y="619"/>
                      <a:pt x="6059" y="5124"/>
                      <a:pt x="6059" y="5124"/>
                    </a:cubicBezTo>
                    <a:cubicBezTo>
                      <a:pt x="5628" y="2377"/>
                      <a:pt x="3475" y="2305"/>
                      <a:pt x="3251" y="2305"/>
                    </a:cubicBezTo>
                    <a:cubicBezTo>
                      <a:pt x="3239" y="2305"/>
                      <a:pt x="3232" y="2305"/>
                      <a:pt x="3232" y="2305"/>
                    </a:cubicBezTo>
                    <a:cubicBezTo>
                      <a:pt x="3232" y="2305"/>
                      <a:pt x="3423" y="4021"/>
                      <a:pt x="3300" y="5837"/>
                    </a:cubicBezTo>
                    <a:cubicBezTo>
                      <a:pt x="3180" y="7569"/>
                      <a:pt x="0" y="9410"/>
                      <a:pt x="0" y="9410"/>
                    </a:cubicBezTo>
                    <a:lnTo>
                      <a:pt x="9015" y="20775"/>
                    </a:lnTo>
                    <a:cubicBezTo>
                      <a:pt x="9015" y="20775"/>
                      <a:pt x="11082" y="18834"/>
                      <a:pt x="11329" y="18596"/>
                    </a:cubicBezTo>
                    <a:cubicBezTo>
                      <a:pt x="13254" y="16747"/>
                      <a:pt x="14143" y="16670"/>
                      <a:pt x="17093" y="13521"/>
                    </a:cubicBezTo>
                    <a:cubicBezTo>
                      <a:pt x="17499" y="13086"/>
                      <a:pt x="19046" y="11294"/>
                      <a:pt x="19968" y="9707"/>
                    </a:cubicBezTo>
                    <a:cubicBezTo>
                      <a:pt x="20393" y="8975"/>
                      <a:pt x="20241" y="8134"/>
                      <a:pt x="20006" y="7320"/>
                    </a:cubicBezTo>
                    <a:cubicBezTo>
                      <a:pt x="19976" y="7216"/>
                      <a:pt x="20019" y="7058"/>
                      <a:pt x="20197" y="6815"/>
                    </a:cubicBezTo>
                    <a:cubicBezTo>
                      <a:pt x="21945" y="4450"/>
                      <a:pt x="19731" y="3563"/>
                      <a:pt x="19731" y="3563"/>
                    </a:cubicBezTo>
                    <a:cubicBezTo>
                      <a:pt x="20300" y="2099"/>
                      <a:pt x="18782" y="1870"/>
                      <a:pt x="17775" y="1870"/>
                    </a:cubicBezTo>
                    <a:cubicBezTo>
                      <a:pt x="17316" y="1870"/>
                      <a:pt x="16963" y="1917"/>
                      <a:pt x="16963" y="1917"/>
                    </a:cubicBezTo>
                    <a:cubicBezTo>
                      <a:pt x="16963" y="1917"/>
                      <a:pt x="18260" y="0"/>
                      <a:pt x="16606" y="0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9"/>
              <p:cNvSpPr/>
              <p:nvPr/>
            </p:nvSpPr>
            <p:spPr>
              <a:xfrm>
                <a:off x="4842275" y="2086750"/>
                <a:ext cx="1464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874" extrusionOk="0">
                    <a:moveTo>
                      <a:pt x="5703" y="1"/>
                    </a:moveTo>
                    <a:cubicBezTo>
                      <a:pt x="5683" y="1"/>
                      <a:pt x="5662" y="6"/>
                      <a:pt x="5640" y="20"/>
                    </a:cubicBezTo>
                    <a:lnTo>
                      <a:pt x="5641" y="20"/>
                    </a:lnTo>
                    <a:cubicBezTo>
                      <a:pt x="3675" y="1231"/>
                      <a:pt x="1878" y="3002"/>
                      <a:pt x="155" y="4532"/>
                    </a:cubicBezTo>
                    <a:cubicBezTo>
                      <a:pt x="1" y="4669"/>
                      <a:pt x="144" y="4873"/>
                      <a:pt x="308" y="4873"/>
                    </a:cubicBezTo>
                    <a:cubicBezTo>
                      <a:pt x="353" y="4873"/>
                      <a:pt x="400" y="4858"/>
                      <a:pt x="443" y="4821"/>
                    </a:cubicBezTo>
                    <a:cubicBezTo>
                      <a:pt x="2176" y="3312"/>
                      <a:pt x="4282" y="1945"/>
                      <a:pt x="5787" y="209"/>
                    </a:cubicBezTo>
                    <a:cubicBezTo>
                      <a:pt x="5858" y="128"/>
                      <a:pt x="5796" y="1"/>
                      <a:pt x="5703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9"/>
              <p:cNvSpPr/>
              <p:nvPr/>
            </p:nvSpPr>
            <p:spPr>
              <a:xfrm>
                <a:off x="4702400" y="2161625"/>
                <a:ext cx="84875" cy="126375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5055" extrusionOk="0">
                    <a:moveTo>
                      <a:pt x="301" y="0"/>
                    </a:moveTo>
                    <a:cubicBezTo>
                      <a:pt x="300" y="0"/>
                      <a:pt x="299" y="0"/>
                      <a:pt x="298" y="1"/>
                    </a:cubicBezTo>
                    <a:cubicBezTo>
                      <a:pt x="238" y="17"/>
                      <a:pt x="304" y="369"/>
                      <a:pt x="297" y="936"/>
                    </a:cubicBezTo>
                    <a:cubicBezTo>
                      <a:pt x="304" y="1506"/>
                      <a:pt x="135" y="2275"/>
                      <a:pt x="26" y="3200"/>
                    </a:cubicBezTo>
                    <a:lnTo>
                      <a:pt x="1" y="3418"/>
                    </a:lnTo>
                    <a:lnTo>
                      <a:pt x="235" y="3428"/>
                    </a:lnTo>
                    <a:lnTo>
                      <a:pt x="488" y="3440"/>
                    </a:lnTo>
                    <a:cubicBezTo>
                      <a:pt x="1405" y="3512"/>
                      <a:pt x="2162" y="3955"/>
                      <a:pt x="2619" y="4349"/>
                    </a:cubicBezTo>
                    <a:cubicBezTo>
                      <a:pt x="3063" y="4728"/>
                      <a:pt x="3273" y="5055"/>
                      <a:pt x="3341" y="5055"/>
                    </a:cubicBezTo>
                    <a:cubicBezTo>
                      <a:pt x="3345" y="5055"/>
                      <a:pt x="3348" y="5054"/>
                      <a:pt x="3350" y="5052"/>
                    </a:cubicBezTo>
                    <a:cubicBezTo>
                      <a:pt x="3394" y="5033"/>
                      <a:pt x="3276" y="4628"/>
                      <a:pt x="2825" y="4136"/>
                    </a:cubicBezTo>
                    <a:cubicBezTo>
                      <a:pt x="2384" y="3651"/>
                      <a:pt x="1562" y="3104"/>
                      <a:pt x="522" y="3023"/>
                    </a:cubicBezTo>
                    <a:lnTo>
                      <a:pt x="467" y="3020"/>
                    </a:lnTo>
                    <a:lnTo>
                      <a:pt x="467" y="3020"/>
                    </a:lnTo>
                    <a:cubicBezTo>
                      <a:pt x="557" y="2223"/>
                      <a:pt x="660" y="1474"/>
                      <a:pt x="582" y="922"/>
                    </a:cubicBezTo>
                    <a:cubicBezTo>
                      <a:pt x="513" y="333"/>
                      <a:pt x="350" y="0"/>
                      <a:pt x="301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9"/>
              <p:cNvSpPr/>
              <p:nvPr/>
            </p:nvSpPr>
            <p:spPr>
              <a:xfrm>
                <a:off x="4897175" y="2120825"/>
                <a:ext cx="1695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5741" extrusionOk="0">
                    <a:moveTo>
                      <a:pt x="6687" y="1"/>
                    </a:moveTo>
                    <a:cubicBezTo>
                      <a:pt x="6527" y="1"/>
                      <a:pt x="5084" y="1255"/>
                      <a:pt x="3310" y="2784"/>
                    </a:cubicBezTo>
                    <a:cubicBezTo>
                      <a:pt x="1487" y="4366"/>
                      <a:pt x="0" y="5643"/>
                      <a:pt x="72" y="5735"/>
                    </a:cubicBezTo>
                    <a:cubicBezTo>
                      <a:pt x="75" y="5739"/>
                      <a:pt x="79" y="5740"/>
                      <a:pt x="86" y="5740"/>
                    </a:cubicBezTo>
                    <a:cubicBezTo>
                      <a:pt x="264" y="5740"/>
                      <a:pt x="1822" y="4631"/>
                      <a:pt x="3585" y="3101"/>
                    </a:cubicBezTo>
                    <a:cubicBezTo>
                      <a:pt x="5423" y="1516"/>
                      <a:pt x="6780" y="88"/>
                      <a:pt x="6699" y="4"/>
                    </a:cubicBezTo>
                    <a:cubicBezTo>
                      <a:pt x="6696" y="2"/>
                      <a:pt x="6692" y="1"/>
                      <a:pt x="6687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9"/>
              <p:cNvSpPr/>
              <p:nvPr/>
            </p:nvSpPr>
            <p:spPr>
              <a:xfrm>
                <a:off x="3266725" y="1493675"/>
                <a:ext cx="639727" cy="989437"/>
              </a:xfrm>
              <a:custGeom>
                <a:avLst/>
                <a:gdLst/>
                <a:ahLst/>
                <a:cxnLst/>
                <a:rect l="l" t="t" r="r" b="b"/>
                <a:pathLst>
                  <a:path w="23652" h="38158" extrusionOk="0">
                    <a:moveTo>
                      <a:pt x="1" y="0"/>
                    </a:moveTo>
                    <a:lnTo>
                      <a:pt x="5606" y="38157"/>
                    </a:lnTo>
                    <a:lnTo>
                      <a:pt x="23652" y="30726"/>
                    </a:lnTo>
                    <a:cubicBezTo>
                      <a:pt x="15535" y="191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9"/>
              <p:cNvSpPr/>
              <p:nvPr/>
            </p:nvSpPr>
            <p:spPr>
              <a:xfrm>
                <a:off x="3453325" y="1936650"/>
                <a:ext cx="161525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19565" extrusionOk="0">
                    <a:moveTo>
                      <a:pt x="169" y="1"/>
                    </a:moveTo>
                    <a:cubicBezTo>
                      <a:pt x="147" y="1"/>
                      <a:pt x="120" y="212"/>
                      <a:pt x="94" y="605"/>
                    </a:cubicBezTo>
                    <a:cubicBezTo>
                      <a:pt x="70" y="999"/>
                      <a:pt x="42" y="1573"/>
                      <a:pt x="28" y="2298"/>
                    </a:cubicBezTo>
                    <a:cubicBezTo>
                      <a:pt x="0" y="3748"/>
                      <a:pt x="35" y="5811"/>
                      <a:pt x="349" y="8197"/>
                    </a:cubicBezTo>
                    <a:lnTo>
                      <a:pt x="371" y="8365"/>
                    </a:lnTo>
                    <a:lnTo>
                      <a:pt x="542" y="8367"/>
                    </a:lnTo>
                    <a:cubicBezTo>
                      <a:pt x="1839" y="8379"/>
                      <a:pt x="3249" y="8962"/>
                      <a:pt x="4311" y="10015"/>
                    </a:cubicBezTo>
                    <a:cubicBezTo>
                      <a:pt x="5521" y="11182"/>
                      <a:pt x="6137" y="12802"/>
                      <a:pt x="6007" y="14246"/>
                    </a:cubicBezTo>
                    <a:cubicBezTo>
                      <a:pt x="5899" y="15701"/>
                      <a:pt x="5203" y="16906"/>
                      <a:pt x="4467" y="17722"/>
                    </a:cubicBezTo>
                    <a:cubicBezTo>
                      <a:pt x="3710" y="18538"/>
                      <a:pt x="2907" y="18996"/>
                      <a:pt x="2328" y="19227"/>
                    </a:cubicBezTo>
                    <a:cubicBezTo>
                      <a:pt x="1747" y="19464"/>
                      <a:pt x="1395" y="19513"/>
                      <a:pt x="1404" y="19557"/>
                    </a:cubicBezTo>
                    <a:cubicBezTo>
                      <a:pt x="1404" y="19562"/>
                      <a:pt x="1418" y="19565"/>
                      <a:pt x="1443" y="19565"/>
                    </a:cubicBezTo>
                    <a:cubicBezTo>
                      <a:pt x="1484" y="19565"/>
                      <a:pt x="1557" y="19558"/>
                      <a:pt x="1661" y="19543"/>
                    </a:cubicBezTo>
                    <a:cubicBezTo>
                      <a:pt x="1831" y="19529"/>
                      <a:pt x="2074" y="19474"/>
                      <a:pt x="2384" y="19380"/>
                    </a:cubicBezTo>
                    <a:cubicBezTo>
                      <a:pt x="2998" y="19188"/>
                      <a:pt x="3859" y="18755"/>
                      <a:pt x="4682" y="17924"/>
                    </a:cubicBezTo>
                    <a:cubicBezTo>
                      <a:pt x="5480" y="17096"/>
                      <a:pt x="6251" y="15840"/>
                      <a:pt x="6390" y="14276"/>
                    </a:cubicBezTo>
                    <a:cubicBezTo>
                      <a:pt x="6461" y="13500"/>
                      <a:pt x="6351" y="12666"/>
                      <a:pt x="6046" y="11875"/>
                    </a:cubicBezTo>
                    <a:cubicBezTo>
                      <a:pt x="5738" y="11085"/>
                      <a:pt x="5240" y="10343"/>
                      <a:pt x="4603" y="9715"/>
                    </a:cubicBezTo>
                    <a:cubicBezTo>
                      <a:pt x="3514" y="8636"/>
                      <a:pt x="2071" y="8020"/>
                      <a:pt x="713" y="7976"/>
                    </a:cubicBezTo>
                    <a:lnTo>
                      <a:pt x="713" y="7976"/>
                    </a:lnTo>
                    <a:cubicBezTo>
                      <a:pt x="392" y="5686"/>
                      <a:pt x="307" y="3709"/>
                      <a:pt x="270" y="2297"/>
                    </a:cubicBezTo>
                    <a:cubicBezTo>
                      <a:pt x="232" y="852"/>
                      <a:pt x="217" y="1"/>
                      <a:pt x="169" y="1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9"/>
              <p:cNvSpPr/>
              <p:nvPr/>
            </p:nvSpPr>
            <p:spPr>
              <a:xfrm>
                <a:off x="2733050" y="1378475"/>
                <a:ext cx="469450" cy="294875"/>
              </a:xfrm>
              <a:custGeom>
                <a:avLst/>
                <a:gdLst/>
                <a:ahLst/>
                <a:cxnLst/>
                <a:rect l="l" t="t" r="r" b="b"/>
                <a:pathLst>
                  <a:path w="18778" h="11795" extrusionOk="0">
                    <a:moveTo>
                      <a:pt x="1" y="0"/>
                    </a:moveTo>
                    <a:lnTo>
                      <a:pt x="1" y="5865"/>
                    </a:lnTo>
                    <a:lnTo>
                      <a:pt x="2356" y="10320"/>
                    </a:lnTo>
                    <a:lnTo>
                      <a:pt x="10137" y="11795"/>
                    </a:lnTo>
                    <a:lnTo>
                      <a:pt x="15913" y="10857"/>
                    </a:lnTo>
                    <a:lnTo>
                      <a:pt x="18778" y="6434"/>
                    </a:lnTo>
                    <a:lnTo>
                      <a:pt x="17528" y="1750"/>
                    </a:lnTo>
                    <a:cubicBezTo>
                      <a:pt x="12051" y="3769"/>
                      <a:pt x="12173" y="8738"/>
                      <a:pt x="12173" y="8738"/>
                    </a:cubicBezTo>
                    <a:cubicBezTo>
                      <a:pt x="11259" y="125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9"/>
              <p:cNvSpPr/>
              <p:nvPr/>
            </p:nvSpPr>
            <p:spPr>
              <a:xfrm>
                <a:off x="3027175" y="1612050"/>
                <a:ext cx="10525" cy="97635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39054" extrusionOk="0">
                    <a:moveTo>
                      <a:pt x="211" y="0"/>
                    </a:moveTo>
                    <a:cubicBezTo>
                      <a:pt x="94" y="0"/>
                      <a:pt x="1" y="8741"/>
                      <a:pt x="1" y="19528"/>
                    </a:cubicBezTo>
                    <a:cubicBezTo>
                      <a:pt x="1" y="30310"/>
                      <a:pt x="94" y="39053"/>
                      <a:pt x="211" y="39053"/>
                    </a:cubicBezTo>
                    <a:cubicBezTo>
                      <a:pt x="325" y="39053"/>
                      <a:pt x="419" y="30310"/>
                      <a:pt x="420" y="19528"/>
                    </a:cubicBezTo>
                    <a:cubicBezTo>
                      <a:pt x="420" y="8741"/>
                      <a:pt x="326" y="0"/>
                      <a:pt x="211" y="0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9"/>
              <p:cNvSpPr/>
              <p:nvPr/>
            </p:nvSpPr>
            <p:spPr>
              <a:xfrm>
                <a:off x="2601450" y="2115425"/>
                <a:ext cx="186125" cy="178125"/>
              </a:xfrm>
              <a:custGeom>
                <a:avLst/>
                <a:gdLst/>
                <a:ahLst/>
                <a:cxnLst/>
                <a:rect l="l" t="t" r="r" b="b"/>
                <a:pathLst>
                  <a:path w="7445" h="7125" extrusionOk="0">
                    <a:moveTo>
                      <a:pt x="3499" y="279"/>
                    </a:moveTo>
                    <a:cubicBezTo>
                      <a:pt x="3664" y="279"/>
                      <a:pt x="3836" y="290"/>
                      <a:pt x="4013" y="313"/>
                    </a:cubicBezTo>
                    <a:cubicBezTo>
                      <a:pt x="4507" y="383"/>
                      <a:pt x="5041" y="554"/>
                      <a:pt x="5515" y="888"/>
                    </a:cubicBezTo>
                    <a:cubicBezTo>
                      <a:pt x="5982" y="1224"/>
                      <a:pt x="6387" y="1721"/>
                      <a:pt x="6589" y="2341"/>
                    </a:cubicBezTo>
                    <a:cubicBezTo>
                      <a:pt x="7016" y="3550"/>
                      <a:pt x="6716" y="5241"/>
                      <a:pt x="5510" y="6147"/>
                    </a:cubicBezTo>
                    <a:cubicBezTo>
                      <a:pt x="4961" y="6541"/>
                      <a:pt x="4315" y="6713"/>
                      <a:pt x="3677" y="6713"/>
                    </a:cubicBezTo>
                    <a:cubicBezTo>
                      <a:pt x="2893" y="6713"/>
                      <a:pt x="2122" y="6452"/>
                      <a:pt x="1560" y="6025"/>
                    </a:cubicBezTo>
                    <a:cubicBezTo>
                      <a:pt x="1030" y="5643"/>
                      <a:pt x="682" y="5105"/>
                      <a:pt x="509" y="4557"/>
                    </a:cubicBezTo>
                    <a:cubicBezTo>
                      <a:pt x="339" y="4002"/>
                      <a:pt x="348" y="3441"/>
                      <a:pt x="438" y="2952"/>
                    </a:cubicBezTo>
                    <a:cubicBezTo>
                      <a:pt x="632" y="1962"/>
                      <a:pt x="1158" y="1273"/>
                      <a:pt x="1583" y="908"/>
                    </a:cubicBezTo>
                    <a:cubicBezTo>
                      <a:pt x="1746" y="767"/>
                      <a:pt x="1891" y="663"/>
                      <a:pt x="2008" y="585"/>
                    </a:cubicBezTo>
                    <a:lnTo>
                      <a:pt x="2008" y="585"/>
                    </a:lnTo>
                    <a:cubicBezTo>
                      <a:pt x="2393" y="416"/>
                      <a:pt x="2904" y="279"/>
                      <a:pt x="3499" y="279"/>
                    </a:cubicBezTo>
                    <a:close/>
                    <a:moveTo>
                      <a:pt x="3656" y="1"/>
                    </a:moveTo>
                    <a:cubicBezTo>
                      <a:pt x="2756" y="1"/>
                      <a:pt x="2045" y="302"/>
                      <a:pt x="1621" y="598"/>
                    </a:cubicBezTo>
                    <a:cubicBezTo>
                      <a:pt x="1373" y="764"/>
                      <a:pt x="1204" y="926"/>
                      <a:pt x="1106" y="1047"/>
                    </a:cubicBezTo>
                    <a:cubicBezTo>
                      <a:pt x="1005" y="1166"/>
                      <a:pt x="959" y="1233"/>
                      <a:pt x="970" y="1242"/>
                    </a:cubicBezTo>
                    <a:cubicBezTo>
                      <a:pt x="972" y="1244"/>
                      <a:pt x="974" y="1245"/>
                      <a:pt x="976" y="1245"/>
                    </a:cubicBezTo>
                    <a:cubicBezTo>
                      <a:pt x="977" y="1245"/>
                      <a:pt x="978" y="1244"/>
                      <a:pt x="978" y="1244"/>
                    </a:cubicBezTo>
                    <a:lnTo>
                      <a:pt x="978" y="1244"/>
                    </a:lnTo>
                    <a:cubicBezTo>
                      <a:pt x="638" y="1633"/>
                      <a:pt x="314" y="2183"/>
                      <a:pt x="148" y="2891"/>
                    </a:cubicBezTo>
                    <a:cubicBezTo>
                      <a:pt x="31" y="3415"/>
                      <a:pt x="1" y="4029"/>
                      <a:pt x="175" y="4654"/>
                    </a:cubicBezTo>
                    <a:cubicBezTo>
                      <a:pt x="352" y="5273"/>
                      <a:pt x="740" y="5896"/>
                      <a:pt x="1326" y="6331"/>
                    </a:cubicBezTo>
                    <a:cubicBezTo>
                      <a:pt x="1954" y="6820"/>
                      <a:pt x="2815" y="7125"/>
                      <a:pt x="3699" y="7125"/>
                    </a:cubicBezTo>
                    <a:cubicBezTo>
                      <a:pt x="4405" y="7125"/>
                      <a:pt x="5125" y="6931"/>
                      <a:pt x="5757" y="6484"/>
                    </a:cubicBezTo>
                    <a:cubicBezTo>
                      <a:pt x="7147" y="5428"/>
                      <a:pt x="7444" y="3556"/>
                      <a:pt x="6952" y="2213"/>
                    </a:cubicBezTo>
                    <a:cubicBezTo>
                      <a:pt x="6717" y="1522"/>
                      <a:pt x="6244" y="964"/>
                      <a:pt x="5712" y="602"/>
                    </a:cubicBezTo>
                    <a:cubicBezTo>
                      <a:pt x="5173" y="242"/>
                      <a:pt x="4582" y="74"/>
                      <a:pt x="4047" y="20"/>
                    </a:cubicBezTo>
                    <a:cubicBezTo>
                      <a:pt x="3914" y="7"/>
                      <a:pt x="3783" y="1"/>
                      <a:pt x="3656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9"/>
              <p:cNvSpPr/>
              <p:nvPr/>
            </p:nvSpPr>
            <p:spPr>
              <a:xfrm>
                <a:off x="2647225" y="1696900"/>
                <a:ext cx="186100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7444" h="7126" extrusionOk="0">
                    <a:moveTo>
                      <a:pt x="3495" y="280"/>
                    </a:moveTo>
                    <a:cubicBezTo>
                      <a:pt x="3662" y="280"/>
                      <a:pt x="3834" y="291"/>
                      <a:pt x="4012" y="315"/>
                    </a:cubicBezTo>
                    <a:cubicBezTo>
                      <a:pt x="4506" y="383"/>
                      <a:pt x="5041" y="554"/>
                      <a:pt x="5515" y="888"/>
                    </a:cubicBezTo>
                    <a:cubicBezTo>
                      <a:pt x="5983" y="1226"/>
                      <a:pt x="6387" y="1721"/>
                      <a:pt x="6588" y="2342"/>
                    </a:cubicBezTo>
                    <a:cubicBezTo>
                      <a:pt x="7015" y="3549"/>
                      <a:pt x="6716" y="5241"/>
                      <a:pt x="5510" y="6146"/>
                    </a:cubicBezTo>
                    <a:cubicBezTo>
                      <a:pt x="4960" y="6540"/>
                      <a:pt x="4315" y="6712"/>
                      <a:pt x="3677" y="6712"/>
                    </a:cubicBezTo>
                    <a:cubicBezTo>
                      <a:pt x="2893" y="6712"/>
                      <a:pt x="2121" y="6452"/>
                      <a:pt x="1559" y="6024"/>
                    </a:cubicBezTo>
                    <a:cubicBezTo>
                      <a:pt x="1029" y="5643"/>
                      <a:pt x="682" y="5105"/>
                      <a:pt x="508" y="4556"/>
                    </a:cubicBezTo>
                    <a:cubicBezTo>
                      <a:pt x="338" y="4002"/>
                      <a:pt x="347" y="3440"/>
                      <a:pt x="438" y="2951"/>
                    </a:cubicBezTo>
                    <a:cubicBezTo>
                      <a:pt x="632" y="1961"/>
                      <a:pt x="1158" y="1273"/>
                      <a:pt x="1582" y="908"/>
                    </a:cubicBezTo>
                    <a:cubicBezTo>
                      <a:pt x="1743" y="768"/>
                      <a:pt x="1887" y="665"/>
                      <a:pt x="2003" y="588"/>
                    </a:cubicBezTo>
                    <a:lnTo>
                      <a:pt x="2003" y="588"/>
                    </a:lnTo>
                    <a:cubicBezTo>
                      <a:pt x="2388" y="418"/>
                      <a:pt x="2899" y="280"/>
                      <a:pt x="3495" y="280"/>
                    </a:cubicBezTo>
                    <a:close/>
                    <a:moveTo>
                      <a:pt x="3659" y="1"/>
                    </a:moveTo>
                    <a:cubicBezTo>
                      <a:pt x="2758" y="1"/>
                      <a:pt x="2044" y="302"/>
                      <a:pt x="1621" y="598"/>
                    </a:cubicBezTo>
                    <a:cubicBezTo>
                      <a:pt x="1372" y="764"/>
                      <a:pt x="1203" y="926"/>
                      <a:pt x="1105" y="1047"/>
                    </a:cubicBezTo>
                    <a:cubicBezTo>
                      <a:pt x="1006" y="1167"/>
                      <a:pt x="959" y="1233"/>
                      <a:pt x="969" y="1243"/>
                    </a:cubicBezTo>
                    <a:cubicBezTo>
                      <a:pt x="971" y="1244"/>
                      <a:pt x="973" y="1245"/>
                      <a:pt x="976" y="1245"/>
                    </a:cubicBezTo>
                    <a:cubicBezTo>
                      <a:pt x="976" y="1245"/>
                      <a:pt x="977" y="1245"/>
                      <a:pt x="977" y="1245"/>
                    </a:cubicBezTo>
                    <a:lnTo>
                      <a:pt x="977" y="1245"/>
                    </a:lnTo>
                    <a:cubicBezTo>
                      <a:pt x="637" y="1634"/>
                      <a:pt x="313" y="2182"/>
                      <a:pt x="148" y="2890"/>
                    </a:cubicBezTo>
                    <a:cubicBezTo>
                      <a:pt x="30" y="3416"/>
                      <a:pt x="1" y="4028"/>
                      <a:pt x="175" y="4654"/>
                    </a:cubicBezTo>
                    <a:cubicBezTo>
                      <a:pt x="351" y="5274"/>
                      <a:pt x="740" y="5896"/>
                      <a:pt x="1326" y="6332"/>
                    </a:cubicBezTo>
                    <a:cubicBezTo>
                      <a:pt x="1954" y="6821"/>
                      <a:pt x="2814" y="7125"/>
                      <a:pt x="3699" y="7125"/>
                    </a:cubicBezTo>
                    <a:cubicBezTo>
                      <a:pt x="4404" y="7125"/>
                      <a:pt x="5125" y="6931"/>
                      <a:pt x="5757" y="6483"/>
                    </a:cubicBezTo>
                    <a:cubicBezTo>
                      <a:pt x="7146" y="5428"/>
                      <a:pt x="7443" y="3557"/>
                      <a:pt x="6951" y="2213"/>
                    </a:cubicBezTo>
                    <a:cubicBezTo>
                      <a:pt x="6716" y="1522"/>
                      <a:pt x="6243" y="963"/>
                      <a:pt x="5711" y="601"/>
                    </a:cubicBezTo>
                    <a:cubicBezTo>
                      <a:pt x="5172" y="241"/>
                      <a:pt x="4582" y="75"/>
                      <a:pt x="4047" y="19"/>
                    </a:cubicBezTo>
                    <a:cubicBezTo>
                      <a:pt x="3914" y="6"/>
                      <a:pt x="3785" y="1"/>
                      <a:pt x="3659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9"/>
              <p:cNvSpPr/>
              <p:nvPr/>
            </p:nvSpPr>
            <p:spPr>
              <a:xfrm>
                <a:off x="3162000" y="1899325"/>
                <a:ext cx="186125" cy="178125"/>
              </a:xfrm>
              <a:custGeom>
                <a:avLst/>
                <a:gdLst/>
                <a:ahLst/>
                <a:cxnLst/>
                <a:rect l="l" t="t" r="r" b="b"/>
                <a:pathLst>
                  <a:path w="7445" h="7125" extrusionOk="0">
                    <a:moveTo>
                      <a:pt x="3500" y="280"/>
                    </a:moveTo>
                    <a:cubicBezTo>
                      <a:pt x="3665" y="280"/>
                      <a:pt x="3836" y="290"/>
                      <a:pt x="4014" y="314"/>
                    </a:cubicBezTo>
                    <a:cubicBezTo>
                      <a:pt x="4507" y="383"/>
                      <a:pt x="5042" y="554"/>
                      <a:pt x="5516" y="888"/>
                    </a:cubicBezTo>
                    <a:cubicBezTo>
                      <a:pt x="5984" y="1224"/>
                      <a:pt x="6387" y="1721"/>
                      <a:pt x="6589" y="2342"/>
                    </a:cubicBezTo>
                    <a:cubicBezTo>
                      <a:pt x="7016" y="3549"/>
                      <a:pt x="6716" y="5241"/>
                      <a:pt x="5511" y="6146"/>
                    </a:cubicBezTo>
                    <a:cubicBezTo>
                      <a:pt x="4961" y="6540"/>
                      <a:pt x="4315" y="6712"/>
                      <a:pt x="3677" y="6712"/>
                    </a:cubicBezTo>
                    <a:cubicBezTo>
                      <a:pt x="2893" y="6712"/>
                      <a:pt x="2122" y="6452"/>
                      <a:pt x="1560" y="6024"/>
                    </a:cubicBezTo>
                    <a:cubicBezTo>
                      <a:pt x="1030" y="5642"/>
                      <a:pt x="682" y="5105"/>
                      <a:pt x="509" y="4556"/>
                    </a:cubicBezTo>
                    <a:cubicBezTo>
                      <a:pt x="339" y="4002"/>
                      <a:pt x="347" y="3440"/>
                      <a:pt x="439" y="2951"/>
                    </a:cubicBezTo>
                    <a:cubicBezTo>
                      <a:pt x="632" y="1962"/>
                      <a:pt x="1158" y="1273"/>
                      <a:pt x="1583" y="907"/>
                    </a:cubicBezTo>
                    <a:cubicBezTo>
                      <a:pt x="1744" y="768"/>
                      <a:pt x="1888" y="664"/>
                      <a:pt x="2004" y="587"/>
                    </a:cubicBezTo>
                    <a:lnTo>
                      <a:pt x="2004" y="587"/>
                    </a:lnTo>
                    <a:cubicBezTo>
                      <a:pt x="2390" y="417"/>
                      <a:pt x="2903" y="280"/>
                      <a:pt x="3500" y="280"/>
                    </a:cubicBezTo>
                    <a:close/>
                    <a:moveTo>
                      <a:pt x="3657" y="0"/>
                    </a:moveTo>
                    <a:cubicBezTo>
                      <a:pt x="2757" y="0"/>
                      <a:pt x="2045" y="301"/>
                      <a:pt x="1621" y="598"/>
                    </a:cubicBezTo>
                    <a:cubicBezTo>
                      <a:pt x="1373" y="763"/>
                      <a:pt x="1204" y="925"/>
                      <a:pt x="1106" y="1046"/>
                    </a:cubicBezTo>
                    <a:cubicBezTo>
                      <a:pt x="1006" y="1166"/>
                      <a:pt x="960" y="1232"/>
                      <a:pt x="970" y="1242"/>
                    </a:cubicBezTo>
                    <a:cubicBezTo>
                      <a:pt x="972" y="1243"/>
                      <a:pt x="974" y="1244"/>
                      <a:pt x="977" y="1244"/>
                    </a:cubicBezTo>
                    <a:cubicBezTo>
                      <a:pt x="977" y="1244"/>
                      <a:pt x="978" y="1244"/>
                      <a:pt x="978" y="1244"/>
                    </a:cubicBezTo>
                    <a:lnTo>
                      <a:pt x="978" y="1244"/>
                    </a:lnTo>
                    <a:cubicBezTo>
                      <a:pt x="639" y="1633"/>
                      <a:pt x="315" y="2182"/>
                      <a:pt x="149" y="2890"/>
                    </a:cubicBezTo>
                    <a:cubicBezTo>
                      <a:pt x="31" y="3414"/>
                      <a:pt x="1" y="4028"/>
                      <a:pt x="176" y="4653"/>
                    </a:cubicBezTo>
                    <a:cubicBezTo>
                      <a:pt x="352" y="5273"/>
                      <a:pt x="740" y="5896"/>
                      <a:pt x="1326" y="6331"/>
                    </a:cubicBezTo>
                    <a:cubicBezTo>
                      <a:pt x="1955" y="6820"/>
                      <a:pt x="2815" y="7124"/>
                      <a:pt x="3700" y="7124"/>
                    </a:cubicBezTo>
                    <a:cubicBezTo>
                      <a:pt x="4405" y="7124"/>
                      <a:pt x="5126" y="6931"/>
                      <a:pt x="5757" y="6483"/>
                    </a:cubicBezTo>
                    <a:cubicBezTo>
                      <a:pt x="7147" y="5427"/>
                      <a:pt x="7444" y="3556"/>
                      <a:pt x="6952" y="2213"/>
                    </a:cubicBezTo>
                    <a:cubicBezTo>
                      <a:pt x="6717" y="1521"/>
                      <a:pt x="6244" y="963"/>
                      <a:pt x="5711" y="601"/>
                    </a:cubicBezTo>
                    <a:cubicBezTo>
                      <a:pt x="5173" y="241"/>
                      <a:pt x="4583" y="74"/>
                      <a:pt x="4048" y="19"/>
                    </a:cubicBezTo>
                    <a:cubicBezTo>
                      <a:pt x="3914" y="6"/>
                      <a:pt x="3783" y="0"/>
                      <a:pt x="3657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9"/>
              <p:cNvSpPr/>
              <p:nvPr/>
            </p:nvSpPr>
            <p:spPr>
              <a:xfrm>
                <a:off x="2746400" y="2447975"/>
                <a:ext cx="186100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7444" h="7126" extrusionOk="0">
                    <a:moveTo>
                      <a:pt x="3497" y="281"/>
                    </a:moveTo>
                    <a:cubicBezTo>
                      <a:pt x="3662" y="281"/>
                      <a:pt x="3834" y="291"/>
                      <a:pt x="4012" y="315"/>
                    </a:cubicBezTo>
                    <a:cubicBezTo>
                      <a:pt x="4506" y="383"/>
                      <a:pt x="5041" y="554"/>
                      <a:pt x="5515" y="888"/>
                    </a:cubicBezTo>
                    <a:cubicBezTo>
                      <a:pt x="5982" y="1226"/>
                      <a:pt x="6387" y="1721"/>
                      <a:pt x="6588" y="2342"/>
                    </a:cubicBezTo>
                    <a:cubicBezTo>
                      <a:pt x="7015" y="3550"/>
                      <a:pt x="6716" y="5241"/>
                      <a:pt x="5510" y="6147"/>
                    </a:cubicBezTo>
                    <a:cubicBezTo>
                      <a:pt x="4961" y="6541"/>
                      <a:pt x="4315" y="6713"/>
                      <a:pt x="3678" y="6713"/>
                    </a:cubicBezTo>
                    <a:cubicBezTo>
                      <a:pt x="2893" y="6713"/>
                      <a:pt x="2122" y="6452"/>
                      <a:pt x="1560" y="6024"/>
                    </a:cubicBezTo>
                    <a:cubicBezTo>
                      <a:pt x="1030" y="5643"/>
                      <a:pt x="682" y="5106"/>
                      <a:pt x="508" y="4556"/>
                    </a:cubicBezTo>
                    <a:cubicBezTo>
                      <a:pt x="338" y="4002"/>
                      <a:pt x="347" y="3440"/>
                      <a:pt x="438" y="2951"/>
                    </a:cubicBezTo>
                    <a:cubicBezTo>
                      <a:pt x="632" y="1961"/>
                      <a:pt x="1158" y="1273"/>
                      <a:pt x="1582" y="908"/>
                    </a:cubicBezTo>
                    <a:cubicBezTo>
                      <a:pt x="1742" y="770"/>
                      <a:pt x="1884" y="667"/>
                      <a:pt x="2000" y="590"/>
                    </a:cubicBezTo>
                    <a:lnTo>
                      <a:pt x="2000" y="590"/>
                    </a:lnTo>
                    <a:cubicBezTo>
                      <a:pt x="2386" y="419"/>
                      <a:pt x="2899" y="281"/>
                      <a:pt x="3497" y="281"/>
                    </a:cubicBezTo>
                    <a:close/>
                    <a:moveTo>
                      <a:pt x="3659" y="1"/>
                    </a:moveTo>
                    <a:cubicBezTo>
                      <a:pt x="2758" y="1"/>
                      <a:pt x="2044" y="302"/>
                      <a:pt x="1620" y="599"/>
                    </a:cubicBezTo>
                    <a:cubicBezTo>
                      <a:pt x="1373" y="764"/>
                      <a:pt x="1203" y="925"/>
                      <a:pt x="1106" y="1047"/>
                    </a:cubicBezTo>
                    <a:cubicBezTo>
                      <a:pt x="1005" y="1167"/>
                      <a:pt x="958" y="1233"/>
                      <a:pt x="969" y="1243"/>
                    </a:cubicBezTo>
                    <a:cubicBezTo>
                      <a:pt x="971" y="1244"/>
                      <a:pt x="973" y="1245"/>
                      <a:pt x="975" y="1245"/>
                    </a:cubicBezTo>
                    <a:cubicBezTo>
                      <a:pt x="976" y="1245"/>
                      <a:pt x="977" y="1245"/>
                      <a:pt x="978" y="1245"/>
                    </a:cubicBezTo>
                    <a:lnTo>
                      <a:pt x="978" y="1245"/>
                    </a:lnTo>
                    <a:cubicBezTo>
                      <a:pt x="638" y="1634"/>
                      <a:pt x="314" y="2182"/>
                      <a:pt x="148" y="2890"/>
                    </a:cubicBezTo>
                    <a:cubicBezTo>
                      <a:pt x="29" y="3416"/>
                      <a:pt x="1" y="4030"/>
                      <a:pt x="175" y="4654"/>
                    </a:cubicBezTo>
                    <a:cubicBezTo>
                      <a:pt x="352" y="5273"/>
                      <a:pt x="740" y="5896"/>
                      <a:pt x="1326" y="6332"/>
                    </a:cubicBezTo>
                    <a:cubicBezTo>
                      <a:pt x="1954" y="6821"/>
                      <a:pt x="2814" y="7125"/>
                      <a:pt x="3699" y="7125"/>
                    </a:cubicBezTo>
                    <a:cubicBezTo>
                      <a:pt x="4404" y="7125"/>
                      <a:pt x="5125" y="6931"/>
                      <a:pt x="5757" y="6483"/>
                    </a:cubicBezTo>
                    <a:cubicBezTo>
                      <a:pt x="7146" y="5428"/>
                      <a:pt x="7443" y="3556"/>
                      <a:pt x="6951" y="2213"/>
                    </a:cubicBezTo>
                    <a:cubicBezTo>
                      <a:pt x="6716" y="1522"/>
                      <a:pt x="6244" y="963"/>
                      <a:pt x="5711" y="601"/>
                    </a:cubicBezTo>
                    <a:cubicBezTo>
                      <a:pt x="5172" y="241"/>
                      <a:pt x="4581" y="74"/>
                      <a:pt x="4046" y="19"/>
                    </a:cubicBezTo>
                    <a:cubicBezTo>
                      <a:pt x="3914" y="6"/>
                      <a:pt x="3784" y="1"/>
                      <a:pt x="3659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9"/>
              <p:cNvSpPr/>
              <p:nvPr/>
            </p:nvSpPr>
            <p:spPr>
              <a:xfrm>
                <a:off x="3345875" y="1574875"/>
                <a:ext cx="186100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7444" h="7126" extrusionOk="0">
                    <a:moveTo>
                      <a:pt x="3497" y="281"/>
                    </a:moveTo>
                    <a:cubicBezTo>
                      <a:pt x="3663" y="281"/>
                      <a:pt x="3835" y="291"/>
                      <a:pt x="4013" y="315"/>
                    </a:cubicBezTo>
                    <a:cubicBezTo>
                      <a:pt x="4507" y="383"/>
                      <a:pt x="5041" y="555"/>
                      <a:pt x="5515" y="889"/>
                    </a:cubicBezTo>
                    <a:cubicBezTo>
                      <a:pt x="5982" y="1226"/>
                      <a:pt x="6387" y="1721"/>
                      <a:pt x="6588" y="2343"/>
                    </a:cubicBezTo>
                    <a:cubicBezTo>
                      <a:pt x="7015" y="3550"/>
                      <a:pt x="6716" y="5242"/>
                      <a:pt x="5510" y="6147"/>
                    </a:cubicBezTo>
                    <a:cubicBezTo>
                      <a:pt x="4961" y="6541"/>
                      <a:pt x="4315" y="6713"/>
                      <a:pt x="3678" y="6713"/>
                    </a:cubicBezTo>
                    <a:cubicBezTo>
                      <a:pt x="2893" y="6713"/>
                      <a:pt x="2122" y="6452"/>
                      <a:pt x="1560" y="6024"/>
                    </a:cubicBezTo>
                    <a:cubicBezTo>
                      <a:pt x="1030" y="5643"/>
                      <a:pt x="682" y="5106"/>
                      <a:pt x="509" y="4556"/>
                    </a:cubicBezTo>
                    <a:cubicBezTo>
                      <a:pt x="338" y="4002"/>
                      <a:pt x="347" y="3441"/>
                      <a:pt x="438" y="2951"/>
                    </a:cubicBezTo>
                    <a:cubicBezTo>
                      <a:pt x="632" y="1963"/>
                      <a:pt x="1158" y="1273"/>
                      <a:pt x="1582" y="909"/>
                    </a:cubicBezTo>
                    <a:cubicBezTo>
                      <a:pt x="1741" y="770"/>
                      <a:pt x="1883" y="668"/>
                      <a:pt x="1999" y="591"/>
                    </a:cubicBezTo>
                    <a:lnTo>
                      <a:pt x="1999" y="591"/>
                    </a:lnTo>
                    <a:cubicBezTo>
                      <a:pt x="2385" y="420"/>
                      <a:pt x="2898" y="281"/>
                      <a:pt x="3497" y="281"/>
                    </a:cubicBezTo>
                    <a:close/>
                    <a:moveTo>
                      <a:pt x="3659" y="1"/>
                    </a:moveTo>
                    <a:cubicBezTo>
                      <a:pt x="2758" y="1"/>
                      <a:pt x="2044" y="302"/>
                      <a:pt x="1621" y="599"/>
                    </a:cubicBezTo>
                    <a:cubicBezTo>
                      <a:pt x="1373" y="764"/>
                      <a:pt x="1203" y="926"/>
                      <a:pt x="1106" y="1047"/>
                    </a:cubicBezTo>
                    <a:cubicBezTo>
                      <a:pt x="1005" y="1167"/>
                      <a:pt x="958" y="1233"/>
                      <a:pt x="970" y="1243"/>
                    </a:cubicBezTo>
                    <a:cubicBezTo>
                      <a:pt x="972" y="1244"/>
                      <a:pt x="974" y="1245"/>
                      <a:pt x="976" y="1245"/>
                    </a:cubicBezTo>
                    <a:cubicBezTo>
                      <a:pt x="977" y="1245"/>
                      <a:pt x="977" y="1245"/>
                      <a:pt x="977" y="1245"/>
                    </a:cubicBezTo>
                    <a:lnTo>
                      <a:pt x="977" y="1245"/>
                    </a:lnTo>
                    <a:cubicBezTo>
                      <a:pt x="638" y="1634"/>
                      <a:pt x="313" y="2182"/>
                      <a:pt x="148" y="2890"/>
                    </a:cubicBezTo>
                    <a:cubicBezTo>
                      <a:pt x="30" y="3416"/>
                      <a:pt x="1" y="4030"/>
                      <a:pt x="175" y="4654"/>
                    </a:cubicBezTo>
                    <a:cubicBezTo>
                      <a:pt x="351" y="5274"/>
                      <a:pt x="740" y="5896"/>
                      <a:pt x="1326" y="6332"/>
                    </a:cubicBezTo>
                    <a:cubicBezTo>
                      <a:pt x="1954" y="6821"/>
                      <a:pt x="2815" y="7125"/>
                      <a:pt x="3700" y="7125"/>
                    </a:cubicBezTo>
                    <a:cubicBezTo>
                      <a:pt x="4405" y="7125"/>
                      <a:pt x="5125" y="6932"/>
                      <a:pt x="5757" y="6485"/>
                    </a:cubicBezTo>
                    <a:cubicBezTo>
                      <a:pt x="7146" y="5429"/>
                      <a:pt x="7443" y="3557"/>
                      <a:pt x="6951" y="2213"/>
                    </a:cubicBezTo>
                    <a:cubicBezTo>
                      <a:pt x="6716" y="1523"/>
                      <a:pt x="6244" y="963"/>
                      <a:pt x="5711" y="602"/>
                    </a:cubicBezTo>
                    <a:cubicBezTo>
                      <a:pt x="5172" y="241"/>
                      <a:pt x="4581" y="75"/>
                      <a:pt x="4046" y="19"/>
                    </a:cubicBezTo>
                    <a:cubicBezTo>
                      <a:pt x="3914" y="7"/>
                      <a:pt x="3785" y="1"/>
                      <a:pt x="3659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9"/>
              <p:cNvSpPr/>
              <p:nvPr/>
            </p:nvSpPr>
            <p:spPr>
              <a:xfrm>
                <a:off x="3531200" y="1988825"/>
                <a:ext cx="186050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7126" extrusionOk="0">
                    <a:moveTo>
                      <a:pt x="3497" y="281"/>
                    </a:moveTo>
                    <a:cubicBezTo>
                      <a:pt x="3663" y="281"/>
                      <a:pt x="3834" y="292"/>
                      <a:pt x="4012" y="315"/>
                    </a:cubicBezTo>
                    <a:cubicBezTo>
                      <a:pt x="4505" y="384"/>
                      <a:pt x="5039" y="555"/>
                      <a:pt x="5513" y="889"/>
                    </a:cubicBezTo>
                    <a:cubicBezTo>
                      <a:pt x="5981" y="1226"/>
                      <a:pt x="6385" y="1722"/>
                      <a:pt x="6587" y="2343"/>
                    </a:cubicBezTo>
                    <a:cubicBezTo>
                      <a:pt x="7013" y="3550"/>
                      <a:pt x="6714" y="5243"/>
                      <a:pt x="5509" y="6147"/>
                    </a:cubicBezTo>
                    <a:cubicBezTo>
                      <a:pt x="4959" y="6541"/>
                      <a:pt x="4313" y="6713"/>
                      <a:pt x="3676" y="6713"/>
                    </a:cubicBezTo>
                    <a:cubicBezTo>
                      <a:pt x="2891" y="6713"/>
                      <a:pt x="2120" y="6453"/>
                      <a:pt x="1558" y="6025"/>
                    </a:cubicBezTo>
                    <a:cubicBezTo>
                      <a:pt x="1028" y="5643"/>
                      <a:pt x="680" y="5106"/>
                      <a:pt x="507" y="4557"/>
                    </a:cubicBezTo>
                    <a:cubicBezTo>
                      <a:pt x="338" y="4003"/>
                      <a:pt x="345" y="3441"/>
                      <a:pt x="437" y="2952"/>
                    </a:cubicBezTo>
                    <a:cubicBezTo>
                      <a:pt x="630" y="1963"/>
                      <a:pt x="1157" y="1273"/>
                      <a:pt x="1580" y="909"/>
                    </a:cubicBezTo>
                    <a:cubicBezTo>
                      <a:pt x="1741" y="770"/>
                      <a:pt x="1884" y="666"/>
                      <a:pt x="2000" y="590"/>
                    </a:cubicBezTo>
                    <a:lnTo>
                      <a:pt x="2000" y="590"/>
                    </a:lnTo>
                    <a:cubicBezTo>
                      <a:pt x="2386" y="419"/>
                      <a:pt x="2899" y="281"/>
                      <a:pt x="3497" y="281"/>
                    </a:cubicBezTo>
                    <a:close/>
                    <a:moveTo>
                      <a:pt x="3657" y="1"/>
                    </a:moveTo>
                    <a:cubicBezTo>
                      <a:pt x="2756" y="1"/>
                      <a:pt x="2042" y="302"/>
                      <a:pt x="1619" y="599"/>
                    </a:cubicBezTo>
                    <a:cubicBezTo>
                      <a:pt x="1371" y="764"/>
                      <a:pt x="1203" y="926"/>
                      <a:pt x="1104" y="1047"/>
                    </a:cubicBezTo>
                    <a:cubicBezTo>
                      <a:pt x="1004" y="1167"/>
                      <a:pt x="958" y="1233"/>
                      <a:pt x="969" y="1243"/>
                    </a:cubicBezTo>
                    <a:cubicBezTo>
                      <a:pt x="970" y="1244"/>
                      <a:pt x="972" y="1245"/>
                      <a:pt x="975" y="1245"/>
                    </a:cubicBezTo>
                    <a:cubicBezTo>
                      <a:pt x="975" y="1245"/>
                      <a:pt x="976" y="1245"/>
                      <a:pt x="976" y="1245"/>
                    </a:cubicBezTo>
                    <a:lnTo>
                      <a:pt x="976" y="1245"/>
                    </a:lnTo>
                    <a:cubicBezTo>
                      <a:pt x="637" y="1634"/>
                      <a:pt x="312" y="2183"/>
                      <a:pt x="146" y="2890"/>
                    </a:cubicBezTo>
                    <a:cubicBezTo>
                      <a:pt x="29" y="3416"/>
                      <a:pt x="0" y="4030"/>
                      <a:pt x="173" y="4654"/>
                    </a:cubicBezTo>
                    <a:cubicBezTo>
                      <a:pt x="350" y="5274"/>
                      <a:pt x="738" y="5896"/>
                      <a:pt x="1324" y="6332"/>
                    </a:cubicBezTo>
                    <a:cubicBezTo>
                      <a:pt x="1953" y="6821"/>
                      <a:pt x="2813" y="7125"/>
                      <a:pt x="3698" y="7125"/>
                    </a:cubicBezTo>
                    <a:cubicBezTo>
                      <a:pt x="4403" y="7125"/>
                      <a:pt x="5124" y="6932"/>
                      <a:pt x="5756" y="6485"/>
                    </a:cubicBezTo>
                    <a:cubicBezTo>
                      <a:pt x="7146" y="5429"/>
                      <a:pt x="7442" y="3557"/>
                      <a:pt x="6950" y="2213"/>
                    </a:cubicBezTo>
                    <a:cubicBezTo>
                      <a:pt x="6714" y="1523"/>
                      <a:pt x="6242" y="963"/>
                      <a:pt x="5710" y="602"/>
                    </a:cubicBezTo>
                    <a:cubicBezTo>
                      <a:pt x="5171" y="241"/>
                      <a:pt x="4581" y="75"/>
                      <a:pt x="4045" y="19"/>
                    </a:cubicBezTo>
                    <a:cubicBezTo>
                      <a:pt x="3912" y="7"/>
                      <a:pt x="3783" y="1"/>
                      <a:pt x="3657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9"/>
              <p:cNvSpPr/>
              <p:nvPr/>
            </p:nvSpPr>
            <p:spPr>
              <a:xfrm>
                <a:off x="4244050" y="5222500"/>
                <a:ext cx="639750" cy="249650"/>
              </a:xfrm>
              <a:custGeom>
                <a:avLst/>
                <a:gdLst/>
                <a:ahLst/>
                <a:cxnLst/>
                <a:rect l="l" t="t" r="r" b="b"/>
                <a:pathLst>
                  <a:path w="25590" h="9986" extrusionOk="0">
                    <a:moveTo>
                      <a:pt x="1007" y="0"/>
                    </a:moveTo>
                    <a:lnTo>
                      <a:pt x="0" y="9986"/>
                    </a:lnTo>
                    <a:lnTo>
                      <a:pt x="25589" y="9986"/>
                    </a:lnTo>
                    <a:cubicBezTo>
                      <a:pt x="25182" y="6795"/>
                      <a:pt x="22394" y="4990"/>
                      <a:pt x="16501" y="4990"/>
                    </a:cubicBezTo>
                    <a:cubicBezTo>
                      <a:pt x="16350" y="4990"/>
                      <a:pt x="16197" y="4991"/>
                      <a:pt x="16042" y="4993"/>
                    </a:cubicBezTo>
                    <a:lnTo>
                      <a:pt x="165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9"/>
              <p:cNvSpPr/>
              <p:nvPr/>
            </p:nvSpPr>
            <p:spPr>
              <a:xfrm>
                <a:off x="4675450" y="5355225"/>
                <a:ext cx="4197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2467" extrusionOk="0">
                    <a:moveTo>
                      <a:pt x="1567" y="1"/>
                    </a:moveTo>
                    <a:cubicBezTo>
                      <a:pt x="1419" y="1"/>
                      <a:pt x="889" y="363"/>
                      <a:pt x="493" y="1020"/>
                    </a:cubicBezTo>
                    <a:cubicBezTo>
                      <a:pt x="48" y="1744"/>
                      <a:pt x="0" y="2449"/>
                      <a:pt x="110" y="2466"/>
                    </a:cubicBezTo>
                    <a:cubicBezTo>
                      <a:pt x="113" y="2466"/>
                      <a:pt x="115" y="2467"/>
                      <a:pt x="118" y="2467"/>
                    </a:cubicBezTo>
                    <a:cubicBezTo>
                      <a:pt x="237" y="2467"/>
                      <a:pt x="455" y="1877"/>
                      <a:pt x="850" y="1238"/>
                    </a:cubicBezTo>
                    <a:cubicBezTo>
                      <a:pt x="1247" y="578"/>
                      <a:pt x="1679" y="107"/>
                      <a:pt x="1601" y="14"/>
                    </a:cubicBezTo>
                    <a:cubicBezTo>
                      <a:pt x="1595" y="5"/>
                      <a:pt x="1583" y="1"/>
                      <a:pt x="1567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9"/>
              <p:cNvSpPr/>
              <p:nvPr/>
            </p:nvSpPr>
            <p:spPr>
              <a:xfrm>
                <a:off x="4608275" y="5346825"/>
                <a:ext cx="46725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320" extrusionOk="0">
                    <a:moveTo>
                      <a:pt x="1756" y="1"/>
                    </a:moveTo>
                    <a:cubicBezTo>
                      <a:pt x="1586" y="1"/>
                      <a:pt x="1029" y="292"/>
                      <a:pt x="587" y="896"/>
                    </a:cubicBezTo>
                    <a:cubicBezTo>
                      <a:pt x="75" y="1584"/>
                      <a:pt x="1" y="2299"/>
                      <a:pt x="110" y="2318"/>
                    </a:cubicBezTo>
                    <a:cubicBezTo>
                      <a:pt x="113" y="2319"/>
                      <a:pt x="116" y="2319"/>
                      <a:pt x="119" y="2319"/>
                    </a:cubicBezTo>
                    <a:cubicBezTo>
                      <a:pt x="238" y="2319"/>
                      <a:pt x="477" y="1741"/>
                      <a:pt x="923" y="1144"/>
                    </a:cubicBezTo>
                    <a:cubicBezTo>
                      <a:pt x="1373" y="526"/>
                      <a:pt x="1868" y="123"/>
                      <a:pt x="1804" y="20"/>
                    </a:cubicBezTo>
                    <a:cubicBezTo>
                      <a:pt x="1798" y="7"/>
                      <a:pt x="1781" y="1"/>
                      <a:pt x="1756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9"/>
              <p:cNvSpPr/>
              <p:nvPr/>
            </p:nvSpPr>
            <p:spPr>
              <a:xfrm>
                <a:off x="4561975" y="5313325"/>
                <a:ext cx="8792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905" extrusionOk="0">
                    <a:moveTo>
                      <a:pt x="2182" y="1"/>
                    </a:moveTo>
                    <a:cubicBezTo>
                      <a:pt x="2025" y="1"/>
                      <a:pt x="1859" y="12"/>
                      <a:pt x="1686" y="39"/>
                    </a:cubicBezTo>
                    <a:cubicBezTo>
                      <a:pt x="643" y="193"/>
                      <a:pt x="0" y="811"/>
                      <a:pt x="78" y="889"/>
                    </a:cubicBezTo>
                    <a:cubicBezTo>
                      <a:pt x="86" y="900"/>
                      <a:pt x="100" y="905"/>
                      <a:pt x="122" y="905"/>
                    </a:cubicBezTo>
                    <a:cubicBezTo>
                      <a:pt x="297" y="905"/>
                      <a:pt x="923" y="572"/>
                      <a:pt x="1749" y="454"/>
                    </a:cubicBezTo>
                    <a:cubicBezTo>
                      <a:pt x="2045" y="406"/>
                      <a:pt x="2325" y="393"/>
                      <a:pt x="2570" y="393"/>
                    </a:cubicBezTo>
                    <a:cubicBezTo>
                      <a:pt x="2882" y="393"/>
                      <a:pt x="3137" y="414"/>
                      <a:pt x="3297" y="414"/>
                    </a:cubicBezTo>
                    <a:cubicBezTo>
                      <a:pt x="3402" y="414"/>
                      <a:pt x="3465" y="405"/>
                      <a:pt x="3475" y="373"/>
                    </a:cubicBezTo>
                    <a:cubicBezTo>
                      <a:pt x="3517" y="292"/>
                      <a:pt x="2969" y="1"/>
                      <a:pt x="2182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9"/>
              <p:cNvSpPr/>
              <p:nvPr/>
            </p:nvSpPr>
            <p:spPr>
              <a:xfrm>
                <a:off x="4262050" y="5440350"/>
                <a:ext cx="6160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19" extrusionOk="0">
                    <a:moveTo>
                      <a:pt x="12321" y="0"/>
                    </a:moveTo>
                    <a:cubicBezTo>
                      <a:pt x="5518" y="0"/>
                      <a:pt x="1" y="94"/>
                      <a:pt x="1" y="210"/>
                    </a:cubicBezTo>
                    <a:cubicBezTo>
                      <a:pt x="1" y="325"/>
                      <a:pt x="5518" y="419"/>
                      <a:pt x="12321" y="419"/>
                    </a:cubicBezTo>
                    <a:cubicBezTo>
                      <a:pt x="19126" y="419"/>
                      <a:pt x="24642" y="325"/>
                      <a:pt x="24642" y="210"/>
                    </a:cubicBezTo>
                    <a:cubicBezTo>
                      <a:pt x="24642" y="93"/>
                      <a:pt x="19126" y="0"/>
                      <a:pt x="1232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9"/>
              <p:cNvSpPr/>
              <p:nvPr/>
            </p:nvSpPr>
            <p:spPr>
              <a:xfrm>
                <a:off x="4259250" y="5314625"/>
                <a:ext cx="211150" cy="132500"/>
              </a:xfrm>
              <a:custGeom>
                <a:avLst/>
                <a:gdLst/>
                <a:ahLst/>
                <a:cxnLst/>
                <a:rect l="l" t="t" r="r" b="b"/>
                <a:pathLst>
                  <a:path w="8446" h="5300" extrusionOk="0">
                    <a:moveTo>
                      <a:pt x="907" y="1"/>
                    </a:moveTo>
                    <a:cubicBezTo>
                      <a:pt x="333" y="1"/>
                      <a:pt x="1" y="78"/>
                      <a:pt x="5" y="111"/>
                    </a:cubicBezTo>
                    <a:cubicBezTo>
                      <a:pt x="8" y="182"/>
                      <a:pt x="597" y="167"/>
                      <a:pt x="1516" y="326"/>
                    </a:cubicBezTo>
                    <a:cubicBezTo>
                      <a:pt x="2433" y="478"/>
                      <a:pt x="3677" y="861"/>
                      <a:pt x="4886" y="1603"/>
                    </a:cubicBezTo>
                    <a:cubicBezTo>
                      <a:pt x="6090" y="2351"/>
                      <a:pt x="6989" y="3292"/>
                      <a:pt x="7536" y="4044"/>
                    </a:cubicBezTo>
                    <a:cubicBezTo>
                      <a:pt x="8075" y="4775"/>
                      <a:pt x="8326" y="5299"/>
                      <a:pt x="8399" y="5299"/>
                    </a:cubicBezTo>
                    <a:cubicBezTo>
                      <a:pt x="8401" y="5299"/>
                      <a:pt x="8402" y="5299"/>
                      <a:pt x="8404" y="5298"/>
                    </a:cubicBezTo>
                    <a:cubicBezTo>
                      <a:pt x="8446" y="5283"/>
                      <a:pt x="8291" y="4700"/>
                      <a:pt x="7782" y="3876"/>
                    </a:cubicBezTo>
                    <a:cubicBezTo>
                      <a:pt x="7279" y="3055"/>
                      <a:pt x="6369" y="2029"/>
                      <a:pt x="5106" y="1246"/>
                    </a:cubicBezTo>
                    <a:cubicBezTo>
                      <a:pt x="3840" y="468"/>
                      <a:pt x="2515" y="112"/>
                      <a:pt x="1555" y="31"/>
                    </a:cubicBezTo>
                    <a:cubicBezTo>
                      <a:pt x="1315" y="9"/>
                      <a:pt x="1097" y="1"/>
                      <a:pt x="907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9"/>
              <p:cNvSpPr/>
              <p:nvPr/>
            </p:nvSpPr>
            <p:spPr>
              <a:xfrm>
                <a:off x="4308975" y="5230400"/>
                <a:ext cx="254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659" extrusionOk="0">
                    <a:moveTo>
                      <a:pt x="881" y="0"/>
                    </a:moveTo>
                    <a:cubicBezTo>
                      <a:pt x="764" y="0"/>
                      <a:pt x="599" y="813"/>
                      <a:pt x="388" y="1806"/>
                    </a:cubicBezTo>
                    <a:cubicBezTo>
                      <a:pt x="180" y="2804"/>
                      <a:pt x="1" y="3619"/>
                      <a:pt x="113" y="3657"/>
                    </a:cubicBezTo>
                    <a:cubicBezTo>
                      <a:pt x="116" y="3658"/>
                      <a:pt x="118" y="3659"/>
                      <a:pt x="121" y="3659"/>
                    </a:cubicBezTo>
                    <a:cubicBezTo>
                      <a:pt x="237" y="3659"/>
                      <a:pt x="588" y="2895"/>
                      <a:pt x="798" y="1892"/>
                    </a:cubicBezTo>
                    <a:cubicBezTo>
                      <a:pt x="1015" y="866"/>
                      <a:pt x="996" y="10"/>
                      <a:pt x="883" y="0"/>
                    </a:cubicBezTo>
                    <a:cubicBezTo>
                      <a:pt x="882" y="0"/>
                      <a:pt x="882" y="0"/>
                      <a:pt x="88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9"/>
              <p:cNvSpPr/>
              <p:nvPr/>
            </p:nvSpPr>
            <p:spPr>
              <a:xfrm>
                <a:off x="4733775" y="5369175"/>
                <a:ext cx="6042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3050" extrusionOk="0">
                    <a:moveTo>
                      <a:pt x="2225" y="0"/>
                    </a:moveTo>
                    <a:cubicBezTo>
                      <a:pt x="2114" y="0"/>
                      <a:pt x="1951" y="24"/>
                      <a:pt x="1752" y="88"/>
                    </a:cubicBezTo>
                    <a:cubicBezTo>
                      <a:pt x="1380" y="205"/>
                      <a:pt x="884" y="495"/>
                      <a:pt x="516" y="989"/>
                    </a:cubicBezTo>
                    <a:cubicBezTo>
                      <a:pt x="149" y="1483"/>
                      <a:pt x="13" y="2041"/>
                      <a:pt x="8" y="2431"/>
                    </a:cubicBezTo>
                    <a:cubicBezTo>
                      <a:pt x="1" y="2820"/>
                      <a:pt x="92" y="3049"/>
                      <a:pt x="144" y="3049"/>
                    </a:cubicBezTo>
                    <a:cubicBezTo>
                      <a:pt x="145" y="3049"/>
                      <a:pt x="146" y="3049"/>
                      <a:pt x="147" y="3049"/>
                    </a:cubicBezTo>
                    <a:cubicBezTo>
                      <a:pt x="266" y="3048"/>
                      <a:pt x="210" y="2096"/>
                      <a:pt x="853" y="1239"/>
                    </a:cubicBezTo>
                    <a:cubicBezTo>
                      <a:pt x="1489" y="376"/>
                      <a:pt x="2417" y="158"/>
                      <a:pt x="2384" y="43"/>
                    </a:cubicBezTo>
                    <a:cubicBezTo>
                      <a:pt x="2380" y="19"/>
                      <a:pt x="2323" y="0"/>
                      <a:pt x="2225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9"/>
              <p:cNvSpPr/>
              <p:nvPr/>
            </p:nvSpPr>
            <p:spPr>
              <a:xfrm>
                <a:off x="3724125" y="5226425"/>
                <a:ext cx="639750" cy="249650"/>
              </a:xfrm>
              <a:custGeom>
                <a:avLst/>
                <a:gdLst/>
                <a:ahLst/>
                <a:cxnLst/>
                <a:rect l="l" t="t" r="r" b="b"/>
                <a:pathLst>
                  <a:path w="25590" h="9986" extrusionOk="0">
                    <a:moveTo>
                      <a:pt x="1007" y="0"/>
                    </a:moveTo>
                    <a:lnTo>
                      <a:pt x="0" y="9986"/>
                    </a:lnTo>
                    <a:lnTo>
                      <a:pt x="25589" y="9986"/>
                    </a:lnTo>
                    <a:cubicBezTo>
                      <a:pt x="25182" y="6796"/>
                      <a:pt x="22395" y="4989"/>
                      <a:pt x="16505" y="4989"/>
                    </a:cubicBezTo>
                    <a:cubicBezTo>
                      <a:pt x="16353" y="4989"/>
                      <a:pt x="16199" y="4991"/>
                      <a:pt x="16042" y="4993"/>
                    </a:cubicBezTo>
                    <a:lnTo>
                      <a:pt x="16520" y="0"/>
                    </a:ln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9"/>
              <p:cNvSpPr/>
              <p:nvPr/>
            </p:nvSpPr>
            <p:spPr>
              <a:xfrm>
                <a:off x="4148725" y="5355225"/>
                <a:ext cx="41975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2467" extrusionOk="0">
                    <a:moveTo>
                      <a:pt x="1567" y="1"/>
                    </a:moveTo>
                    <a:cubicBezTo>
                      <a:pt x="1418" y="1"/>
                      <a:pt x="889" y="363"/>
                      <a:pt x="492" y="1020"/>
                    </a:cubicBezTo>
                    <a:cubicBezTo>
                      <a:pt x="49" y="1744"/>
                      <a:pt x="0" y="2449"/>
                      <a:pt x="110" y="2466"/>
                    </a:cubicBezTo>
                    <a:cubicBezTo>
                      <a:pt x="113" y="2466"/>
                      <a:pt x="115" y="2467"/>
                      <a:pt x="118" y="2467"/>
                    </a:cubicBezTo>
                    <a:cubicBezTo>
                      <a:pt x="237" y="2467"/>
                      <a:pt x="456" y="1877"/>
                      <a:pt x="850" y="1238"/>
                    </a:cubicBezTo>
                    <a:cubicBezTo>
                      <a:pt x="1246" y="578"/>
                      <a:pt x="1679" y="107"/>
                      <a:pt x="1602" y="14"/>
                    </a:cubicBezTo>
                    <a:cubicBezTo>
                      <a:pt x="1595" y="5"/>
                      <a:pt x="1583" y="1"/>
                      <a:pt x="1567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9"/>
              <p:cNvSpPr/>
              <p:nvPr/>
            </p:nvSpPr>
            <p:spPr>
              <a:xfrm>
                <a:off x="4081550" y="5346825"/>
                <a:ext cx="46750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320" extrusionOk="0">
                    <a:moveTo>
                      <a:pt x="1756" y="1"/>
                    </a:moveTo>
                    <a:cubicBezTo>
                      <a:pt x="1586" y="1"/>
                      <a:pt x="1028" y="292"/>
                      <a:pt x="587" y="896"/>
                    </a:cubicBezTo>
                    <a:cubicBezTo>
                      <a:pt x="74" y="1584"/>
                      <a:pt x="1" y="2299"/>
                      <a:pt x="111" y="2318"/>
                    </a:cubicBezTo>
                    <a:cubicBezTo>
                      <a:pt x="113" y="2319"/>
                      <a:pt x="116" y="2319"/>
                      <a:pt x="120" y="2319"/>
                    </a:cubicBezTo>
                    <a:cubicBezTo>
                      <a:pt x="239" y="2319"/>
                      <a:pt x="478" y="1741"/>
                      <a:pt x="924" y="1144"/>
                    </a:cubicBezTo>
                    <a:cubicBezTo>
                      <a:pt x="1374" y="526"/>
                      <a:pt x="1869" y="123"/>
                      <a:pt x="1805" y="20"/>
                    </a:cubicBezTo>
                    <a:cubicBezTo>
                      <a:pt x="1799" y="7"/>
                      <a:pt x="1782" y="1"/>
                      <a:pt x="1756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9"/>
              <p:cNvSpPr/>
              <p:nvPr/>
            </p:nvSpPr>
            <p:spPr>
              <a:xfrm>
                <a:off x="4035225" y="5313325"/>
                <a:ext cx="87975" cy="22625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905" extrusionOk="0">
                    <a:moveTo>
                      <a:pt x="2183" y="1"/>
                    </a:moveTo>
                    <a:cubicBezTo>
                      <a:pt x="2026" y="1"/>
                      <a:pt x="1860" y="12"/>
                      <a:pt x="1687" y="39"/>
                    </a:cubicBezTo>
                    <a:cubicBezTo>
                      <a:pt x="644" y="193"/>
                      <a:pt x="1" y="811"/>
                      <a:pt x="79" y="889"/>
                    </a:cubicBezTo>
                    <a:cubicBezTo>
                      <a:pt x="86" y="900"/>
                      <a:pt x="101" y="905"/>
                      <a:pt x="122" y="905"/>
                    </a:cubicBezTo>
                    <a:cubicBezTo>
                      <a:pt x="298" y="905"/>
                      <a:pt x="924" y="572"/>
                      <a:pt x="1751" y="454"/>
                    </a:cubicBezTo>
                    <a:cubicBezTo>
                      <a:pt x="2047" y="406"/>
                      <a:pt x="2327" y="393"/>
                      <a:pt x="2571" y="393"/>
                    </a:cubicBezTo>
                    <a:cubicBezTo>
                      <a:pt x="2884" y="393"/>
                      <a:pt x="3139" y="414"/>
                      <a:pt x="3297" y="414"/>
                    </a:cubicBezTo>
                    <a:cubicBezTo>
                      <a:pt x="3402" y="414"/>
                      <a:pt x="3465" y="405"/>
                      <a:pt x="3475" y="373"/>
                    </a:cubicBezTo>
                    <a:cubicBezTo>
                      <a:pt x="3518" y="292"/>
                      <a:pt x="2971" y="1"/>
                      <a:pt x="2183" y="1"/>
                    </a:cubicBezTo>
                    <a:close/>
                  </a:path>
                </a:pathLst>
              </a:custGeom>
              <a:solidFill>
                <a:srgbClr val="EBEC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9"/>
              <p:cNvSpPr/>
              <p:nvPr/>
            </p:nvSpPr>
            <p:spPr>
              <a:xfrm>
                <a:off x="3735350" y="5440350"/>
                <a:ext cx="616050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24642" h="419" extrusionOk="0">
                    <a:moveTo>
                      <a:pt x="12321" y="0"/>
                    </a:moveTo>
                    <a:cubicBezTo>
                      <a:pt x="5517" y="0"/>
                      <a:pt x="1" y="94"/>
                      <a:pt x="1" y="210"/>
                    </a:cubicBezTo>
                    <a:cubicBezTo>
                      <a:pt x="1" y="325"/>
                      <a:pt x="5517" y="419"/>
                      <a:pt x="12321" y="419"/>
                    </a:cubicBezTo>
                    <a:cubicBezTo>
                      <a:pt x="19125" y="419"/>
                      <a:pt x="24642" y="325"/>
                      <a:pt x="24642" y="210"/>
                    </a:cubicBezTo>
                    <a:cubicBezTo>
                      <a:pt x="24642" y="93"/>
                      <a:pt x="19125" y="0"/>
                      <a:pt x="1232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9"/>
              <p:cNvSpPr/>
              <p:nvPr/>
            </p:nvSpPr>
            <p:spPr>
              <a:xfrm>
                <a:off x="3732525" y="5314625"/>
                <a:ext cx="211125" cy="132500"/>
              </a:xfrm>
              <a:custGeom>
                <a:avLst/>
                <a:gdLst/>
                <a:ahLst/>
                <a:cxnLst/>
                <a:rect l="l" t="t" r="r" b="b"/>
                <a:pathLst>
                  <a:path w="8445" h="5300" extrusionOk="0">
                    <a:moveTo>
                      <a:pt x="906" y="1"/>
                    </a:moveTo>
                    <a:cubicBezTo>
                      <a:pt x="333" y="1"/>
                      <a:pt x="1" y="78"/>
                      <a:pt x="5" y="111"/>
                    </a:cubicBezTo>
                    <a:cubicBezTo>
                      <a:pt x="8" y="182"/>
                      <a:pt x="597" y="167"/>
                      <a:pt x="1516" y="326"/>
                    </a:cubicBezTo>
                    <a:cubicBezTo>
                      <a:pt x="2433" y="478"/>
                      <a:pt x="3677" y="861"/>
                      <a:pt x="4884" y="1603"/>
                    </a:cubicBezTo>
                    <a:cubicBezTo>
                      <a:pt x="6090" y="2351"/>
                      <a:pt x="6989" y="3292"/>
                      <a:pt x="7536" y="4044"/>
                    </a:cubicBezTo>
                    <a:cubicBezTo>
                      <a:pt x="8073" y="4775"/>
                      <a:pt x="8325" y="5299"/>
                      <a:pt x="8398" y="5299"/>
                    </a:cubicBezTo>
                    <a:cubicBezTo>
                      <a:pt x="8400" y="5299"/>
                      <a:pt x="8402" y="5299"/>
                      <a:pt x="8404" y="5298"/>
                    </a:cubicBezTo>
                    <a:cubicBezTo>
                      <a:pt x="8444" y="5283"/>
                      <a:pt x="8290" y="4700"/>
                      <a:pt x="7781" y="3876"/>
                    </a:cubicBezTo>
                    <a:cubicBezTo>
                      <a:pt x="7278" y="3055"/>
                      <a:pt x="6368" y="2029"/>
                      <a:pt x="5105" y="1246"/>
                    </a:cubicBezTo>
                    <a:cubicBezTo>
                      <a:pt x="3839" y="468"/>
                      <a:pt x="2515" y="112"/>
                      <a:pt x="1555" y="31"/>
                    </a:cubicBezTo>
                    <a:cubicBezTo>
                      <a:pt x="1314" y="9"/>
                      <a:pt x="1097" y="1"/>
                      <a:pt x="906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9"/>
              <p:cNvSpPr/>
              <p:nvPr/>
            </p:nvSpPr>
            <p:spPr>
              <a:xfrm>
                <a:off x="3782275" y="5230400"/>
                <a:ext cx="254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659" extrusionOk="0">
                    <a:moveTo>
                      <a:pt x="881" y="0"/>
                    </a:moveTo>
                    <a:cubicBezTo>
                      <a:pt x="763" y="0"/>
                      <a:pt x="598" y="813"/>
                      <a:pt x="387" y="1806"/>
                    </a:cubicBezTo>
                    <a:cubicBezTo>
                      <a:pt x="179" y="2804"/>
                      <a:pt x="1" y="3619"/>
                      <a:pt x="113" y="3657"/>
                    </a:cubicBezTo>
                    <a:cubicBezTo>
                      <a:pt x="115" y="3658"/>
                      <a:pt x="118" y="3659"/>
                      <a:pt x="121" y="3659"/>
                    </a:cubicBezTo>
                    <a:cubicBezTo>
                      <a:pt x="236" y="3659"/>
                      <a:pt x="588" y="2895"/>
                      <a:pt x="797" y="1892"/>
                    </a:cubicBezTo>
                    <a:cubicBezTo>
                      <a:pt x="1015" y="866"/>
                      <a:pt x="995" y="10"/>
                      <a:pt x="883" y="0"/>
                    </a:cubicBezTo>
                    <a:cubicBezTo>
                      <a:pt x="882" y="0"/>
                      <a:pt x="881" y="0"/>
                      <a:pt x="88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9"/>
              <p:cNvSpPr/>
              <p:nvPr/>
            </p:nvSpPr>
            <p:spPr>
              <a:xfrm>
                <a:off x="4207050" y="5369175"/>
                <a:ext cx="6042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3050" extrusionOk="0">
                    <a:moveTo>
                      <a:pt x="2225" y="0"/>
                    </a:moveTo>
                    <a:cubicBezTo>
                      <a:pt x="2114" y="0"/>
                      <a:pt x="1951" y="24"/>
                      <a:pt x="1751" y="88"/>
                    </a:cubicBezTo>
                    <a:cubicBezTo>
                      <a:pt x="1380" y="205"/>
                      <a:pt x="884" y="495"/>
                      <a:pt x="517" y="989"/>
                    </a:cubicBezTo>
                    <a:cubicBezTo>
                      <a:pt x="149" y="1483"/>
                      <a:pt x="14" y="2041"/>
                      <a:pt x="8" y="2431"/>
                    </a:cubicBezTo>
                    <a:cubicBezTo>
                      <a:pt x="0" y="2820"/>
                      <a:pt x="91" y="3049"/>
                      <a:pt x="145" y="3049"/>
                    </a:cubicBezTo>
                    <a:cubicBezTo>
                      <a:pt x="146" y="3049"/>
                      <a:pt x="147" y="3049"/>
                      <a:pt x="147" y="3049"/>
                    </a:cubicBezTo>
                    <a:cubicBezTo>
                      <a:pt x="267" y="3048"/>
                      <a:pt x="209" y="2096"/>
                      <a:pt x="852" y="1239"/>
                    </a:cubicBezTo>
                    <a:cubicBezTo>
                      <a:pt x="1490" y="376"/>
                      <a:pt x="2417" y="158"/>
                      <a:pt x="2383" y="43"/>
                    </a:cubicBezTo>
                    <a:cubicBezTo>
                      <a:pt x="2380" y="19"/>
                      <a:pt x="2323" y="0"/>
                      <a:pt x="2225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9"/>
              <p:cNvSpPr/>
              <p:nvPr/>
            </p:nvSpPr>
            <p:spPr>
              <a:xfrm>
                <a:off x="2742500" y="3104425"/>
                <a:ext cx="1988125" cy="2168550"/>
              </a:xfrm>
              <a:custGeom>
                <a:avLst/>
                <a:gdLst/>
                <a:ahLst/>
                <a:cxnLst/>
                <a:rect l="l" t="t" r="r" b="b"/>
                <a:pathLst>
                  <a:path w="79525" h="86742" extrusionOk="0">
                    <a:moveTo>
                      <a:pt x="37" y="0"/>
                    </a:moveTo>
                    <a:lnTo>
                      <a:pt x="33" y="1799"/>
                    </a:lnTo>
                    <a:cubicBezTo>
                      <a:pt x="1" y="15665"/>
                      <a:pt x="10821" y="25793"/>
                      <a:pt x="24687" y="25841"/>
                    </a:cubicBezTo>
                    <a:cubicBezTo>
                      <a:pt x="26162" y="25846"/>
                      <a:pt x="27656" y="25848"/>
                      <a:pt x="29150" y="25848"/>
                    </a:cubicBezTo>
                    <a:cubicBezTo>
                      <a:pt x="32539" y="25848"/>
                      <a:pt x="35924" y="25838"/>
                      <a:pt x="39068" y="25838"/>
                    </a:cubicBezTo>
                    <a:cubicBezTo>
                      <a:pt x="43690" y="25838"/>
                      <a:pt x="47793" y="25858"/>
                      <a:pt x="50625" y="25957"/>
                    </a:cubicBezTo>
                    <a:cubicBezTo>
                      <a:pt x="53112" y="26044"/>
                      <a:pt x="55114" y="28022"/>
                      <a:pt x="55236" y="30507"/>
                    </a:cubicBezTo>
                    <a:lnTo>
                      <a:pt x="54634" y="86741"/>
                    </a:lnTo>
                    <a:lnTo>
                      <a:pt x="77872" y="86741"/>
                    </a:lnTo>
                    <a:lnTo>
                      <a:pt x="79524" y="27583"/>
                    </a:lnTo>
                    <a:cubicBezTo>
                      <a:pt x="79524" y="12276"/>
                      <a:pt x="71824" y="277"/>
                      <a:pt x="56516" y="218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9"/>
              <p:cNvSpPr/>
              <p:nvPr/>
            </p:nvSpPr>
            <p:spPr>
              <a:xfrm>
                <a:off x="2362900" y="3104425"/>
                <a:ext cx="1919700" cy="2168550"/>
              </a:xfrm>
              <a:custGeom>
                <a:avLst/>
                <a:gdLst/>
                <a:ahLst/>
                <a:cxnLst/>
                <a:rect l="l" t="t" r="r" b="b"/>
                <a:pathLst>
                  <a:path w="76788" h="86742" extrusionOk="0">
                    <a:moveTo>
                      <a:pt x="37" y="0"/>
                    </a:moveTo>
                    <a:lnTo>
                      <a:pt x="33" y="1799"/>
                    </a:lnTo>
                    <a:cubicBezTo>
                      <a:pt x="1" y="15665"/>
                      <a:pt x="8084" y="25793"/>
                      <a:pt x="21949" y="25841"/>
                    </a:cubicBezTo>
                    <a:cubicBezTo>
                      <a:pt x="23424" y="25846"/>
                      <a:pt x="24919" y="25848"/>
                      <a:pt x="26412" y="25848"/>
                    </a:cubicBezTo>
                    <a:cubicBezTo>
                      <a:pt x="29802" y="25848"/>
                      <a:pt x="33187" y="25838"/>
                      <a:pt x="36331" y="25838"/>
                    </a:cubicBezTo>
                    <a:cubicBezTo>
                      <a:pt x="40953" y="25838"/>
                      <a:pt x="45056" y="25858"/>
                      <a:pt x="47888" y="25957"/>
                    </a:cubicBezTo>
                    <a:cubicBezTo>
                      <a:pt x="50374" y="26044"/>
                      <a:pt x="52376" y="28022"/>
                      <a:pt x="52498" y="30507"/>
                    </a:cubicBezTo>
                    <a:lnTo>
                      <a:pt x="51897" y="86741"/>
                    </a:lnTo>
                    <a:lnTo>
                      <a:pt x="75134" y="86741"/>
                    </a:lnTo>
                    <a:lnTo>
                      <a:pt x="76788" y="27583"/>
                    </a:lnTo>
                    <a:cubicBezTo>
                      <a:pt x="76788" y="12276"/>
                      <a:pt x="69087" y="277"/>
                      <a:pt x="53780" y="218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9"/>
              <p:cNvSpPr/>
              <p:nvPr/>
            </p:nvSpPr>
            <p:spPr>
              <a:xfrm>
                <a:off x="3942575" y="1887025"/>
                <a:ext cx="1023500" cy="1001225"/>
              </a:xfrm>
              <a:custGeom>
                <a:avLst/>
                <a:gdLst/>
                <a:ahLst/>
                <a:cxnLst/>
                <a:rect l="l" t="t" r="r" b="b"/>
                <a:pathLst>
                  <a:path w="40940" h="40049" extrusionOk="0">
                    <a:moveTo>
                      <a:pt x="38555" y="1"/>
                    </a:moveTo>
                    <a:lnTo>
                      <a:pt x="32876" y="37663"/>
                    </a:lnTo>
                    <a:lnTo>
                      <a:pt x="1" y="38336"/>
                    </a:lnTo>
                    <a:lnTo>
                      <a:pt x="1" y="40049"/>
                    </a:lnTo>
                    <a:lnTo>
                      <a:pt x="35297" y="40049"/>
                    </a:lnTo>
                    <a:lnTo>
                      <a:pt x="409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9"/>
              <p:cNvSpPr/>
              <p:nvPr/>
            </p:nvSpPr>
            <p:spPr>
              <a:xfrm>
                <a:off x="2699750" y="890400"/>
                <a:ext cx="61650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373" extrusionOk="0">
                    <a:moveTo>
                      <a:pt x="1279" y="0"/>
                    </a:moveTo>
                    <a:cubicBezTo>
                      <a:pt x="799" y="0"/>
                      <a:pt x="366" y="289"/>
                      <a:pt x="183" y="733"/>
                    </a:cubicBezTo>
                    <a:cubicBezTo>
                      <a:pt x="0" y="1176"/>
                      <a:pt x="102" y="1686"/>
                      <a:pt x="440" y="2025"/>
                    </a:cubicBezTo>
                    <a:cubicBezTo>
                      <a:pt x="667" y="2252"/>
                      <a:pt x="971" y="2372"/>
                      <a:pt x="1279" y="2372"/>
                    </a:cubicBezTo>
                    <a:cubicBezTo>
                      <a:pt x="1432" y="2372"/>
                      <a:pt x="1586" y="2343"/>
                      <a:pt x="1733" y="2282"/>
                    </a:cubicBezTo>
                    <a:cubicBezTo>
                      <a:pt x="2176" y="2098"/>
                      <a:pt x="2466" y="1666"/>
                      <a:pt x="2466" y="1186"/>
                    </a:cubicBezTo>
                    <a:cubicBezTo>
                      <a:pt x="2466" y="531"/>
                      <a:pt x="1934" y="0"/>
                      <a:pt x="12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9"/>
              <p:cNvSpPr/>
              <p:nvPr/>
            </p:nvSpPr>
            <p:spPr>
              <a:xfrm>
                <a:off x="2720350" y="935900"/>
                <a:ext cx="15450" cy="1128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513" extrusionOk="0">
                    <a:moveTo>
                      <a:pt x="618" y="1"/>
                    </a:moveTo>
                    <a:lnTo>
                      <a:pt x="0" y="301"/>
                    </a:lnTo>
                    <a:lnTo>
                      <a:pt x="0" y="4512"/>
                    </a:lnTo>
                    <a:lnTo>
                      <a:pt x="618" y="4512"/>
                    </a:lnTo>
                    <a:lnTo>
                      <a:pt x="618" y="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9"/>
              <p:cNvSpPr/>
              <p:nvPr/>
            </p:nvSpPr>
            <p:spPr>
              <a:xfrm>
                <a:off x="2722700" y="1040375"/>
                <a:ext cx="491725" cy="660950"/>
              </a:xfrm>
              <a:custGeom>
                <a:avLst/>
                <a:gdLst/>
                <a:ahLst/>
                <a:cxnLst/>
                <a:rect l="l" t="t" r="r" b="b"/>
                <a:pathLst>
                  <a:path w="19669" h="26438" extrusionOk="0">
                    <a:moveTo>
                      <a:pt x="231" y="1"/>
                    </a:moveTo>
                    <a:cubicBezTo>
                      <a:pt x="231" y="1"/>
                      <a:pt x="231" y="1"/>
                      <a:pt x="231" y="1"/>
                    </a:cubicBezTo>
                    <a:cubicBezTo>
                      <a:pt x="216" y="2"/>
                      <a:pt x="223" y="185"/>
                      <a:pt x="245" y="532"/>
                    </a:cubicBezTo>
                    <a:cubicBezTo>
                      <a:pt x="266" y="878"/>
                      <a:pt x="294" y="1388"/>
                      <a:pt x="314" y="2045"/>
                    </a:cubicBezTo>
                    <a:cubicBezTo>
                      <a:pt x="357" y="3361"/>
                      <a:pt x="309" y="5264"/>
                      <a:pt x="212" y="7621"/>
                    </a:cubicBezTo>
                    <a:cubicBezTo>
                      <a:pt x="139" y="9971"/>
                      <a:pt x="0" y="12817"/>
                      <a:pt x="606" y="15917"/>
                    </a:cubicBezTo>
                    <a:cubicBezTo>
                      <a:pt x="910" y="17458"/>
                      <a:pt x="1412" y="19063"/>
                      <a:pt x="2276" y="20561"/>
                    </a:cubicBezTo>
                    <a:cubicBezTo>
                      <a:pt x="3160" y="22118"/>
                      <a:pt x="4399" y="23445"/>
                      <a:pt x="5889" y="24437"/>
                    </a:cubicBezTo>
                    <a:cubicBezTo>
                      <a:pt x="7415" y="25447"/>
                      <a:pt x="9105" y="26133"/>
                      <a:pt x="10828" y="26370"/>
                    </a:cubicBezTo>
                    <a:cubicBezTo>
                      <a:pt x="11164" y="26413"/>
                      <a:pt x="11502" y="26437"/>
                      <a:pt x="11839" y="26437"/>
                    </a:cubicBezTo>
                    <a:cubicBezTo>
                      <a:pt x="12363" y="26437"/>
                      <a:pt x="12883" y="26380"/>
                      <a:pt x="13384" y="26250"/>
                    </a:cubicBezTo>
                    <a:cubicBezTo>
                      <a:pt x="14207" y="26041"/>
                      <a:pt x="14953" y="25615"/>
                      <a:pt x="15552" y="25080"/>
                    </a:cubicBezTo>
                    <a:cubicBezTo>
                      <a:pt x="16756" y="23996"/>
                      <a:pt x="17462" y="22623"/>
                      <a:pt x="18025" y="21354"/>
                    </a:cubicBezTo>
                    <a:cubicBezTo>
                      <a:pt x="18579" y="20069"/>
                      <a:pt x="18964" y="18817"/>
                      <a:pt x="19198" y="17652"/>
                    </a:cubicBezTo>
                    <a:cubicBezTo>
                      <a:pt x="19669" y="15318"/>
                      <a:pt x="19628" y="13374"/>
                      <a:pt x="19485" y="12060"/>
                    </a:cubicBezTo>
                    <a:cubicBezTo>
                      <a:pt x="19436" y="11554"/>
                      <a:pt x="19359" y="11051"/>
                      <a:pt x="19255" y="10554"/>
                    </a:cubicBezTo>
                    <a:cubicBezTo>
                      <a:pt x="19182" y="10216"/>
                      <a:pt x="19136" y="10040"/>
                      <a:pt x="19121" y="10040"/>
                    </a:cubicBezTo>
                    <a:cubicBezTo>
                      <a:pt x="19121" y="10040"/>
                      <a:pt x="19121" y="10040"/>
                      <a:pt x="19121" y="10040"/>
                    </a:cubicBezTo>
                    <a:cubicBezTo>
                      <a:pt x="19107" y="10042"/>
                      <a:pt x="19125" y="10225"/>
                      <a:pt x="19171" y="10568"/>
                    </a:cubicBezTo>
                    <a:cubicBezTo>
                      <a:pt x="19217" y="10910"/>
                      <a:pt x="19282" y="11418"/>
                      <a:pt x="19323" y="12073"/>
                    </a:cubicBezTo>
                    <a:cubicBezTo>
                      <a:pt x="19415" y="13379"/>
                      <a:pt x="19409" y="15300"/>
                      <a:pt x="18908" y="17589"/>
                    </a:cubicBezTo>
                    <a:cubicBezTo>
                      <a:pt x="18660" y="18733"/>
                      <a:pt x="18264" y="19958"/>
                      <a:pt x="17706" y="21212"/>
                    </a:cubicBezTo>
                    <a:cubicBezTo>
                      <a:pt x="17141" y="22455"/>
                      <a:pt x="16435" y="23782"/>
                      <a:pt x="15296" y="24789"/>
                    </a:cubicBezTo>
                    <a:cubicBezTo>
                      <a:pt x="14730" y="25288"/>
                      <a:pt x="14047" y="25671"/>
                      <a:pt x="13285" y="25862"/>
                    </a:cubicBezTo>
                    <a:cubicBezTo>
                      <a:pt x="12828" y="25978"/>
                      <a:pt x="12349" y="26030"/>
                      <a:pt x="11862" y="26030"/>
                    </a:cubicBezTo>
                    <a:cubicBezTo>
                      <a:pt x="11538" y="26030"/>
                      <a:pt x="11209" y="26007"/>
                      <a:pt x="10881" y="25963"/>
                    </a:cubicBezTo>
                    <a:cubicBezTo>
                      <a:pt x="9241" y="25733"/>
                      <a:pt x="7592" y="25065"/>
                      <a:pt x="6123" y="24089"/>
                    </a:cubicBezTo>
                    <a:cubicBezTo>
                      <a:pt x="4685" y="23133"/>
                      <a:pt x="3490" y="21855"/>
                      <a:pt x="2631" y="20356"/>
                    </a:cubicBezTo>
                    <a:cubicBezTo>
                      <a:pt x="1792" y="18910"/>
                      <a:pt x="1292" y="17351"/>
                      <a:pt x="985" y="15840"/>
                    </a:cubicBezTo>
                    <a:cubicBezTo>
                      <a:pt x="369" y="12805"/>
                      <a:pt x="472" y="9979"/>
                      <a:pt x="508" y="7629"/>
                    </a:cubicBezTo>
                    <a:cubicBezTo>
                      <a:pt x="567" y="5273"/>
                      <a:pt x="572" y="3357"/>
                      <a:pt x="478" y="2037"/>
                    </a:cubicBezTo>
                    <a:cubicBezTo>
                      <a:pt x="433" y="1378"/>
                      <a:pt x="380" y="867"/>
                      <a:pt x="329" y="523"/>
                    </a:cubicBezTo>
                    <a:cubicBezTo>
                      <a:pt x="279" y="180"/>
                      <a:pt x="246" y="1"/>
                      <a:pt x="231" y="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9"/>
              <p:cNvSpPr/>
              <p:nvPr/>
            </p:nvSpPr>
            <p:spPr>
              <a:xfrm>
                <a:off x="3017425" y="1700300"/>
                <a:ext cx="1253525" cy="1449875"/>
              </a:xfrm>
              <a:custGeom>
                <a:avLst/>
                <a:gdLst/>
                <a:ahLst/>
                <a:cxnLst/>
                <a:rect l="l" t="t" r="r" b="b"/>
                <a:pathLst>
                  <a:path w="50141" h="57995" extrusionOk="0">
                    <a:moveTo>
                      <a:pt x="906" y="0"/>
                    </a:moveTo>
                    <a:cubicBezTo>
                      <a:pt x="906" y="0"/>
                      <a:pt x="905" y="0"/>
                      <a:pt x="905" y="0"/>
                    </a:cubicBezTo>
                    <a:cubicBezTo>
                      <a:pt x="876" y="15"/>
                      <a:pt x="1083" y="314"/>
                      <a:pt x="1321" y="953"/>
                    </a:cubicBezTo>
                    <a:cubicBezTo>
                      <a:pt x="1564" y="1585"/>
                      <a:pt x="1819" y="2567"/>
                      <a:pt x="1839" y="3859"/>
                    </a:cubicBezTo>
                    <a:cubicBezTo>
                      <a:pt x="1865" y="5149"/>
                      <a:pt x="1649" y="6724"/>
                      <a:pt x="1224" y="8513"/>
                    </a:cubicBezTo>
                    <a:cubicBezTo>
                      <a:pt x="811" y="10300"/>
                      <a:pt x="188" y="12334"/>
                      <a:pt x="53" y="14683"/>
                    </a:cubicBezTo>
                    <a:cubicBezTo>
                      <a:pt x="1" y="15853"/>
                      <a:pt x="95" y="17110"/>
                      <a:pt x="544" y="18331"/>
                    </a:cubicBezTo>
                    <a:cubicBezTo>
                      <a:pt x="980" y="19563"/>
                      <a:pt x="1812" y="20638"/>
                      <a:pt x="2597" y="21740"/>
                    </a:cubicBezTo>
                    <a:cubicBezTo>
                      <a:pt x="3387" y="22837"/>
                      <a:pt x="4118" y="24053"/>
                      <a:pt x="4278" y="25475"/>
                    </a:cubicBezTo>
                    <a:cubicBezTo>
                      <a:pt x="4470" y="26885"/>
                      <a:pt x="4224" y="28371"/>
                      <a:pt x="3790" y="29820"/>
                    </a:cubicBezTo>
                    <a:cubicBezTo>
                      <a:pt x="3351" y="31273"/>
                      <a:pt x="2701" y="32706"/>
                      <a:pt x="2141" y="34223"/>
                    </a:cubicBezTo>
                    <a:cubicBezTo>
                      <a:pt x="1578" y="35730"/>
                      <a:pt x="1126" y="37370"/>
                      <a:pt x="1123" y="39078"/>
                    </a:cubicBezTo>
                    <a:cubicBezTo>
                      <a:pt x="1079" y="42487"/>
                      <a:pt x="2458" y="45946"/>
                      <a:pt x="4756" y="48688"/>
                    </a:cubicBezTo>
                    <a:cubicBezTo>
                      <a:pt x="7054" y="51449"/>
                      <a:pt x="10006" y="53453"/>
                      <a:pt x="13020" y="54917"/>
                    </a:cubicBezTo>
                    <a:cubicBezTo>
                      <a:pt x="16049" y="56378"/>
                      <a:pt x="19203" y="57290"/>
                      <a:pt x="22262" y="57705"/>
                    </a:cubicBezTo>
                    <a:cubicBezTo>
                      <a:pt x="23678" y="57904"/>
                      <a:pt x="25067" y="57995"/>
                      <a:pt x="26420" y="57995"/>
                    </a:cubicBezTo>
                    <a:cubicBezTo>
                      <a:pt x="30936" y="57995"/>
                      <a:pt x="35039" y="56979"/>
                      <a:pt x="38317" y="55550"/>
                    </a:cubicBezTo>
                    <a:cubicBezTo>
                      <a:pt x="41704" y="54088"/>
                      <a:pt x="44803" y="52032"/>
                      <a:pt x="47466" y="49480"/>
                    </a:cubicBezTo>
                    <a:cubicBezTo>
                      <a:pt x="49322" y="47651"/>
                      <a:pt x="50140" y="46457"/>
                      <a:pt x="50140" y="46457"/>
                    </a:cubicBezTo>
                    <a:cubicBezTo>
                      <a:pt x="50140" y="46457"/>
                      <a:pt x="50140" y="46457"/>
                      <a:pt x="50140" y="46457"/>
                    </a:cubicBezTo>
                    <a:cubicBezTo>
                      <a:pt x="50131" y="46457"/>
                      <a:pt x="50068" y="46521"/>
                      <a:pt x="49953" y="46647"/>
                    </a:cubicBezTo>
                    <a:cubicBezTo>
                      <a:pt x="49823" y="46795"/>
                      <a:pt x="49652" y="46987"/>
                      <a:pt x="49438" y="47228"/>
                    </a:cubicBezTo>
                    <a:cubicBezTo>
                      <a:pt x="48984" y="47739"/>
                      <a:pt x="48292" y="48470"/>
                      <a:pt x="47353" y="49362"/>
                    </a:cubicBezTo>
                    <a:cubicBezTo>
                      <a:pt x="45457" y="51106"/>
                      <a:pt x="42470" y="53473"/>
                      <a:pt x="38202" y="55278"/>
                    </a:cubicBezTo>
                    <a:cubicBezTo>
                      <a:pt x="34974" y="56652"/>
                      <a:pt x="30962" y="57626"/>
                      <a:pt x="26551" y="57626"/>
                    </a:cubicBezTo>
                    <a:cubicBezTo>
                      <a:pt x="25174" y="57626"/>
                      <a:pt x="23758" y="57531"/>
                      <a:pt x="22315" y="57324"/>
                    </a:cubicBezTo>
                    <a:cubicBezTo>
                      <a:pt x="19295" y="56902"/>
                      <a:pt x="16185" y="55995"/>
                      <a:pt x="13200" y="54548"/>
                    </a:cubicBezTo>
                    <a:cubicBezTo>
                      <a:pt x="10227" y="53100"/>
                      <a:pt x="7325" y="51120"/>
                      <a:pt x="5078" y="48421"/>
                    </a:cubicBezTo>
                    <a:cubicBezTo>
                      <a:pt x="2834" y="45743"/>
                      <a:pt x="1497" y="42379"/>
                      <a:pt x="1533" y="39082"/>
                    </a:cubicBezTo>
                    <a:cubicBezTo>
                      <a:pt x="1528" y="35746"/>
                      <a:pt x="3282" y="32888"/>
                      <a:pt x="4160" y="29930"/>
                    </a:cubicBezTo>
                    <a:cubicBezTo>
                      <a:pt x="4598" y="28448"/>
                      <a:pt x="4853" y="26911"/>
                      <a:pt x="4643" y="25425"/>
                    </a:cubicBezTo>
                    <a:cubicBezTo>
                      <a:pt x="4468" y="23923"/>
                      <a:pt x="3679" y="22633"/>
                      <a:pt x="2879" y="21539"/>
                    </a:cubicBezTo>
                    <a:cubicBezTo>
                      <a:pt x="2080" y="20430"/>
                      <a:pt x="1268" y="19390"/>
                      <a:pt x="848" y="18219"/>
                    </a:cubicBezTo>
                    <a:cubicBezTo>
                      <a:pt x="410" y="17055"/>
                      <a:pt x="307" y="15840"/>
                      <a:pt x="349" y="14696"/>
                    </a:cubicBezTo>
                    <a:cubicBezTo>
                      <a:pt x="462" y="12395"/>
                      <a:pt x="1058" y="10366"/>
                      <a:pt x="1453" y="8565"/>
                    </a:cubicBezTo>
                    <a:cubicBezTo>
                      <a:pt x="1858" y="6762"/>
                      <a:pt x="2053" y="5163"/>
                      <a:pt x="2003" y="3855"/>
                    </a:cubicBezTo>
                    <a:cubicBezTo>
                      <a:pt x="1957" y="2545"/>
                      <a:pt x="1671" y="1551"/>
                      <a:pt x="1398" y="922"/>
                    </a:cubicBezTo>
                    <a:cubicBezTo>
                      <a:pt x="1265" y="604"/>
                      <a:pt x="1143" y="373"/>
                      <a:pt x="1048" y="224"/>
                    </a:cubicBezTo>
                    <a:cubicBezTo>
                      <a:pt x="962" y="76"/>
                      <a:pt x="914" y="0"/>
                      <a:pt x="906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9"/>
              <p:cNvSpPr/>
              <p:nvPr/>
            </p:nvSpPr>
            <p:spPr>
              <a:xfrm>
                <a:off x="4248775" y="2850000"/>
                <a:ext cx="33800" cy="32550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302" extrusionOk="0">
                    <a:moveTo>
                      <a:pt x="702" y="0"/>
                    </a:moveTo>
                    <a:cubicBezTo>
                      <a:pt x="439" y="0"/>
                      <a:pt x="202" y="159"/>
                      <a:pt x="100" y="402"/>
                    </a:cubicBezTo>
                    <a:cubicBezTo>
                      <a:pt x="0" y="645"/>
                      <a:pt x="56" y="925"/>
                      <a:pt x="241" y="1111"/>
                    </a:cubicBezTo>
                    <a:cubicBezTo>
                      <a:pt x="366" y="1235"/>
                      <a:pt x="532" y="1301"/>
                      <a:pt x="702" y="1301"/>
                    </a:cubicBezTo>
                    <a:cubicBezTo>
                      <a:pt x="785" y="1301"/>
                      <a:pt x="870" y="1285"/>
                      <a:pt x="950" y="1252"/>
                    </a:cubicBezTo>
                    <a:cubicBezTo>
                      <a:pt x="1194" y="1152"/>
                      <a:pt x="1352" y="915"/>
                      <a:pt x="1352" y="651"/>
                    </a:cubicBezTo>
                    <a:cubicBezTo>
                      <a:pt x="1352" y="292"/>
                      <a:pt x="1061" y="0"/>
                      <a:pt x="702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9"/>
              <p:cNvSpPr/>
              <p:nvPr/>
            </p:nvSpPr>
            <p:spPr>
              <a:xfrm>
                <a:off x="3152525" y="2545525"/>
                <a:ext cx="456375" cy="390425"/>
              </a:xfrm>
              <a:custGeom>
                <a:avLst/>
                <a:gdLst/>
                <a:ahLst/>
                <a:cxnLst/>
                <a:rect l="l" t="t" r="r" b="b"/>
                <a:pathLst>
                  <a:path w="18255" h="15617" extrusionOk="0">
                    <a:moveTo>
                      <a:pt x="6355" y="1"/>
                    </a:moveTo>
                    <a:cubicBezTo>
                      <a:pt x="2705" y="1"/>
                      <a:pt x="1" y="1563"/>
                      <a:pt x="1" y="1563"/>
                    </a:cubicBezTo>
                    <a:lnTo>
                      <a:pt x="3187" y="15617"/>
                    </a:lnTo>
                    <a:lnTo>
                      <a:pt x="13694" y="10460"/>
                    </a:lnTo>
                    <a:cubicBezTo>
                      <a:pt x="14261" y="10675"/>
                      <a:pt x="14706" y="10762"/>
                      <a:pt x="15056" y="10762"/>
                    </a:cubicBezTo>
                    <a:cubicBezTo>
                      <a:pt x="16579" y="10762"/>
                      <a:pt x="16285" y="9108"/>
                      <a:pt x="16285" y="9108"/>
                    </a:cubicBezTo>
                    <a:lnTo>
                      <a:pt x="16285" y="9108"/>
                    </a:lnTo>
                    <a:cubicBezTo>
                      <a:pt x="16600" y="9311"/>
                      <a:pt x="16864" y="9395"/>
                      <a:pt x="17087" y="9395"/>
                    </a:cubicBezTo>
                    <a:cubicBezTo>
                      <a:pt x="18118" y="9395"/>
                      <a:pt x="18254" y="7602"/>
                      <a:pt x="18254" y="7602"/>
                    </a:cubicBezTo>
                    <a:cubicBezTo>
                      <a:pt x="14497" y="1528"/>
                      <a:pt x="9964" y="1"/>
                      <a:pt x="6355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9"/>
              <p:cNvSpPr/>
              <p:nvPr/>
            </p:nvSpPr>
            <p:spPr>
              <a:xfrm>
                <a:off x="3285900" y="2635425"/>
                <a:ext cx="278225" cy="144575"/>
              </a:xfrm>
              <a:custGeom>
                <a:avLst/>
                <a:gdLst/>
                <a:ahLst/>
                <a:cxnLst/>
                <a:rect l="l" t="t" r="r" b="b"/>
                <a:pathLst>
                  <a:path w="11129" h="5783" extrusionOk="0">
                    <a:moveTo>
                      <a:pt x="2075" y="1"/>
                    </a:moveTo>
                    <a:cubicBezTo>
                      <a:pt x="1445" y="1"/>
                      <a:pt x="818" y="61"/>
                      <a:pt x="208" y="183"/>
                    </a:cubicBezTo>
                    <a:cubicBezTo>
                      <a:pt x="0" y="225"/>
                      <a:pt x="36" y="570"/>
                      <a:pt x="241" y="570"/>
                    </a:cubicBezTo>
                    <a:cubicBezTo>
                      <a:pt x="247" y="570"/>
                      <a:pt x="254" y="569"/>
                      <a:pt x="260" y="569"/>
                    </a:cubicBezTo>
                    <a:cubicBezTo>
                      <a:pt x="738" y="523"/>
                      <a:pt x="1199" y="500"/>
                      <a:pt x="1645" y="500"/>
                    </a:cubicBezTo>
                    <a:cubicBezTo>
                      <a:pt x="5619" y="500"/>
                      <a:pt x="8352" y="2319"/>
                      <a:pt x="10755" y="5707"/>
                    </a:cubicBezTo>
                    <a:cubicBezTo>
                      <a:pt x="10792" y="5759"/>
                      <a:pt x="10852" y="5782"/>
                      <a:pt x="10911" y="5782"/>
                    </a:cubicBezTo>
                    <a:cubicBezTo>
                      <a:pt x="11021" y="5782"/>
                      <a:pt x="11128" y="5701"/>
                      <a:pt x="11075" y="5572"/>
                    </a:cubicBezTo>
                    <a:lnTo>
                      <a:pt x="11075" y="5571"/>
                    </a:lnTo>
                    <a:cubicBezTo>
                      <a:pt x="9627" y="2073"/>
                      <a:pt x="5787" y="1"/>
                      <a:pt x="2075" y="1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9"/>
              <p:cNvSpPr/>
              <p:nvPr/>
            </p:nvSpPr>
            <p:spPr>
              <a:xfrm>
                <a:off x="3288325" y="2728600"/>
                <a:ext cx="212475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3128" extrusionOk="0">
                    <a:moveTo>
                      <a:pt x="330" y="0"/>
                    </a:moveTo>
                    <a:cubicBezTo>
                      <a:pt x="71" y="0"/>
                      <a:pt x="1" y="435"/>
                      <a:pt x="273" y="474"/>
                    </a:cubicBezTo>
                    <a:cubicBezTo>
                      <a:pt x="1600" y="665"/>
                      <a:pt x="2901" y="854"/>
                      <a:pt x="4181" y="1271"/>
                    </a:cubicBezTo>
                    <a:cubicBezTo>
                      <a:pt x="5621" y="1741"/>
                      <a:pt x="6872" y="2514"/>
                      <a:pt x="8245" y="3116"/>
                    </a:cubicBezTo>
                    <a:cubicBezTo>
                      <a:pt x="8263" y="3124"/>
                      <a:pt x="8281" y="3127"/>
                      <a:pt x="8299" y="3127"/>
                    </a:cubicBezTo>
                    <a:cubicBezTo>
                      <a:pt x="8405" y="3127"/>
                      <a:pt x="8498" y="3006"/>
                      <a:pt x="8400" y="2914"/>
                    </a:cubicBezTo>
                    <a:cubicBezTo>
                      <a:pt x="6384" y="1037"/>
                      <a:pt x="3039" y="78"/>
                      <a:pt x="337" y="0"/>
                    </a:cubicBezTo>
                    <a:cubicBezTo>
                      <a:pt x="335" y="0"/>
                      <a:pt x="332" y="0"/>
                      <a:pt x="330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9"/>
              <p:cNvSpPr/>
              <p:nvPr/>
            </p:nvSpPr>
            <p:spPr>
              <a:xfrm>
                <a:off x="2111525" y="2406100"/>
                <a:ext cx="1140300" cy="746025"/>
              </a:xfrm>
              <a:custGeom>
                <a:avLst/>
                <a:gdLst/>
                <a:ahLst/>
                <a:cxnLst/>
                <a:rect l="l" t="t" r="r" b="b"/>
                <a:pathLst>
                  <a:path w="45612" h="29841" extrusionOk="0">
                    <a:moveTo>
                      <a:pt x="9434" y="1"/>
                    </a:moveTo>
                    <a:cubicBezTo>
                      <a:pt x="6304" y="1"/>
                      <a:pt x="2756" y="513"/>
                      <a:pt x="1" y="2325"/>
                    </a:cubicBezTo>
                    <a:cubicBezTo>
                      <a:pt x="1" y="2325"/>
                      <a:pt x="962" y="29302"/>
                      <a:pt x="15588" y="29830"/>
                    </a:cubicBezTo>
                    <a:cubicBezTo>
                      <a:pt x="15792" y="29837"/>
                      <a:pt x="15999" y="29841"/>
                      <a:pt x="16210" y="29841"/>
                    </a:cubicBezTo>
                    <a:cubicBezTo>
                      <a:pt x="26753" y="29841"/>
                      <a:pt x="45612" y="20827"/>
                      <a:pt x="45612" y="20827"/>
                    </a:cubicBezTo>
                    <a:lnTo>
                      <a:pt x="43269" y="6702"/>
                    </a:lnTo>
                    <a:lnTo>
                      <a:pt x="19324" y="10265"/>
                    </a:lnTo>
                    <a:lnTo>
                      <a:pt x="16865" y="865"/>
                    </a:lnTo>
                    <a:cubicBezTo>
                      <a:pt x="16865" y="865"/>
                      <a:pt x="13502" y="1"/>
                      <a:pt x="9434" y="1"/>
                    </a:cubicBezTo>
                    <a:close/>
                  </a:path>
                </a:pathLst>
              </a:custGeom>
              <a:solidFill>
                <a:srgbClr val="F5C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9"/>
              <p:cNvSpPr/>
              <p:nvPr/>
            </p:nvSpPr>
            <p:spPr>
              <a:xfrm>
                <a:off x="2504025" y="2653875"/>
                <a:ext cx="97450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3898" h="4300" extrusionOk="0">
                    <a:moveTo>
                      <a:pt x="3804" y="0"/>
                    </a:moveTo>
                    <a:cubicBezTo>
                      <a:pt x="3597" y="0"/>
                      <a:pt x="2433" y="530"/>
                      <a:pt x="1433" y="1689"/>
                    </a:cubicBezTo>
                    <a:cubicBezTo>
                      <a:pt x="337" y="2938"/>
                      <a:pt x="0" y="4277"/>
                      <a:pt x="105" y="4298"/>
                    </a:cubicBezTo>
                    <a:cubicBezTo>
                      <a:pt x="107" y="4299"/>
                      <a:pt x="109" y="4300"/>
                      <a:pt x="112" y="4300"/>
                    </a:cubicBezTo>
                    <a:cubicBezTo>
                      <a:pt x="240" y="4300"/>
                      <a:pt x="732" y="3119"/>
                      <a:pt x="1749" y="1964"/>
                    </a:cubicBezTo>
                    <a:cubicBezTo>
                      <a:pt x="2772" y="775"/>
                      <a:pt x="3898" y="122"/>
                      <a:pt x="3836" y="12"/>
                    </a:cubicBezTo>
                    <a:cubicBezTo>
                      <a:pt x="3833" y="4"/>
                      <a:pt x="3822" y="0"/>
                      <a:pt x="3804" y="0"/>
                    </a:cubicBezTo>
                    <a:close/>
                  </a:path>
                </a:pathLst>
              </a:custGeom>
              <a:solidFill>
                <a:srgbClr val="DB7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9"/>
              <p:cNvSpPr/>
              <p:nvPr/>
            </p:nvSpPr>
            <p:spPr>
              <a:xfrm>
                <a:off x="2102850" y="1537200"/>
                <a:ext cx="497075" cy="940500"/>
              </a:xfrm>
              <a:custGeom>
                <a:avLst/>
                <a:gdLst/>
                <a:ahLst/>
                <a:cxnLst/>
                <a:rect l="l" t="t" r="r" b="b"/>
                <a:pathLst>
                  <a:path w="19883" h="37620" extrusionOk="0">
                    <a:moveTo>
                      <a:pt x="18703" y="0"/>
                    </a:moveTo>
                    <a:cubicBezTo>
                      <a:pt x="18703" y="0"/>
                      <a:pt x="661" y="2903"/>
                      <a:pt x="1" y="37212"/>
                    </a:cubicBezTo>
                    <a:cubicBezTo>
                      <a:pt x="1" y="37212"/>
                      <a:pt x="2839" y="37619"/>
                      <a:pt x="19883" y="37619"/>
                    </a:cubicBezTo>
                    <a:lnTo>
                      <a:pt x="18703" y="0"/>
                    </a:ln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9"/>
              <p:cNvSpPr/>
              <p:nvPr/>
            </p:nvSpPr>
            <p:spPr>
              <a:xfrm>
                <a:off x="2537775" y="1957425"/>
                <a:ext cx="34100" cy="47282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8913" extrusionOk="0">
                    <a:moveTo>
                      <a:pt x="1306" y="0"/>
                    </a:moveTo>
                    <a:cubicBezTo>
                      <a:pt x="1248" y="0"/>
                      <a:pt x="1126" y="1056"/>
                      <a:pt x="976" y="2762"/>
                    </a:cubicBezTo>
                    <a:cubicBezTo>
                      <a:pt x="825" y="4471"/>
                      <a:pt x="646" y="6831"/>
                      <a:pt x="474" y="9443"/>
                    </a:cubicBezTo>
                    <a:cubicBezTo>
                      <a:pt x="301" y="12053"/>
                      <a:pt x="169" y="14418"/>
                      <a:pt x="94" y="16132"/>
                    </a:cubicBezTo>
                    <a:cubicBezTo>
                      <a:pt x="19" y="17845"/>
                      <a:pt x="1" y="18908"/>
                      <a:pt x="59" y="18913"/>
                    </a:cubicBezTo>
                    <a:cubicBezTo>
                      <a:pt x="59" y="18913"/>
                      <a:pt x="59" y="18913"/>
                      <a:pt x="59" y="18913"/>
                    </a:cubicBezTo>
                    <a:cubicBezTo>
                      <a:pt x="118" y="18913"/>
                      <a:pt x="239" y="17860"/>
                      <a:pt x="390" y="16155"/>
                    </a:cubicBezTo>
                    <a:cubicBezTo>
                      <a:pt x="540" y="14446"/>
                      <a:pt x="720" y="12082"/>
                      <a:pt x="891" y="9469"/>
                    </a:cubicBezTo>
                    <a:cubicBezTo>
                      <a:pt x="1063" y="6858"/>
                      <a:pt x="1197" y="4491"/>
                      <a:pt x="1272" y="2778"/>
                    </a:cubicBezTo>
                    <a:cubicBezTo>
                      <a:pt x="1346" y="1064"/>
                      <a:pt x="1363" y="2"/>
                      <a:pt x="1306" y="0"/>
                    </a:cubicBezTo>
                    <a:cubicBezTo>
                      <a:pt x="1306" y="0"/>
                      <a:pt x="1306" y="0"/>
                      <a:pt x="1306" y="0"/>
                    </a:cubicBezTo>
                    <a:close/>
                  </a:path>
                </a:pathLst>
              </a:custGeom>
              <a:solidFill>
                <a:srgbClr val="1D2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9"/>
              <p:cNvSpPr/>
              <p:nvPr/>
            </p:nvSpPr>
            <p:spPr>
              <a:xfrm>
                <a:off x="2381500" y="1644975"/>
                <a:ext cx="186075" cy="178125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7125" extrusionOk="0">
                    <a:moveTo>
                      <a:pt x="3498" y="280"/>
                    </a:moveTo>
                    <a:cubicBezTo>
                      <a:pt x="3663" y="280"/>
                      <a:pt x="3835" y="291"/>
                      <a:pt x="4012" y="314"/>
                    </a:cubicBezTo>
                    <a:cubicBezTo>
                      <a:pt x="4505" y="383"/>
                      <a:pt x="5040" y="554"/>
                      <a:pt x="5514" y="888"/>
                    </a:cubicBezTo>
                    <a:cubicBezTo>
                      <a:pt x="5982" y="1225"/>
                      <a:pt x="6387" y="1721"/>
                      <a:pt x="6587" y="2342"/>
                    </a:cubicBezTo>
                    <a:cubicBezTo>
                      <a:pt x="7014" y="3549"/>
                      <a:pt x="6715" y="5242"/>
                      <a:pt x="5509" y="6146"/>
                    </a:cubicBezTo>
                    <a:cubicBezTo>
                      <a:pt x="4960" y="6540"/>
                      <a:pt x="4314" y="6712"/>
                      <a:pt x="3676" y="6712"/>
                    </a:cubicBezTo>
                    <a:cubicBezTo>
                      <a:pt x="2892" y="6712"/>
                      <a:pt x="2120" y="6452"/>
                      <a:pt x="1558" y="6024"/>
                    </a:cubicBezTo>
                    <a:cubicBezTo>
                      <a:pt x="1028" y="5642"/>
                      <a:pt x="681" y="5105"/>
                      <a:pt x="507" y="4556"/>
                    </a:cubicBezTo>
                    <a:cubicBezTo>
                      <a:pt x="338" y="4002"/>
                      <a:pt x="346" y="3440"/>
                      <a:pt x="437" y="2951"/>
                    </a:cubicBezTo>
                    <a:cubicBezTo>
                      <a:pt x="630" y="1961"/>
                      <a:pt x="1157" y="1272"/>
                      <a:pt x="1582" y="908"/>
                    </a:cubicBezTo>
                    <a:cubicBezTo>
                      <a:pt x="1741" y="769"/>
                      <a:pt x="1883" y="666"/>
                      <a:pt x="1999" y="589"/>
                    </a:cubicBezTo>
                    <a:lnTo>
                      <a:pt x="1999" y="589"/>
                    </a:lnTo>
                    <a:cubicBezTo>
                      <a:pt x="2385" y="419"/>
                      <a:pt x="2899" y="280"/>
                      <a:pt x="3498" y="280"/>
                    </a:cubicBezTo>
                    <a:close/>
                    <a:moveTo>
                      <a:pt x="3655" y="0"/>
                    </a:moveTo>
                    <a:cubicBezTo>
                      <a:pt x="2756" y="0"/>
                      <a:pt x="2043" y="301"/>
                      <a:pt x="1620" y="598"/>
                    </a:cubicBezTo>
                    <a:cubicBezTo>
                      <a:pt x="1372" y="763"/>
                      <a:pt x="1202" y="926"/>
                      <a:pt x="1105" y="1046"/>
                    </a:cubicBezTo>
                    <a:cubicBezTo>
                      <a:pt x="1005" y="1166"/>
                      <a:pt x="958" y="1232"/>
                      <a:pt x="969" y="1242"/>
                    </a:cubicBezTo>
                    <a:cubicBezTo>
                      <a:pt x="970" y="1243"/>
                      <a:pt x="972" y="1244"/>
                      <a:pt x="975" y="1244"/>
                    </a:cubicBezTo>
                    <a:cubicBezTo>
                      <a:pt x="976" y="1244"/>
                      <a:pt x="976" y="1244"/>
                      <a:pt x="976" y="1244"/>
                    </a:cubicBezTo>
                    <a:lnTo>
                      <a:pt x="976" y="1244"/>
                    </a:lnTo>
                    <a:cubicBezTo>
                      <a:pt x="637" y="1633"/>
                      <a:pt x="313" y="2182"/>
                      <a:pt x="147" y="2889"/>
                    </a:cubicBezTo>
                    <a:cubicBezTo>
                      <a:pt x="29" y="3415"/>
                      <a:pt x="0" y="4029"/>
                      <a:pt x="174" y="4653"/>
                    </a:cubicBezTo>
                    <a:cubicBezTo>
                      <a:pt x="350" y="5274"/>
                      <a:pt x="739" y="5895"/>
                      <a:pt x="1325" y="6331"/>
                    </a:cubicBezTo>
                    <a:cubicBezTo>
                      <a:pt x="1954" y="6820"/>
                      <a:pt x="2814" y="7124"/>
                      <a:pt x="3699" y="7124"/>
                    </a:cubicBezTo>
                    <a:cubicBezTo>
                      <a:pt x="4404" y="7124"/>
                      <a:pt x="5125" y="6931"/>
                      <a:pt x="5757" y="6483"/>
                    </a:cubicBezTo>
                    <a:cubicBezTo>
                      <a:pt x="7146" y="5427"/>
                      <a:pt x="7443" y="3557"/>
                      <a:pt x="6950" y="2213"/>
                    </a:cubicBezTo>
                    <a:cubicBezTo>
                      <a:pt x="6715" y="1522"/>
                      <a:pt x="6242" y="963"/>
                      <a:pt x="5711" y="601"/>
                    </a:cubicBezTo>
                    <a:cubicBezTo>
                      <a:pt x="5171" y="241"/>
                      <a:pt x="4581" y="75"/>
                      <a:pt x="4046" y="19"/>
                    </a:cubicBezTo>
                    <a:cubicBezTo>
                      <a:pt x="3912" y="6"/>
                      <a:pt x="3782" y="0"/>
                      <a:pt x="3655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9"/>
              <p:cNvSpPr/>
              <p:nvPr/>
            </p:nvSpPr>
            <p:spPr>
              <a:xfrm>
                <a:off x="2223275" y="1899325"/>
                <a:ext cx="186075" cy="178125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7125" extrusionOk="0">
                    <a:moveTo>
                      <a:pt x="3498" y="280"/>
                    </a:moveTo>
                    <a:cubicBezTo>
                      <a:pt x="3663" y="280"/>
                      <a:pt x="3835" y="290"/>
                      <a:pt x="4012" y="314"/>
                    </a:cubicBezTo>
                    <a:cubicBezTo>
                      <a:pt x="4505" y="383"/>
                      <a:pt x="5040" y="554"/>
                      <a:pt x="5514" y="888"/>
                    </a:cubicBezTo>
                    <a:cubicBezTo>
                      <a:pt x="5982" y="1224"/>
                      <a:pt x="6387" y="1721"/>
                      <a:pt x="6588" y="2342"/>
                    </a:cubicBezTo>
                    <a:cubicBezTo>
                      <a:pt x="7015" y="3549"/>
                      <a:pt x="6716" y="5241"/>
                      <a:pt x="5509" y="6146"/>
                    </a:cubicBezTo>
                    <a:cubicBezTo>
                      <a:pt x="4960" y="6540"/>
                      <a:pt x="4314" y="6712"/>
                      <a:pt x="3676" y="6712"/>
                    </a:cubicBezTo>
                    <a:cubicBezTo>
                      <a:pt x="2892" y="6712"/>
                      <a:pt x="2121" y="6452"/>
                      <a:pt x="1558" y="6024"/>
                    </a:cubicBezTo>
                    <a:cubicBezTo>
                      <a:pt x="1028" y="5642"/>
                      <a:pt x="681" y="5105"/>
                      <a:pt x="508" y="4556"/>
                    </a:cubicBezTo>
                    <a:cubicBezTo>
                      <a:pt x="338" y="4002"/>
                      <a:pt x="345" y="3440"/>
                      <a:pt x="437" y="2951"/>
                    </a:cubicBezTo>
                    <a:cubicBezTo>
                      <a:pt x="630" y="1962"/>
                      <a:pt x="1157" y="1273"/>
                      <a:pt x="1582" y="907"/>
                    </a:cubicBezTo>
                    <a:cubicBezTo>
                      <a:pt x="1742" y="768"/>
                      <a:pt x="1885" y="665"/>
                      <a:pt x="2001" y="588"/>
                    </a:cubicBezTo>
                    <a:lnTo>
                      <a:pt x="2001" y="588"/>
                    </a:lnTo>
                    <a:cubicBezTo>
                      <a:pt x="2387" y="418"/>
                      <a:pt x="2900" y="280"/>
                      <a:pt x="3498" y="280"/>
                    </a:cubicBezTo>
                    <a:close/>
                    <a:moveTo>
                      <a:pt x="3655" y="0"/>
                    </a:moveTo>
                    <a:cubicBezTo>
                      <a:pt x="2755" y="0"/>
                      <a:pt x="2043" y="301"/>
                      <a:pt x="1619" y="598"/>
                    </a:cubicBezTo>
                    <a:cubicBezTo>
                      <a:pt x="1371" y="763"/>
                      <a:pt x="1203" y="925"/>
                      <a:pt x="1105" y="1046"/>
                    </a:cubicBezTo>
                    <a:cubicBezTo>
                      <a:pt x="1004" y="1166"/>
                      <a:pt x="958" y="1232"/>
                      <a:pt x="969" y="1242"/>
                    </a:cubicBezTo>
                    <a:cubicBezTo>
                      <a:pt x="971" y="1243"/>
                      <a:pt x="973" y="1244"/>
                      <a:pt x="975" y="1244"/>
                    </a:cubicBezTo>
                    <a:cubicBezTo>
                      <a:pt x="976" y="1244"/>
                      <a:pt x="976" y="1244"/>
                      <a:pt x="977" y="1244"/>
                    </a:cubicBezTo>
                    <a:lnTo>
                      <a:pt x="977" y="1244"/>
                    </a:lnTo>
                    <a:cubicBezTo>
                      <a:pt x="637" y="1633"/>
                      <a:pt x="313" y="2182"/>
                      <a:pt x="148" y="2890"/>
                    </a:cubicBezTo>
                    <a:cubicBezTo>
                      <a:pt x="29" y="3414"/>
                      <a:pt x="0" y="4028"/>
                      <a:pt x="174" y="4653"/>
                    </a:cubicBezTo>
                    <a:cubicBezTo>
                      <a:pt x="351" y="5273"/>
                      <a:pt x="738" y="5896"/>
                      <a:pt x="1326" y="6331"/>
                    </a:cubicBezTo>
                    <a:cubicBezTo>
                      <a:pt x="1954" y="6820"/>
                      <a:pt x="2814" y="7124"/>
                      <a:pt x="3699" y="7124"/>
                    </a:cubicBezTo>
                    <a:cubicBezTo>
                      <a:pt x="4404" y="7124"/>
                      <a:pt x="5125" y="6931"/>
                      <a:pt x="5757" y="6483"/>
                    </a:cubicBezTo>
                    <a:cubicBezTo>
                      <a:pt x="7146" y="5427"/>
                      <a:pt x="7443" y="3556"/>
                      <a:pt x="6951" y="2213"/>
                    </a:cubicBezTo>
                    <a:cubicBezTo>
                      <a:pt x="6716" y="1521"/>
                      <a:pt x="6243" y="963"/>
                      <a:pt x="5711" y="601"/>
                    </a:cubicBezTo>
                    <a:cubicBezTo>
                      <a:pt x="5172" y="241"/>
                      <a:pt x="4581" y="74"/>
                      <a:pt x="4046" y="19"/>
                    </a:cubicBezTo>
                    <a:cubicBezTo>
                      <a:pt x="3912" y="6"/>
                      <a:pt x="3782" y="0"/>
                      <a:pt x="3655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9"/>
              <p:cNvSpPr/>
              <p:nvPr/>
            </p:nvSpPr>
            <p:spPr>
              <a:xfrm>
                <a:off x="2284700" y="2215575"/>
                <a:ext cx="186075" cy="178125"/>
              </a:xfrm>
              <a:custGeom>
                <a:avLst/>
                <a:gdLst/>
                <a:ahLst/>
                <a:cxnLst/>
                <a:rect l="l" t="t" r="r" b="b"/>
                <a:pathLst>
                  <a:path w="7443" h="7125" extrusionOk="0">
                    <a:moveTo>
                      <a:pt x="3498" y="280"/>
                    </a:moveTo>
                    <a:cubicBezTo>
                      <a:pt x="3663" y="280"/>
                      <a:pt x="3835" y="290"/>
                      <a:pt x="4012" y="314"/>
                    </a:cubicBezTo>
                    <a:cubicBezTo>
                      <a:pt x="4505" y="383"/>
                      <a:pt x="5040" y="554"/>
                      <a:pt x="5514" y="888"/>
                    </a:cubicBezTo>
                    <a:cubicBezTo>
                      <a:pt x="5982" y="1225"/>
                      <a:pt x="6386" y="1721"/>
                      <a:pt x="6587" y="2342"/>
                    </a:cubicBezTo>
                    <a:cubicBezTo>
                      <a:pt x="7015" y="3549"/>
                      <a:pt x="6716" y="5241"/>
                      <a:pt x="5509" y="6146"/>
                    </a:cubicBezTo>
                    <a:cubicBezTo>
                      <a:pt x="4960" y="6540"/>
                      <a:pt x="4314" y="6712"/>
                      <a:pt x="3676" y="6712"/>
                    </a:cubicBezTo>
                    <a:cubicBezTo>
                      <a:pt x="2892" y="6712"/>
                      <a:pt x="2121" y="6452"/>
                      <a:pt x="1558" y="6024"/>
                    </a:cubicBezTo>
                    <a:cubicBezTo>
                      <a:pt x="1029" y="5642"/>
                      <a:pt x="682" y="5105"/>
                      <a:pt x="508" y="4556"/>
                    </a:cubicBezTo>
                    <a:cubicBezTo>
                      <a:pt x="338" y="4002"/>
                      <a:pt x="346" y="3440"/>
                      <a:pt x="437" y="2951"/>
                    </a:cubicBezTo>
                    <a:cubicBezTo>
                      <a:pt x="630" y="1962"/>
                      <a:pt x="1157" y="1272"/>
                      <a:pt x="1582" y="907"/>
                    </a:cubicBezTo>
                    <a:cubicBezTo>
                      <a:pt x="1743" y="768"/>
                      <a:pt x="1886" y="664"/>
                      <a:pt x="2003" y="587"/>
                    </a:cubicBezTo>
                    <a:lnTo>
                      <a:pt x="2003" y="587"/>
                    </a:lnTo>
                    <a:cubicBezTo>
                      <a:pt x="2388" y="417"/>
                      <a:pt x="2901" y="280"/>
                      <a:pt x="3498" y="280"/>
                    </a:cubicBezTo>
                    <a:close/>
                    <a:moveTo>
                      <a:pt x="3658" y="0"/>
                    </a:moveTo>
                    <a:cubicBezTo>
                      <a:pt x="2757" y="0"/>
                      <a:pt x="2044" y="302"/>
                      <a:pt x="1619" y="598"/>
                    </a:cubicBezTo>
                    <a:cubicBezTo>
                      <a:pt x="1371" y="764"/>
                      <a:pt x="1203" y="925"/>
                      <a:pt x="1104" y="1046"/>
                    </a:cubicBezTo>
                    <a:cubicBezTo>
                      <a:pt x="1004" y="1167"/>
                      <a:pt x="958" y="1233"/>
                      <a:pt x="969" y="1243"/>
                    </a:cubicBezTo>
                    <a:cubicBezTo>
                      <a:pt x="970" y="1244"/>
                      <a:pt x="973" y="1245"/>
                      <a:pt x="975" y="1245"/>
                    </a:cubicBezTo>
                    <a:cubicBezTo>
                      <a:pt x="975" y="1245"/>
                      <a:pt x="976" y="1245"/>
                      <a:pt x="976" y="1245"/>
                    </a:cubicBezTo>
                    <a:lnTo>
                      <a:pt x="976" y="1245"/>
                    </a:lnTo>
                    <a:cubicBezTo>
                      <a:pt x="637" y="1634"/>
                      <a:pt x="313" y="2182"/>
                      <a:pt x="147" y="2890"/>
                    </a:cubicBezTo>
                    <a:cubicBezTo>
                      <a:pt x="29" y="3414"/>
                      <a:pt x="0" y="4028"/>
                      <a:pt x="173" y="4653"/>
                    </a:cubicBezTo>
                    <a:cubicBezTo>
                      <a:pt x="351" y="5273"/>
                      <a:pt x="739" y="5896"/>
                      <a:pt x="1324" y="6332"/>
                    </a:cubicBezTo>
                    <a:cubicBezTo>
                      <a:pt x="1953" y="6820"/>
                      <a:pt x="2813" y="7125"/>
                      <a:pt x="3697" y="7125"/>
                    </a:cubicBezTo>
                    <a:cubicBezTo>
                      <a:pt x="4403" y="7125"/>
                      <a:pt x="5124" y="6931"/>
                      <a:pt x="5756" y="6483"/>
                    </a:cubicBezTo>
                    <a:cubicBezTo>
                      <a:pt x="7146" y="5428"/>
                      <a:pt x="7443" y="3556"/>
                      <a:pt x="6951" y="2213"/>
                    </a:cubicBezTo>
                    <a:cubicBezTo>
                      <a:pt x="6716" y="1522"/>
                      <a:pt x="6243" y="963"/>
                      <a:pt x="5710" y="601"/>
                    </a:cubicBezTo>
                    <a:cubicBezTo>
                      <a:pt x="5172" y="241"/>
                      <a:pt x="4581" y="74"/>
                      <a:pt x="4046" y="19"/>
                    </a:cubicBezTo>
                    <a:cubicBezTo>
                      <a:pt x="3913" y="6"/>
                      <a:pt x="3784" y="0"/>
                      <a:pt x="3658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9"/>
              <p:cNvSpPr/>
              <p:nvPr/>
            </p:nvSpPr>
            <p:spPr>
              <a:xfrm>
                <a:off x="2411625" y="4224300"/>
                <a:ext cx="544050" cy="1237775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49511" extrusionOk="0">
                    <a:moveTo>
                      <a:pt x="2704" y="1"/>
                    </a:moveTo>
                    <a:lnTo>
                      <a:pt x="3755" y="3940"/>
                    </a:lnTo>
                    <a:cubicBezTo>
                      <a:pt x="3755" y="3940"/>
                      <a:pt x="19349" y="36644"/>
                      <a:pt x="15998" y="41594"/>
                    </a:cubicBezTo>
                    <a:cubicBezTo>
                      <a:pt x="12646" y="46544"/>
                      <a:pt x="2773" y="47351"/>
                      <a:pt x="2773" y="47351"/>
                    </a:cubicBezTo>
                    <a:lnTo>
                      <a:pt x="1" y="49209"/>
                    </a:lnTo>
                    <a:cubicBezTo>
                      <a:pt x="1" y="49209"/>
                      <a:pt x="2908" y="49510"/>
                      <a:pt x="6441" y="49510"/>
                    </a:cubicBezTo>
                    <a:cubicBezTo>
                      <a:pt x="11367" y="49510"/>
                      <a:pt x="17507" y="48925"/>
                      <a:pt x="18678" y="46126"/>
                    </a:cubicBezTo>
                    <a:cubicBezTo>
                      <a:pt x="20689" y="41317"/>
                      <a:pt x="21762" y="34269"/>
                      <a:pt x="18678" y="28276"/>
                    </a:cubicBezTo>
                    <a:cubicBezTo>
                      <a:pt x="15596" y="22283"/>
                      <a:pt x="2705" y="2"/>
                      <a:pt x="2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9"/>
              <p:cNvSpPr/>
              <p:nvPr/>
            </p:nvSpPr>
            <p:spPr>
              <a:xfrm>
                <a:off x="2241600" y="4224300"/>
                <a:ext cx="544100" cy="1237775"/>
              </a:xfrm>
              <a:custGeom>
                <a:avLst/>
                <a:gdLst/>
                <a:ahLst/>
                <a:cxnLst/>
                <a:rect l="l" t="t" r="r" b="b"/>
                <a:pathLst>
                  <a:path w="21764" h="49511" extrusionOk="0">
                    <a:moveTo>
                      <a:pt x="2706" y="1"/>
                    </a:moveTo>
                    <a:lnTo>
                      <a:pt x="3756" y="3940"/>
                    </a:lnTo>
                    <a:cubicBezTo>
                      <a:pt x="3756" y="3940"/>
                      <a:pt x="19350" y="36644"/>
                      <a:pt x="15998" y="41594"/>
                    </a:cubicBezTo>
                    <a:cubicBezTo>
                      <a:pt x="12648" y="46544"/>
                      <a:pt x="2774" y="47351"/>
                      <a:pt x="2774" y="47351"/>
                    </a:cubicBezTo>
                    <a:lnTo>
                      <a:pt x="1" y="49209"/>
                    </a:lnTo>
                    <a:cubicBezTo>
                      <a:pt x="1" y="49209"/>
                      <a:pt x="2909" y="49510"/>
                      <a:pt x="6442" y="49510"/>
                    </a:cubicBezTo>
                    <a:cubicBezTo>
                      <a:pt x="11368" y="49510"/>
                      <a:pt x="17509" y="48925"/>
                      <a:pt x="18680" y="46126"/>
                    </a:cubicBezTo>
                    <a:cubicBezTo>
                      <a:pt x="20690" y="41317"/>
                      <a:pt x="21763" y="34269"/>
                      <a:pt x="18680" y="28276"/>
                    </a:cubicBezTo>
                    <a:cubicBezTo>
                      <a:pt x="15597" y="22283"/>
                      <a:pt x="2706" y="2"/>
                      <a:pt x="27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9"/>
              <p:cNvSpPr/>
              <p:nvPr/>
            </p:nvSpPr>
            <p:spPr>
              <a:xfrm>
                <a:off x="2192075" y="4025725"/>
                <a:ext cx="445050" cy="1437650"/>
              </a:xfrm>
              <a:custGeom>
                <a:avLst/>
                <a:gdLst/>
                <a:ahLst/>
                <a:cxnLst/>
                <a:rect l="l" t="t" r="r" b="b"/>
                <a:pathLst>
                  <a:path w="17802" h="57506" extrusionOk="0">
                    <a:moveTo>
                      <a:pt x="6920" y="1"/>
                    </a:moveTo>
                    <a:lnTo>
                      <a:pt x="0" y="57506"/>
                    </a:lnTo>
                    <a:lnTo>
                      <a:pt x="8096" y="57506"/>
                    </a:lnTo>
                    <a:cubicBezTo>
                      <a:pt x="11107" y="57506"/>
                      <a:pt x="13725" y="55441"/>
                      <a:pt x="14426" y="52513"/>
                    </a:cubicBezTo>
                    <a:cubicBezTo>
                      <a:pt x="15814" y="46727"/>
                      <a:pt x="17801" y="37178"/>
                      <a:pt x="17541" y="30859"/>
                    </a:cubicBezTo>
                    <a:cubicBezTo>
                      <a:pt x="17257" y="23949"/>
                      <a:pt x="13960" y="11565"/>
                      <a:pt x="12137" y="5171"/>
                    </a:cubicBezTo>
                    <a:cubicBezTo>
                      <a:pt x="11421" y="2654"/>
                      <a:pt x="9443" y="694"/>
                      <a:pt x="69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9"/>
              <p:cNvSpPr/>
              <p:nvPr/>
            </p:nvSpPr>
            <p:spPr>
              <a:xfrm>
                <a:off x="1411900" y="4019275"/>
                <a:ext cx="1064250" cy="1447275"/>
              </a:xfrm>
              <a:custGeom>
                <a:avLst/>
                <a:gdLst/>
                <a:ahLst/>
                <a:cxnLst/>
                <a:rect l="l" t="t" r="r" b="b"/>
                <a:pathLst>
                  <a:path w="42570" h="57891" extrusionOk="0">
                    <a:moveTo>
                      <a:pt x="22900" y="0"/>
                    </a:moveTo>
                    <a:cubicBezTo>
                      <a:pt x="19408" y="0"/>
                      <a:pt x="15990" y="1317"/>
                      <a:pt x="13581" y="3851"/>
                    </a:cubicBezTo>
                    <a:cubicBezTo>
                      <a:pt x="11794" y="5731"/>
                      <a:pt x="10378" y="8411"/>
                      <a:pt x="10565" y="12141"/>
                    </a:cubicBezTo>
                    <a:cubicBezTo>
                      <a:pt x="11040" y="21632"/>
                      <a:pt x="11753" y="30181"/>
                      <a:pt x="11753" y="30181"/>
                    </a:cubicBezTo>
                    <a:cubicBezTo>
                      <a:pt x="11753" y="30181"/>
                      <a:pt x="2290" y="33354"/>
                      <a:pt x="385" y="51179"/>
                    </a:cubicBezTo>
                    <a:cubicBezTo>
                      <a:pt x="0" y="54774"/>
                      <a:pt x="2868" y="57891"/>
                      <a:pt x="6479" y="57891"/>
                    </a:cubicBezTo>
                    <a:cubicBezTo>
                      <a:pt x="6489" y="57891"/>
                      <a:pt x="6499" y="57891"/>
                      <a:pt x="6508" y="57891"/>
                    </a:cubicBezTo>
                    <a:lnTo>
                      <a:pt x="31208" y="57781"/>
                    </a:lnTo>
                    <a:cubicBezTo>
                      <a:pt x="33671" y="57770"/>
                      <a:pt x="35878" y="56285"/>
                      <a:pt x="36833" y="54016"/>
                    </a:cubicBezTo>
                    <a:cubicBezTo>
                      <a:pt x="39051" y="48748"/>
                      <a:pt x="42569" y="38669"/>
                      <a:pt x="42108" y="28601"/>
                    </a:cubicBezTo>
                    <a:cubicBezTo>
                      <a:pt x="41439" y="14033"/>
                      <a:pt x="38127" y="259"/>
                      <a:pt x="38127" y="259"/>
                    </a:cubicBezTo>
                    <a:lnTo>
                      <a:pt x="23137" y="2"/>
                    </a:lnTo>
                    <a:cubicBezTo>
                      <a:pt x="23058" y="1"/>
                      <a:pt x="22979" y="0"/>
                      <a:pt x="22900" y="0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9"/>
              <p:cNvSpPr/>
              <p:nvPr/>
            </p:nvSpPr>
            <p:spPr>
              <a:xfrm>
                <a:off x="1703775" y="4753800"/>
                <a:ext cx="494125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19765" h="1336" extrusionOk="0">
                    <a:moveTo>
                      <a:pt x="7766" y="0"/>
                    </a:moveTo>
                    <a:cubicBezTo>
                      <a:pt x="5882" y="0"/>
                      <a:pt x="4199" y="88"/>
                      <a:pt x="2888" y="205"/>
                    </a:cubicBezTo>
                    <a:cubicBezTo>
                      <a:pt x="1992" y="285"/>
                      <a:pt x="1269" y="369"/>
                      <a:pt x="771" y="445"/>
                    </a:cubicBezTo>
                    <a:cubicBezTo>
                      <a:pt x="274" y="520"/>
                      <a:pt x="0" y="575"/>
                      <a:pt x="4" y="603"/>
                    </a:cubicBezTo>
                    <a:cubicBezTo>
                      <a:pt x="6" y="619"/>
                      <a:pt x="76" y="626"/>
                      <a:pt x="208" y="626"/>
                    </a:cubicBezTo>
                    <a:cubicBezTo>
                      <a:pt x="607" y="626"/>
                      <a:pt x="1565" y="564"/>
                      <a:pt x="2908" y="501"/>
                    </a:cubicBezTo>
                    <a:cubicBezTo>
                      <a:pt x="4029" y="448"/>
                      <a:pt x="5420" y="406"/>
                      <a:pt x="6975" y="406"/>
                    </a:cubicBezTo>
                    <a:cubicBezTo>
                      <a:pt x="7900" y="406"/>
                      <a:pt x="8883" y="421"/>
                      <a:pt x="9901" y="457"/>
                    </a:cubicBezTo>
                    <a:cubicBezTo>
                      <a:pt x="12630" y="559"/>
                      <a:pt x="15092" y="797"/>
                      <a:pt x="16871" y="1009"/>
                    </a:cubicBezTo>
                    <a:cubicBezTo>
                      <a:pt x="18387" y="1190"/>
                      <a:pt x="19410" y="1336"/>
                      <a:pt x="19685" y="1336"/>
                    </a:cubicBezTo>
                    <a:cubicBezTo>
                      <a:pt x="19733" y="1336"/>
                      <a:pt x="19758" y="1331"/>
                      <a:pt x="19760" y="1322"/>
                    </a:cubicBezTo>
                    <a:cubicBezTo>
                      <a:pt x="19765" y="1293"/>
                      <a:pt x="19497" y="1220"/>
                      <a:pt x="19006" y="1107"/>
                    </a:cubicBezTo>
                    <a:cubicBezTo>
                      <a:pt x="18516" y="995"/>
                      <a:pt x="17800" y="859"/>
                      <a:pt x="16912" y="716"/>
                    </a:cubicBezTo>
                    <a:cubicBezTo>
                      <a:pt x="15137" y="425"/>
                      <a:pt x="12662" y="140"/>
                      <a:pt x="9916" y="39"/>
                    </a:cubicBezTo>
                    <a:cubicBezTo>
                      <a:pt x="9178" y="12"/>
                      <a:pt x="8459" y="0"/>
                      <a:pt x="7766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9"/>
              <p:cNvSpPr/>
              <p:nvPr/>
            </p:nvSpPr>
            <p:spPr>
              <a:xfrm>
                <a:off x="1697675" y="4699875"/>
                <a:ext cx="507025" cy="69800"/>
              </a:xfrm>
              <a:custGeom>
                <a:avLst/>
                <a:gdLst/>
                <a:ahLst/>
                <a:cxnLst/>
                <a:rect l="l" t="t" r="r" b="b"/>
                <a:pathLst>
                  <a:path w="20281" h="2792" extrusionOk="0">
                    <a:moveTo>
                      <a:pt x="17927" y="1"/>
                    </a:moveTo>
                    <a:cubicBezTo>
                      <a:pt x="17719" y="1"/>
                      <a:pt x="17501" y="2"/>
                      <a:pt x="17271" y="5"/>
                    </a:cubicBezTo>
                    <a:cubicBezTo>
                      <a:pt x="15412" y="23"/>
                      <a:pt x="12840" y="164"/>
                      <a:pt x="10024" y="532"/>
                    </a:cubicBezTo>
                    <a:cubicBezTo>
                      <a:pt x="7207" y="905"/>
                      <a:pt x="4686" y="1433"/>
                      <a:pt x="2886" y="1897"/>
                    </a:cubicBezTo>
                    <a:cubicBezTo>
                      <a:pt x="1985" y="2128"/>
                      <a:pt x="1260" y="2333"/>
                      <a:pt x="767" y="2495"/>
                    </a:cubicBezTo>
                    <a:cubicBezTo>
                      <a:pt x="271" y="2654"/>
                      <a:pt x="1" y="2755"/>
                      <a:pt x="8" y="2783"/>
                    </a:cubicBezTo>
                    <a:cubicBezTo>
                      <a:pt x="10" y="2789"/>
                      <a:pt x="22" y="2791"/>
                      <a:pt x="43" y="2791"/>
                    </a:cubicBezTo>
                    <a:cubicBezTo>
                      <a:pt x="243" y="2791"/>
                      <a:pt x="1313" y="2537"/>
                      <a:pt x="2953" y="2186"/>
                    </a:cubicBezTo>
                    <a:cubicBezTo>
                      <a:pt x="4764" y="1797"/>
                      <a:pt x="7278" y="1318"/>
                      <a:pt x="10079" y="947"/>
                    </a:cubicBezTo>
                    <a:cubicBezTo>
                      <a:pt x="12879" y="580"/>
                      <a:pt x="15431" y="395"/>
                      <a:pt x="17281" y="300"/>
                    </a:cubicBezTo>
                    <a:cubicBezTo>
                      <a:pt x="19131" y="205"/>
                      <a:pt x="20279" y="179"/>
                      <a:pt x="20280" y="114"/>
                    </a:cubicBezTo>
                    <a:cubicBezTo>
                      <a:pt x="20280" y="86"/>
                      <a:pt x="19994" y="58"/>
                      <a:pt x="19474" y="33"/>
                    </a:cubicBezTo>
                    <a:cubicBezTo>
                      <a:pt x="19082" y="12"/>
                      <a:pt x="18559" y="1"/>
                      <a:pt x="17927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9"/>
              <p:cNvSpPr/>
              <p:nvPr/>
            </p:nvSpPr>
            <p:spPr>
              <a:xfrm>
                <a:off x="1741175" y="4102000"/>
                <a:ext cx="638075" cy="755900"/>
              </a:xfrm>
              <a:custGeom>
                <a:avLst/>
                <a:gdLst/>
                <a:ahLst/>
                <a:cxnLst/>
                <a:rect l="l" t="t" r="r" b="b"/>
                <a:pathLst>
                  <a:path w="25523" h="30236" extrusionOk="0">
                    <a:moveTo>
                      <a:pt x="10371" y="0"/>
                    </a:moveTo>
                    <a:cubicBezTo>
                      <a:pt x="9355" y="0"/>
                      <a:pt x="8351" y="51"/>
                      <a:pt x="7362" y="212"/>
                    </a:cubicBezTo>
                    <a:cubicBezTo>
                      <a:pt x="4975" y="596"/>
                      <a:pt x="2655" y="1699"/>
                      <a:pt x="1367" y="3621"/>
                    </a:cubicBezTo>
                    <a:cubicBezTo>
                      <a:pt x="734" y="4571"/>
                      <a:pt x="381" y="5643"/>
                      <a:pt x="204" y="6690"/>
                    </a:cubicBezTo>
                    <a:cubicBezTo>
                      <a:pt x="25" y="7740"/>
                      <a:pt x="0" y="8770"/>
                      <a:pt x="15" y="9755"/>
                    </a:cubicBezTo>
                    <a:cubicBezTo>
                      <a:pt x="71" y="11729"/>
                      <a:pt x="187" y="13547"/>
                      <a:pt x="263" y="15217"/>
                    </a:cubicBezTo>
                    <a:cubicBezTo>
                      <a:pt x="437" y="18525"/>
                      <a:pt x="579" y="21214"/>
                      <a:pt x="679" y="23117"/>
                    </a:cubicBezTo>
                    <a:cubicBezTo>
                      <a:pt x="736" y="24021"/>
                      <a:pt x="781" y="24736"/>
                      <a:pt x="814" y="25263"/>
                    </a:cubicBezTo>
                    <a:cubicBezTo>
                      <a:pt x="832" y="25487"/>
                      <a:pt x="847" y="25670"/>
                      <a:pt x="859" y="25820"/>
                    </a:cubicBezTo>
                    <a:cubicBezTo>
                      <a:pt x="872" y="25945"/>
                      <a:pt x="881" y="26009"/>
                      <a:pt x="889" y="26009"/>
                    </a:cubicBezTo>
                    <a:cubicBezTo>
                      <a:pt x="889" y="26009"/>
                      <a:pt x="889" y="26009"/>
                      <a:pt x="889" y="26009"/>
                    </a:cubicBezTo>
                    <a:cubicBezTo>
                      <a:pt x="896" y="26009"/>
                      <a:pt x="901" y="25944"/>
                      <a:pt x="902" y="25818"/>
                    </a:cubicBezTo>
                    <a:cubicBezTo>
                      <a:pt x="901" y="25667"/>
                      <a:pt x="899" y="25484"/>
                      <a:pt x="898" y="25259"/>
                    </a:cubicBezTo>
                    <a:cubicBezTo>
                      <a:pt x="885" y="24731"/>
                      <a:pt x="865" y="24015"/>
                      <a:pt x="842" y="23109"/>
                    </a:cubicBezTo>
                    <a:cubicBezTo>
                      <a:pt x="773" y="21205"/>
                      <a:pt x="677" y="18514"/>
                      <a:pt x="559" y="15204"/>
                    </a:cubicBezTo>
                    <a:cubicBezTo>
                      <a:pt x="503" y="13538"/>
                      <a:pt x="403" y="11704"/>
                      <a:pt x="362" y="9751"/>
                    </a:cubicBezTo>
                    <a:cubicBezTo>
                      <a:pt x="351" y="7826"/>
                      <a:pt x="480" y="5643"/>
                      <a:pt x="1687" y="3838"/>
                    </a:cubicBezTo>
                    <a:cubicBezTo>
                      <a:pt x="2898" y="2043"/>
                      <a:pt x="5112" y="984"/>
                      <a:pt x="7428" y="617"/>
                    </a:cubicBezTo>
                    <a:cubicBezTo>
                      <a:pt x="8373" y="465"/>
                      <a:pt x="9341" y="416"/>
                      <a:pt x="10327" y="416"/>
                    </a:cubicBezTo>
                    <a:cubicBezTo>
                      <a:pt x="11789" y="416"/>
                      <a:pt x="13291" y="523"/>
                      <a:pt x="14818" y="553"/>
                    </a:cubicBezTo>
                    <a:cubicBezTo>
                      <a:pt x="16095" y="575"/>
                      <a:pt x="17350" y="558"/>
                      <a:pt x="18567" y="693"/>
                    </a:cubicBezTo>
                    <a:cubicBezTo>
                      <a:pt x="19777" y="822"/>
                      <a:pt x="20970" y="1111"/>
                      <a:pt x="21930" y="1759"/>
                    </a:cubicBezTo>
                    <a:cubicBezTo>
                      <a:pt x="22903" y="2390"/>
                      <a:pt x="23542" y="3393"/>
                      <a:pt x="23853" y="4472"/>
                    </a:cubicBezTo>
                    <a:cubicBezTo>
                      <a:pt x="24182" y="5552"/>
                      <a:pt x="24275" y="6677"/>
                      <a:pt x="24377" y="7774"/>
                    </a:cubicBezTo>
                    <a:cubicBezTo>
                      <a:pt x="24785" y="12170"/>
                      <a:pt x="25102" y="16130"/>
                      <a:pt x="25174" y="19464"/>
                    </a:cubicBezTo>
                    <a:cubicBezTo>
                      <a:pt x="25264" y="22797"/>
                      <a:pt x="25112" y="25496"/>
                      <a:pt x="24946" y="27351"/>
                    </a:cubicBezTo>
                    <a:cubicBezTo>
                      <a:pt x="24851" y="28280"/>
                      <a:pt x="24776" y="29001"/>
                      <a:pt x="24710" y="29487"/>
                    </a:cubicBezTo>
                    <a:cubicBezTo>
                      <a:pt x="24684" y="29711"/>
                      <a:pt x="24664" y="29894"/>
                      <a:pt x="24647" y="30043"/>
                    </a:cubicBezTo>
                    <a:cubicBezTo>
                      <a:pt x="24635" y="30168"/>
                      <a:pt x="24633" y="30234"/>
                      <a:pt x="24639" y="30235"/>
                    </a:cubicBezTo>
                    <a:cubicBezTo>
                      <a:pt x="24639" y="30235"/>
                      <a:pt x="24639" y="30235"/>
                      <a:pt x="24640" y="30235"/>
                    </a:cubicBezTo>
                    <a:cubicBezTo>
                      <a:pt x="24647" y="30235"/>
                      <a:pt x="24664" y="30172"/>
                      <a:pt x="24690" y="30050"/>
                    </a:cubicBezTo>
                    <a:cubicBezTo>
                      <a:pt x="24717" y="29901"/>
                      <a:pt x="24751" y="29721"/>
                      <a:pt x="24793" y="29500"/>
                    </a:cubicBezTo>
                    <a:cubicBezTo>
                      <a:pt x="24887" y="29016"/>
                      <a:pt x="24987" y="28297"/>
                      <a:pt x="25108" y="27368"/>
                    </a:cubicBezTo>
                    <a:cubicBezTo>
                      <a:pt x="25326" y="25512"/>
                      <a:pt x="25522" y="22805"/>
                      <a:pt x="25470" y="19458"/>
                    </a:cubicBezTo>
                    <a:cubicBezTo>
                      <a:pt x="25436" y="16112"/>
                      <a:pt x="25149" y="12138"/>
                      <a:pt x="24761" y="7740"/>
                    </a:cubicBezTo>
                    <a:cubicBezTo>
                      <a:pt x="24664" y="6643"/>
                      <a:pt x="24577" y="5494"/>
                      <a:pt x="24237" y="4356"/>
                    </a:cubicBezTo>
                    <a:cubicBezTo>
                      <a:pt x="23916" y="3220"/>
                      <a:pt x="23216" y="2105"/>
                      <a:pt x="22159" y="1418"/>
                    </a:cubicBezTo>
                    <a:cubicBezTo>
                      <a:pt x="21116" y="712"/>
                      <a:pt x="19856" y="413"/>
                      <a:pt x="18613" y="279"/>
                    </a:cubicBezTo>
                    <a:cubicBezTo>
                      <a:pt x="17361" y="138"/>
                      <a:pt x="16093" y="156"/>
                      <a:pt x="14824" y="135"/>
                    </a:cubicBezTo>
                    <a:cubicBezTo>
                      <a:pt x="13329" y="106"/>
                      <a:pt x="11839" y="0"/>
                      <a:pt x="10371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9"/>
              <p:cNvSpPr/>
              <p:nvPr/>
            </p:nvSpPr>
            <p:spPr>
              <a:xfrm>
                <a:off x="2350800" y="4846975"/>
                <a:ext cx="471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2426" extrusionOk="0">
                    <a:moveTo>
                      <a:pt x="331" y="395"/>
                    </a:moveTo>
                    <a:lnTo>
                      <a:pt x="331" y="395"/>
                    </a:lnTo>
                    <a:cubicBezTo>
                      <a:pt x="413" y="477"/>
                      <a:pt x="511" y="576"/>
                      <a:pt x="616" y="693"/>
                    </a:cubicBezTo>
                    <a:cubicBezTo>
                      <a:pt x="807" y="902"/>
                      <a:pt x="979" y="1127"/>
                      <a:pt x="1131" y="1365"/>
                    </a:cubicBezTo>
                    <a:cubicBezTo>
                      <a:pt x="1221" y="1505"/>
                      <a:pt x="1302" y="1649"/>
                      <a:pt x="1375" y="1797"/>
                    </a:cubicBezTo>
                    <a:cubicBezTo>
                      <a:pt x="1404" y="1858"/>
                      <a:pt x="1433" y="1913"/>
                      <a:pt x="1449" y="1957"/>
                    </a:cubicBezTo>
                    <a:lnTo>
                      <a:pt x="1449" y="1957"/>
                    </a:lnTo>
                    <a:cubicBezTo>
                      <a:pt x="1407" y="1919"/>
                      <a:pt x="1348" y="1846"/>
                      <a:pt x="1298" y="1790"/>
                    </a:cubicBezTo>
                    <a:cubicBezTo>
                      <a:pt x="1183" y="1658"/>
                      <a:pt x="1078" y="1526"/>
                      <a:pt x="981" y="1397"/>
                    </a:cubicBezTo>
                    <a:cubicBezTo>
                      <a:pt x="810" y="1168"/>
                      <a:pt x="649" y="930"/>
                      <a:pt x="502" y="684"/>
                    </a:cubicBezTo>
                    <a:cubicBezTo>
                      <a:pt x="438" y="578"/>
                      <a:pt x="381" y="480"/>
                      <a:pt x="331" y="395"/>
                    </a:cubicBezTo>
                    <a:close/>
                    <a:moveTo>
                      <a:pt x="57" y="1"/>
                    </a:moveTo>
                    <a:cubicBezTo>
                      <a:pt x="55" y="1"/>
                      <a:pt x="53" y="1"/>
                      <a:pt x="51" y="2"/>
                    </a:cubicBezTo>
                    <a:cubicBezTo>
                      <a:pt x="0" y="19"/>
                      <a:pt x="40" y="339"/>
                      <a:pt x="237" y="818"/>
                    </a:cubicBezTo>
                    <a:cubicBezTo>
                      <a:pt x="355" y="1097"/>
                      <a:pt x="498" y="1365"/>
                      <a:pt x="664" y="1618"/>
                    </a:cubicBezTo>
                    <a:cubicBezTo>
                      <a:pt x="763" y="1769"/>
                      <a:pt x="869" y="1914"/>
                      <a:pt x="983" y="2053"/>
                    </a:cubicBezTo>
                    <a:cubicBezTo>
                      <a:pt x="1046" y="2127"/>
                      <a:pt x="1090" y="2193"/>
                      <a:pt x="1189" y="2284"/>
                    </a:cubicBezTo>
                    <a:cubicBezTo>
                      <a:pt x="1253" y="2333"/>
                      <a:pt x="1354" y="2425"/>
                      <a:pt x="1509" y="2425"/>
                    </a:cubicBezTo>
                    <a:cubicBezTo>
                      <a:pt x="1557" y="2425"/>
                      <a:pt x="1610" y="2416"/>
                      <a:pt x="1669" y="2395"/>
                    </a:cubicBezTo>
                    <a:cubicBezTo>
                      <a:pt x="1772" y="2352"/>
                      <a:pt x="1853" y="2240"/>
                      <a:pt x="1871" y="2145"/>
                    </a:cubicBezTo>
                    <a:cubicBezTo>
                      <a:pt x="1887" y="2068"/>
                      <a:pt x="1886" y="1988"/>
                      <a:pt x="1867" y="1912"/>
                    </a:cubicBezTo>
                    <a:cubicBezTo>
                      <a:pt x="1835" y="1776"/>
                      <a:pt x="1778" y="1690"/>
                      <a:pt x="1740" y="1610"/>
                    </a:cubicBezTo>
                    <a:cubicBezTo>
                      <a:pt x="1653" y="1449"/>
                      <a:pt x="1556" y="1294"/>
                      <a:pt x="1449" y="1146"/>
                    </a:cubicBezTo>
                    <a:cubicBezTo>
                      <a:pt x="1268" y="898"/>
                      <a:pt x="1056" y="673"/>
                      <a:pt x="820" y="478"/>
                    </a:cubicBezTo>
                    <a:cubicBezTo>
                      <a:pt x="508" y="224"/>
                      <a:pt x="253" y="102"/>
                      <a:pt x="139" y="79"/>
                    </a:cubicBezTo>
                    <a:lnTo>
                      <a:pt x="139" y="79"/>
                    </a:lnTo>
                    <a:cubicBezTo>
                      <a:pt x="104" y="29"/>
                      <a:pt x="77" y="1"/>
                      <a:pt x="57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9"/>
              <p:cNvSpPr/>
              <p:nvPr/>
            </p:nvSpPr>
            <p:spPr>
              <a:xfrm>
                <a:off x="1477425" y="4775100"/>
                <a:ext cx="247250" cy="510300"/>
              </a:xfrm>
              <a:custGeom>
                <a:avLst/>
                <a:gdLst/>
                <a:ahLst/>
                <a:cxnLst/>
                <a:rect l="l" t="t" r="r" b="b"/>
                <a:pathLst>
                  <a:path w="9890" h="20412" extrusionOk="0">
                    <a:moveTo>
                      <a:pt x="9833" y="1"/>
                    </a:moveTo>
                    <a:cubicBezTo>
                      <a:pt x="9792" y="1"/>
                      <a:pt x="9535" y="196"/>
                      <a:pt x="9101" y="553"/>
                    </a:cubicBezTo>
                    <a:cubicBezTo>
                      <a:pt x="8639" y="923"/>
                      <a:pt x="8011" y="1509"/>
                      <a:pt x="7281" y="2276"/>
                    </a:cubicBezTo>
                    <a:cubicBezTo>
                      <a:pt x="6544" y="3039"/>
                      <a:pt x="5739" y="4015"/>
                      <a:pt x="4921" y="5155"/>
                    </a:cubicBezTo>
                    <a:cubicBezTo>
                      <a:pt x="4120" y="6308"/>
                      <a:pt x="3317" y="7631"/>
                      <a:pt x="2608" y="9089"/>
                    </a:cubicBezTo>
                    <a:cubicBezTo>
                      <a:pt x="1913" y="10554"/>
                      <a:pt x="1384" y="12007"/>
                      <a:pt x="985" y="13353"/>
                    </a:cubicBezTo>
                    <a:cubicBezTo>
                      <a:pt x="607" y="14704"/>
                      <a:pt x="349" y="15943"/>
                      <a:pt x="214" y="16995"/>
                    </a:cubicBezTo>
                    <a:cubicBezTo>
                      <a:pt x="73" y="18045"/>
                      <a:pt x="7" y="18901"/>
                      <a:pt x="8" y="19492"/>
                    </a:cubicBezTo>
                    <a:cubicBezTo>
                      <a:pt x="1" y="20085"/>
                      <a:pt x="9" y="20411"/>
                      <a:pt x="39" y="20412"/>
                    </a:cubicBezTo>
                    <a:cubicBezTo>
                      <a:pt x="39" y="20412"/>
                      <a:pt x="39" y="20412"/>
                      <a:pt x="39" y="20412"/>
                    </a:cubicBezTo>
                    <a:cubicBezTo>
                      <a:pt x="117" y="20412"/>
                      <a:pt x="154" y="19106"/>
                      <a:pt x="507" y="17040"/>
                    </a:cubicBezTo>
                    <a:cubicBezTo>
                      <a:pt x="678" y="16005"/>
                      <a:pt x="963" y="14789"/>
                      <a:pt x="1356" y="13462"/>
                    </a:cubicBezTo>
                    <a:cubicBezTo>
                      <a:pt x="1769" y="12141"/>
                      <a:pt x="2302" y="10713"/>
                      <a:pt x="2986" y="9271"/>
                    </a:cubicBezTo>
                    <a:cubicBezTo>
                      <a:pt x="3685" y="7833"/>
                      <a:pt x="4465" y="6524"/>
                      <a:pt x="5238" y="5376"/>
                    </a:cubicBezTo>
                    <a:cubicBezTo>
                      <a:pt x="6027" y="4239"/>
                      <a:pt x="6798" y="3256"/>
                      <a:pt x="7500" y="2475"/>
                    </a:cubicBezTo>
                    <a:cubicBezTo>
                      <a:pt x="8892" y="907"/>
                      <a:pt x="9889" y="61"/>
                      <a:pt x="9838" y="2"/>
                    </a:cubicBezTo>
                    <a:cubicBezTo>
                      <a:pt x="9837" y="1"/>
                      <a:pt x="9836" y="1"/>
                      <a:pt x="9833" y="1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9"/>
              <p:cNvSpPr/>
              <p:nvPr/>
            </p:nvSpPr>
            <p:spPr>
              <a:xfrm>
                <a:off x="1584750" y="4915125"/>
                <a:ext cx="668675" cy="375775"/>
              </a:xfrm>
              <a:custGeom>
                <a:avLst/>
                <a:gdLst/>
                <a:ahLst/>
                <a:cxnLst/>
                <a:rect l="l" t="t" r="r" b="b"/>
                <a:pathLst>
                  <a:path w="26747" h="15031" extrusionOk="0">
                    <a:moveTo>
                      <a:pt x="4043" y="1"/>
                    </a:moveTo>
                    <a:cubicBezTo>
                      <a:pt x="3757" y="2"/>
                      <a:pt x="3608" y="8"/>
                      <a:pt x="3608" y="19"/>
                    </a:cubicBezTo>
                    <a:cubicBezTo>
                      <a:pt x="3607" y="31"/>
                      <a:pt x="3756" y="46"/>
                      <a:pt x="4042" y="67"/>
                    </a:cubicBezTo>
                    <a:lnTo>
                      <a:pt x="5301" y="140"/>
                    </a:lnTo>
                    <a:cubicBezTo>
                      <a:pt x="6439" y="203"/>
                      <a:pt x="8035" y="292"/>
                      <a:pt x="10032" y="402"/>
                    </a:cubicBezTo>
                    <a:cubicBezTo>
                      <a:pt x="14040" y="643"/>
                      <a:pt x="19685" y="1051"/>
                      <a:pt x="26277" y="1785"/>
                    </a:cubicBezTo>
                    <a:lnTo>
                      <a:pt x="26277" y="1785"/>
                    </a:lnTo>
                    <a:cubicBezTo>
                      <a:pt x="25875" y="3694"/>
                      <a:pt x="25453" y="5692"/>
                      <a:pt x="25017" y="7757"/>
                    </a:cubicBezTo>
                    <a:cubicBezTo>
                      <a:pt x="24791" y="8827"/>
                      <a:pt x="24560" y="9914"/>
                      <a:pt x="24327" y="11016"/>
                    </a:cubicBezTo>
                    <a:cubicBezTo>
                      <a:pt x="24085" y="12087"/>
                      <a:pt x="23675" y="13190"/>
                      <a:pt x="22731" y="13769"/>
                    </a:cubicBezTo>
                    <a:cubicBezTo>
                      <a:pt x="21731" y="14402"/>
                      <a:pt x="20473" y="14482"/>
                      <a:pt x="19282" y="14535"/>
                    </a:cubicBezTo>
                    <a:cubicBezTo>
                      <a:pt x="18073" y="14588"/>
                      <a:pt x="16882" y="14612"/>
                      <a:pt x="15710" y="14620"/>
                    </a:cubicBezTo>
                    <a:cubicBezTo>
                      <a:pt x="15525" y="14621"/>
                      <a:pt x="15340" y="14621"/>
                      <a:pt x="15156" y="14621"/>
                    </a:cubicBezTo>
                    <a:cubicBezTo>
                      <a:pt x="13012" y="14621"/>
                      <a:pt x="10939" y="14548"/>
                      <a:pt x="8961" y="14418"/>
                    </a:cubicBezTo>
                    <a:cubicBezTo>
                      <a:pt x="6814" y="14281"/>
                      <a:pt x="4777" y="14071"/>
                      <a:pt x="2879" y="13827"/>
                    </a:cubicBezTo>
                    <a:cubicBezTo>
                      <a:pt x="1969" y="13667"/>
                      <a:pt x="875" y="13733"/>
                      <a:pt x="508" y="12992"/>
                    </a:cubicBezTo>
                    <a:cubicBezTo>
                      <a:pt x="331" y="12641"/>
                      <a:pt x="327" y="12207"/>
                      <a:pt x="354" y="11794"/>
                    </a:cubicBezTo>
                    <a:cubicBezTo>
                      <a:pt x="391" y="11376"/>
                      <a:pt x="428" y="10959"/>
                      <a:pt x="482" y="10558"/>
                    </a:cubicBezTo>
                    <a:cubicBezTo>
                      <a:pt x="890" y="7334"/>
                      <a:pt x="1781" y="4827"/>
                      <a:pt x="2492" y="3160"/>
                    </a:cubicBezTo>
                    <a:cubicBezTo>
                      <a:pt x="2847" y="2322"/>
                      <a:pt x="3172" y="1693"/>
                      <a:pt x="3381" y="1262"/>
                    </a:cubicBezTo>
                    <a:cubicBezTo>
                      <a:pt x="3480" y="1068"/>
                      <a:pt x="3562" y="907"/>
                      <a:pt x="3629" y="776"/>
                    </a:cubicBezTo>
                    <a:cubicBezTo>
                      <a:pt x="3683" y="665"/>
                      <a:pt x="3708" y="606"/>
                      <a:pt x="3701" y="602"/>
                    </a:cubicBezTo>
                    <a:cubicBezTo>
                      <a:pt x="3701" y="602"/>
                      <a:pt x="3701" y="602"/>
                      <a:pt x="3700" y="602"/>
                    </a:cubicBezTo>
                    <a:cubicBezTo>
                      <a:pt x="3693" y="602"/>
                      <a:pt x="3656" y="653"/>
                      <a:pt x="3592" y="755"/>
                    </a:cubicBezTo>
                    <a:cubicBezTo>
                      <a:pt x="3514" y="881"/>
                      <a:pt x="3420" y="1034"/>
                      <a:pt x="3307" y="1221"/>
                    </a:cubicBezTo>
                    <a:cubicBezTo>
                      <a:pt x="3072" y="1641"/>
                      <a:pt x="2723" y="2260"/>
                      <a:pt x="2344" y="3093"/>
                    </a:cubicBezTo>
                    <a:cubicBezTo>
                      <a:pt x="1583" y="4750"/>
                      <a:pt x="639" y="7264"/>
                      <a:pt x="188" y="10519"/>
                    </a:cubicBezTo>
                    <a:cubicBezTo>
                      <a:pt x="128" y="10925"/>
                      <a:pt x="87" y="11341"/>
                      <a:pt x="45" y="11772"/>
                    </a:cubicBezTo>
                    <a:cubicBezTo>
                      <a:pt x="15" y="12202"/>
                      <a:pt x="0" y="12681"/>
                      <a:pt x="220" y="13138"/>
                    </a:cubicBezTo>
                    <a:cubicBezTo>
                      <a:pt x="438" y="13613"/>
                      <a:pt x="961" y="13866"/>
                      <a:pt x="1423" y="13954"/>
                    </a:cubicBezTo>
                    <a:cubicBezTo>
                      <a:pt x="1897" y="14052"/>
                      <a:pt x="2355" y="14098"/>
                      <a:pt x="2833" y="14171"/>
                    </a:cubicBezTo>
                    <a:cubicBezTo>
                      <a:pt x="4737" y="14430"/>
                      <a:pt x="6780" y="14654"/>
                      <a:pt x="8935" y="14802"/>
                    </a:cubicBezTo>
                    <a:cubicBezTo>
                      <a:pt x="11002" y="14948"/>
                      <a:pt x="13173" y="15030"/>
                      <a:pt x="15421" y="15030"/>
                    </a:cubicBezTo>
                    <a:cubicBezTo>
                      <a:pt x="15518" y="15030"/>
                      <a:pt x="15615" y="15030"/>
                      <a:pt x="15713" y="15030"/>
                    </a:cubicBezTo>
                    <a:cubicBezTo>
                      <a:pt x="16888" y="15024"/>
                      <a:pt x="18086" y="15002"/>
                      <a:pt x="19299" y="14950"/>
                    </a:cubicBezTo>
                    <a:cubicBezTo>
                      <a:pt x="20499" y="14893"/>
                      <a:pt x="21819" y="14833"/>
                      <a:pt x="22957" y="14119"/>
                    </a:cubicBezTo>
                    <a:cubicBezTo>
                      <a:pt x="23481" y="13793"/>
                      <a:pt x="23895" y="13301"/>
                      <a:pt x="24166" y="12767"/>
                    </a:cubicBezTo>
                    <a:cubicBezTo>
                      <a:pt x="24441" y="12232"/>
                      <a:pt x="24602" y="11666"/>
                      <a:pt x="24733" y="11110"/>
                    </a:cubicBezTo>
                    <a:cubicBezTo>
                      <a:pt x="24966" y="10003"/>
                      <a:pt x="25194" y="8912"/>
                      <a:pt x="25420" y="7840"/>
                    </a:cubicBezTo>
                    <a:cubicBezTo>
                      <a:pt x="25865" y="5697"/>
                      <a:pt x="26293" y="3628"/>
                      <a:pt x="26703" y="1654"/>
                    </a:cubicBezTo>
                    <a:lnTo>
                      <a:pt x="26747" y="1442"/>
                    </a:lnTo>
                    <a:lnTo>
                      <a:pt x="26533" y="1420"/>
                    </a:lnTo>
                    <a:cubicBezTo>
                      <a:pt x="19838" y="700"/>
                      <a:pt x="14101" y="338"/>
                      <a:pt x="10045" y="163"/>
                    </a:cubicBezTo>
                    <a:cubicBezTo>
                      <a:pt x="8016" y="74"/>
                      <a:pt x="6407" y="30"/>
                      <a:pt x="5305" y="11"/>
                    </a:cubicBezTo>
                    <a:lnTo>
                      <a:pt x="4043" y="1"/>
                    </a:ln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9"/>
              <p:cNvSpPr/>
              <p:nvPr/>
            </p:nvSpPr>
            <p:spPr>
              <a:xfrm>
                <a:off x="2237125" y="4952100"/>
                <a:ext cx="57350" cy="45600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1824" extrusionOk="0">
                    <a:moveTo>
                      <a:pt x="959" y="477"/>
                    </a:moveTo>
                    <a:cubicBezTo>
                      <a:pt x="1119" y="540"/>
                      <a:pt x="1271" y="622"/>
                      <a:pt x="1411" y="721"/>
                    </a:cubicBezTo>
                    <a:cubicBezTo>
                      <a:pt x="1636" y="868"/>
                      <a:pt x="1870" y="1142"/>
                      <a:pt x="1825" y="1303"/>
                    </a:cubicBezTo>
                    <a:cubicBezTo>
                      <a:pt x="1796" y="1375"/>
                      <a:pt x="1770" y="1405"/>
                      <a:pt x="1681" y="1405"/>
                    </a:cubicBezTo>
                    <a:cubicBezTo>
                      <a:pt x="1674" y="1405"/>
                      <a:pt x="1666" y="1405"/>
                      <a:pt x="1658" y="1405"/>
                    </a:cubicBezTo>
                    <a:cubicBezTo>
                      <a:pt x="1552" y="1395"/>
                      <a:pt x="1429" y="1331"/>
                      <a:pt x="1339" y="1253"/>
                    </a:cubicBezTo>
                    <a:cubicBezTo>
                      <a:pt x="1157" y="1115"/>
                      <a:pt x="1106" y="842"/>
                      <a:pt x="1013" y="621"/>
                    </a:cubicBezTo>
                    <a:cubicBezTo>
                      <a:pt x="997" y="570"/>
                      <a:pt x="979" y="522"/>
                      <a:pt x="959" y="477"/>
                    </a:cubicBezTo>
                    <a:close/>
                    <a:moveTo>
                      <a:pt x="536" y="0"/>
                    </a:moveTo>
                    <a:cubicBezTo>
                      <a:pt x="524" y="0"/>
                      <a:pt x="516" y="4"/>
                      <a:pt x="513" y="12"/>
                    </a:cubicBezTo>
                    <a:cubicBezTo>
                      <a:pt x="504" y="28"/>
                      <a:pt x="515" y="56"/>
                      <a:pt x="535" y="101"/>
                    </a:cubicBezTo>
                    <a:lnTo>
                      <a:pt x="535" y="101"/>
                    </a:lnTo>
                    <a:cubicBezTo>
                      <a:pt x="190" y="110"/>
                      <a:pt x="0" y="215"/>
                      <a:pt x="12" y="254"/>
                    </a:cubicBezTo>
                    <a:cubicBezTo>
                      <a:pt x="22" y="313"/>
                      <a:pt x="275" y="290"/>
                      <a:pt x="651" y="380"/>
                    </a:cubicBezTo>
                    <a:lnTo>
                      <a:pt x="651" y="380"/>
                    </a:lnTo>
                    <a:cubicBezTo>
                      <a:pt x="681" y="469"/>
                      <a:pt x="708" y="576"/>
                      <a:pt x="728" y="703"/>
                    </a:cubicBezTo>
                    <a:cubicBezTo>
                      <a:pt x="751" y="815"/>
                      <a:pt x="775" y="942"/>
                      <a:pt x="816" y="1084"/>
                    </a:cubicBezTo>
                    <a:cubicBezTo>
                      <a:pt x="849" y="1219"/>
                      <a:pt x="941" y="1412"/>
                      <a:pt x="1076" y="1536"/>
                    </a:cubicBezTo>
                    <a:cubicBezTo>
                      <a:pt x="1211" y="1665"/>
                      <a:pt x="1378" y="1776"/>
                      <a:pt x="1608" y="1812"/>
                    </a:cubicBezTo>
                    <a:cubicBezTo>
                      <a:pt x="1637" y="1819"/>
                      <a:pt x="1668" y="1823"/>
                      <a:pt x="1701" y="1823"/>
                    </a:cubicBezTo>
                    <a:cubicBezTo>
                      <a:pt x="1920" y="1823"/>
                      <a:pt x="2188" y="1651"/>
                      <a:pt x="2231" y="1405"/>
                    </a:cubicBezTo>
                    <a:cubicBezTo>
                      <a:pt x="2293" y="1116"/>
                      <a:pt x="2160" y="900"/>
                      <a:pt x="2041" y="749"/>
                    </a:cubicBezTo>
                    <a:cubicBezTo>
                      <a:pt x="1910" y="589"/>
                      <a:pt x="1765" y="490"/>
                      <a:pt x="1623" y="399"/>
                    </a:cubicBezTo>
                    <a:cubicBezTo>
                      <a:pt x="1333" y="223"/>
                      <a:pt x="1038" y="137"/>
                      <a:pt x="790" y="112"/>
                    </a:cubicBezTo>
                    <a:cubicBezTo>
                      <a:pt x="762" y="109"/>
                      <a:pt x="734" y="107"/>
                      <a:pt x="708" y="105"/>
                    </a:cubicBezTo>
                    <a:lnTo>
                      <a:pt x="708" y="105"/>
                    </a:lnTo>
                    <a:cubicBezTo>
                      <a:pt x="634" y="35"/>
                      <a:pt x="569" y="0"/>
                      <a:pt x="536" y="0"/>
                    </a:cubicBezTo>
                    <a:close/>
                  </a:path>
                </a:pathLst>
              </a:custGeom>
              <a:solidFill>
                <a:srgbClr val="1B1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9"/>
              <p:cNvSpPr/>
              <p:nvPr/>
            </p:nvSpPr>
            <p:spPr>
              <a:xfrm>
                <a:off x="1943125" y="4472975"/>
                <a:ext cx="213000" cy="51275"/>
              </a:xfrm>
              <a:custGeom>
                <a:avLst/>
                <a:gdLst/>
                <a:ahLst/>
                <a:cxnLst/>
                <a:rect l="l" t="t" r="r" b="b"/>
                <a:pathLst>
                  <a:path w="8520" h="2051" extrusionOk="0">
                    <a:moveTo>
                      <a:pt x="0" y="0"/>
                    </a:moveTo>
                    <a:lnTo>
                      <a:pt x="0" y="2050"/>
                    </a:lnTo>
                    <a:lnTo>
                      <a:pt x="8520" y="2050"/>
                    </a:lnTo>
                    <a:lnTo>
                      <a:pt x="8520" y="0"/>
                    </a:lnTo>
                    <a:close/>
                  </a:path>
                </a:pathLst>
              </a:custGeom>
              <a:solidFill>
                <a:srgbClr val="EAE7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9"/>
              <p:cNvSpPr/>
              <p:nvPr/>
            </p:nvSpPr>
            <p:spPr>
              <a:xfrm>
                <a:off x="3671925" y="3038675"/>
                <a:ext cx="108500" cy="2433375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97335" extrusionOk="0">
                    <a:moveTo>
                      <a:pt x="1" y="1"/>
                    </a:moveTo>
                    <a:lnTo>
                      <a:pt x="1" y="97335"/>
                    </a:lnTo>
                    <a:lnTo>
                      <a:pt x="4340" y="97335"/>
                    </a:lnTo>
                    <a:lnTo>
                      <a:pt x="4340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9"/>
              <p:cNvSpPr/>
              <p:nvPr/>
            </p:nvSpPr>
            <p:spPr>
              <a:xfrm>
                <a:off x="3780400" y="3045650"/>
                <a:ext cx="108525" cy="2426400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97056" extrusionOk="0">
                    <a:moveTo>
                      <a:pt x="1" y="0"/>
                    </a:moveTo>
                    <a:lnTo>
                      <a:pt x="1" y="97056"/>
                    </a:lnTo>
                    <a:lnTo>
                      <a:pt x="4340" y="97056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rgbClr val="6133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9"/>
              <p:cNvSpPr/>
              <p:nvPr/>
            </p:nvSpPr>
            <p:spPr>
              <a:xfrm>
                <a:off x="5758425" y="3038675"/>
                <a:ext cx="108500" cy="2433375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97335" extrusionOk="0">
                    <a:moveTo>
                      <a:pt x="0" y="1"/>
                    </a:moveTo>
                    <a:lnTo>
                      <a:pt x="0" y="97335"/>
                    </a:lnTo>
                    <a:lnTo>
                      <a:pt x="4339" y="97335"/>
                    </a:lnTo>
                    <a:lnTo>
                      <a:pt x="4339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9"/>
              <p:cNvSpPr/>
              <p:nvPr/>
            </p:nvSpPr>
            <p:spPr>
              <a:xfrm>
                <a:off x="5866900" y="3045650"/>
                <a:ext cx="108500" cy="2426400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97056" extrusionOk="0">
                    <a:moveTo>
                      <a:pt x="0" y="0"/>
                    </a:moveTo>
                    <a:lnTo>
                      <a:pt x="0" y="97056"/>
                    </a:lnTo>
                    <a:lnTo>
                      <a:pt x="4340" y="97056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rgbClr val="6133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9"/>
              <p:cNvSpPr/>
              <p:nvPr/>
            </p:nvSpPr>
            <p:spPr>
              <a:xfrm>
                <a:off x="4808775" y="3038675"/>
                <a:ext cx="108525" cy="2433375"/>
              </a:xfrm>
              <a:custGeom>
                <a:avLst/>
                <a:gdLst/>
                <a:ahLst/>
                <a:cxnLst/>
                <a:rect l="l" t="t" r="r" b="b"/>
                <a:pathLst>
                  <a:path w="4341" h="97335" extrusionOk="0">
                    <a:moveTo>
                      <a:pt x="1" y="1"/>
                    </a:moveTo>
                    <a:lnTo>
                      <a:pt x="1" y="97335"/>
                    </a:lnTo>
                    <a:lnTo>
                      <a:pt x="4340" y="97335"/>
                    </a:lnTo>
                    <a:lnTo>
                      <a:pt x="4340" y="1"/>
                    </a:lnTo>
                    <a:close/>
                  </a:path>
                </a:pathLst>
              </a:custGeom>
              <a:solidFill>
                <a:srgbClr val="6133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9"/>
              <p:cNvSpPr/>
              <p:nvPr/>
            </p:nvSpPr>
            <p:spPr>
              <a:xfrm>
                <a:off x="4917275" y="3045650"/>
                <a:ext cx="108500" cy="2426400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97056" extrusionOk="0">
                    <a:moveTo>
                      <a:pt x="0" y="0"/>
                    </a:moveTo>
                    <a:lnTo>
                      <a:pt x="0" y="97056"/>
                    </a:lnTo>
                    <a:lnTo>
                      <a:pt x="4340" y="97056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9"/>
              <p:cNvSpPr/>
              <p:nvPr/>
            </p:nvSpPr>
            <p:spPr>
              <a:xfrm>
                <a:off x="3359425" y="2888225"/>
                <a:ext cx="2983650" cy="212400"/>
              </a:xfrm>
              <a:custGeom>
                <a:avLst/>
                <a:gdLst/>
                <a:ahLst/>
                <a:cxnLst/>
                <a:rect l="l" t="t" r="r" b="b"/>
                <a:pathLst>
                  <a:path w="119346" h="8496" extrusionOk="0">
                    <a:moveTo>
                      <a:pt x="0" y="1"/>
                    </a:moveTo>
                    <a:lnTo>
                      <a:pt x="0" y="8496"/>
                    </a:lnTo>
                    <a:lnTo>
                      <a:pt x="119345" y="8496"/>
                    </a:lnTo>
                    <a:lnTo>
                      <a:pt x="119345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9"/>
              <p:cNvSpPr/>
              <p:nvPr/>
            </p:nvSpPr>
            <p:spPr>
              <a:xfrm>
                <a:off x="5849150" y="1733200"/>
                <a:ext cx="367075" cy="305400"/>
              </a:xfrm>
              <a:custGeom>
                <a:avLst/>
                <a:gdLst/>
                <a:ahLst/>
                <a:cxnLst/>
                <a:rect l="l" t="t" r="r" b="b"/>
                <a:pathLst>
                  <a:path w="14683" h="12216" extrusionOk="0">
                    <a:moveTo>
                      <a:pt x="10353" y="0"/>
                    </a:moveTo>
                    <a:cubicBezTo>
                      <a:pt x="8034" y="0"/>
                      <a:pt x="5709" y="793"/>
                      <a:pt x="3919" y="2271"/>
                    </a:cubicBezTo>
                    <a:cubicBezTo>
                      <a:pt x="1390" y="4359"/>
                      <a:pt x="0" y="7750"/>
                      <a:pt x="338" y="11012"/>
                    </a:cubicBezTo>
                    <a:lnTo>
                      <a:pt x="564" y="11296"/>
                    </a:lnTo>
                    <a:cubicBezTo>
                      <a:pt x="1654" y="11927"/>
                      <a:pt x="2886" y="12215"/>
                      <a:pt x="4136" y="12215"/>
                    </a:cubicBezTo>
                    <a:cubicBezTo>
                      <a:pt x="6043" y="12215"/>
                      <a:pt x="7990" y="11545"/>
                      <a:pt x="9533" y="10400"/>
                    </a:cubicBezTo>
                    <a:cubicBezTo>
                      <a:pt x="12089" y="8505"/>
                      <a:pt x="13660" y="5529"/>
                      <a:pt x="14527" y="2468"/>
                    </a:cubicBezTo>
                    <a:cubicBezTo>
                      <a:pt x="14608" y="2185"/>
                      <a:pt x="14682" y="1890"/>
                      <a:pt x="14628" y="1602"/>
                    </a:cubicBezTo>
                    <a:cubicBezTo>
                      <a:pt x="14507" y="955"/>
                      <a:pt x="13810" y="603"/>
                      <a:pt x="13180" y="412"/>
                    </a:cubicBezTo>
                    <a:cubicBezTo>
                      <a:pt x="12264" y="135"/>
                      <a:pt x="11309" y="0"/>
                      <a:pt x="10353" y="0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9"/>
              <p:cNvSpPr/>
              <p:nvPr/>
            </p:nvSpPr>
            <p:spPr>
              <a:xfrm>
                <a:off x="5428800" y="1307575"/>
                <a:ext cx="447500" cy="661900"/>
              </a:xfrm>
              <a:custGeom>
                <a:avLst/>
                <a:gdLst/>
                <a:ahLst/>
                <a:cxnLst/>
                <a:rect l="l" t="t" r="r" b="b"/>
                <a:pathLst>
                  <a:path w="17900" h="26476" extrusionOk="0">
                    <a:moveTo>
                      <a:pt x="6671" y="1"/>
                    </a:moveTo>
                    <a:cubicBezTo>
                      <a:pt x="5791" y="1"/>
                      <a:pt x="4991" y="709"/>
                      <a:pt x="4408" y="1417"/>
                    </a:cubicBezTo>
                    <a:cubicBezTo>
                      <a:pt x="1129" y="5399"/>
                      <a:pt x="0" y="11051"/>
                      <a:pt x="1498" y="15985"/>
                    </a:cubicBezTo>
                    <a:cubicBezTo>
                      <a:pt x="2995" y="20920"/>
                      <a:pt x="7077" y="24991"/>
                      <a:pt x="12016" y="26476"/>
                    </a:cubicBezTo>
                    <a:lnTo>
                      <a:pt x="12567" y="26319"/>
                    </a:lnTo>
                    <a:cubicBezTo>
                      <a:pt x="16549" y="23289"/>
                      <a:pt x="17899" y="17613"/>
                      <a:pt x="16696" y="12757"/>
                    </a:cubicBezTo>
                    <a:cubicBezTo>
                      <a:pt x="15491" y="7900"/>
                      <a:pt x="12125" y="3819"/>
                      <a:pt x="8205" y="707"/>
                    </a:cubicBezTo>
                    <a:cubicBezTo>
                      <a:pt x="7845" y="420"/>
                      <a:pt x="7462" y="133"/>
                      <a:pt x="7010" y="37"/>
                    </a:cubicBezTo>
                    <a:cubicBezTo>
                      <a:pt x="6896" y="12"/>
                      <a:pt x="6783" y="1"/>
                      <a:pt x="6671" y="1"/>
                    </a:cubicBezTo>
                    <a:close/>
                  </a:path>
                </a:pathLst>
              </a:custGeom>
              <a:solidFill>
                <a:srgbClr val="4778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9"/>
              <p:cNvSpPr/>
              <p:nvPr/>
            </p:nvSpPr>
            <p:spPr>
              <a:xfrm>
                <a:off x="5648500" y="1603550"/>
                <a:ext cx="146450" cy="691300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27652" extrusionOk="0">
                    <a:moveTo>
                      <a:pt x="212" y="0"/>
                    </a:moveTo>
                    <a:cubicBezTo>
                      <a:pt x="110" y="0"/>
                      <a:pt x="0" y="86"/>
                      <a:pt x="28" y="218"/>
                    </a:cubicBezTo>
                    <a:cubicBezTo>
                      <a:pt x="1950" y="9246"/>
                      <a:pt x="3295" y="18396"/>
                      <a:pt x="5212" y="27430"/>
                    </a:cubicBezTo>
                    <a:cubicBezTo>
                      <a:pt x="5245" y="27585"/>
                      <a:pt x="5359" y="27652"/>
                      <a:pt x="5480" y="27652"/>
                    </a:cubicBezTo>
                    <a:cubicBezTo>
                      <a:pt x="5662" y="27652"/>
                      <a:pt x="5858" y="27499"/>
                      <a:pt x="5808" y="27265"/>
                    </a:cubicBezTo>
                    <a:cubicBezTo>
                      <a:pt x="3881" y="18242"/>
                      <a:pt x="2284" y="9151"/>
                      <a:pt x="362" y="125"/>
                    </a:cubicBezTo>
                    <a:cubicBezTo>
                      <a:pt x="344" y="38"/>
                      <a:pt x="279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9"/>
              <p:cNvSpPr/>
              <p:nvPr/>
            </p:nvSpPr>
            <p:spPr>
              <a:xfrm>
                <a:off x="5413625" y="2238250"/>
                <a:ext cx="685125" cy="654600"/>
              </a:xfrm>
              <a:custGeom>
                <a:avLst/>
                <a:gdLst/>
                <a:ahLst/>
                <a:cxnLst/>
                <a:rect l="l" t="t" r="r" b="b"/>
                <a:pathLst>
                  <a:path w="27405" h="26184" extrusionOk="0">
                    <a:moveTo>
                      <a:pt x="1" y="0"/>
                    </a:moveTo>
                    <a:lnTo>
                      <a:pt x="1" y="26043"/>
                    </a:lnTo>
                    <a:cubicBezTo>
                      <a:pt x="1" y="26120"/>
                      <a:pt x="64" y="26183"/>
                      <a:pt x="141" y="26183"/>
                    </a:cubicBezTo>
                    <a:lnTo>
                      <a:pt x="27263" y="26183"/>
                    </a:lnTo>
                    <a:cubicBezTo>
                      <a:pt x="27341" y="26183"/>
                      <a:pt x="27404" y="26120"/>
                      <a:pt x="27404" y="26043"/>
                    </a:cubicBezTo>
                    <a:lnTo>
                      <a:pt x="27404" y="0"/>
                    </a:lnTo>
                    <a:close/>
                  </a:path>
                </a:pathLst>
              </a:custGeom>
              <a:solidFill>
                <a:srgbClr val="FFA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9"/>
              <p:cNvSpPr/>
              <p:nvPr/>
            </p:nvSpPr>
            <p:spPr>
              <a:xfrm>
                <a:off x="5754025" y="1856100"/>
                <a:ext cx="269675" cy="278025"/>
              </a:xfrm>
              <a:custGeom>
                <a:avLst/>
                <a:gdLst/>
                <a:ahLst/>
                <a:cxnLst/>
                <a:rect l="l" t="t" r="r" b="b"/>
                <a:pathLst>
                  <a:path w="10787" h="11121" extrusionOk="0">
                    <a:moveTo>
                      <a:pt x="10379" y="1"/>
                    </a:moveTo>
                    <a:cubicBezTo>
                      <a:pt x="10312" y="1"/>
                      <a:pt x="10243" y="29"/>
                      <a:pt x="10183" y="97"/>
                    </a:cubicBezTo>
                    <a:cubicBezTo>
                      <a:pt x="6970" y="3745"/>
                      <a:pt x="2770" y="6898"/>
                      <a:pt x="61" y="10943"/>
                    </a:cubicBezTo>
                    <a:cubicBezTo>
                      <a:pt x="1" y="11032"/>
                      <a:pt x="84" y="11121"/>
                      <a:pt x="170" y="11121"/>
                    </a:cubicBezTo>
                    <a:cubicBezTo>
                      <a:pt x="198" y="11121"/>
                      <a:pt x="226" y="11111"/>
                      <a:pt x="250" y="11090"/>
                    </a:cubicBezTo>
                    <a:lnTo>
                      <a:pt x="250" y="11089"/>
                    </a:lnTo>
                    <a:cubicBezTo>
                      <a:pt x="3840" y="7820"/>
                      <a:pt x="7472" y="4229"/>
                      <a:pt x="10602" y="516"/>
                    </a:cubicBezTo>
                    <a:cubicBezTo>
                      <a:pt x="10787" y="296"/>
                      <a:pt x="10594" y="1"/>
                      <a:pt x="10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9"/>
              <p:cNvSpPr/>
              <p:nvPr/>
            </p:nvSpPr>
            <p:spPr>
              <a:xfrm>
                <a:off x="5656550" y="2240950"/>
                <a:ext cx="438375" cy="239725"/>
              </a:xfrm>
              <a:custGeom>
                <a:avLst/>
                <a:gdLst/>
                <a:ahLst/>
                <a:cxnLst/>
                <a:rect l="l" t="t" r="r" b="b"/>
                <a:pathLst>
                  <a:path w="17535" h="9589" extrusionOk="0">
                    <a:moveTo>
                      <a:pt x="8372" y="2708"/>
                    </a:moveTo>
                    <a:cubicBezTo>
                      <a:pt x="8529" y="2708"/>
                      <a:pt x="8685" y="2731"/>
                      <a:pt x="8836" y="2773"/>
                    </a:cubicBezTo>
                    <a:cubicBezTo>
                      <a:pt x="9168" y="2863"/>
                      <a:pt x="9461" y="3063"/>
                      <a:pt x="9733" y="3269"/>
                    </a:cubicBezTo>
                    <a:lnTo>
                      <a:pt x="9733" y="3269"/>
                    </a:lnTo>
                    <a:cubicBezTo>
                      <a:pt x="9864" y="3718"/>
                      <a:pt x="9909" y="4190"/>
                      <a:pt x="9730" y="4568"/>
                    </a:cubicBezTo>
                    <a:cubicBezTo>
                      <a:pt x="9550" y="4965"/>
                      <a:pt x="9151" y="5229"/>
                      <a:pt x="8722" y="5383"/>
                    </a:cubicBezTo>
                    <a:cubicBezTo>
                      <a:pt x="8132" y="5578"/>
                      <a:pt x="7508" y="5657"/>
                      <a:pt x="6904" y="5657"/>
                    </a:cubicBezTo>
                    <a:cubicBezTo>
                      <a:pt x="6800" y="5657"/>
                      <a:pt x="6696" y="5655"/>
                      <a:pt x="6594" y="5650"/>
                    </a:cubicBezTo>
                    <a:lnTo>
                      <a:pt x="6594" y="5650"/>
                    </a:lnTo>
                    <a:cubicBezTo>
                      <a:pt x="6577" y="5590"/>
                      <a:pt x="6561" y="5530"/>
                      <a:pt x="6547" y="5468"/>
                    </a:cubicBezTo>
                    <a:cubicBezTo>
                      <a:pt x="6287" y="4472"/>
                      <a:pt x="6790" y="3240"/>
                      <a:pt x="7782" y="2822"/>
                    </a:cubicBezTo>
                    <a:cubicBezTo>
                      <a:pt x="7971" y="2745"/>
                      <a:pt x="8172" y="2708"/>
                      <a:pt x="8372" y="2708"/>
                    </a:cubicBezTo>
                    <a:close/>
                    <a:moveTo>
                      <a:pt x="14" y="0"/>
                    </a:moveTo>
                    <a:cubicBezTo>
                      <a:pt x="14" y="0"/>
                      <a:pt x="13" y="0"/>
                      <a:pt x="13" y="0"/>
                    </a:cubicBezTo>
                    <a:cubicBezTo>
                      <a:pt x="0" y="2"/>
                      <a:pt x="6" y="104"/>
                      <a:pt x="30" y="296"/>
                    </a:cubicBezTo>
                    <a:cubicBezTo>
                      <a:pt x="72" y="576"/>
                      <a:pt x="135" y="851"/>
                      <a:pt x="219" y="1122"/>
                    </a:cubicBezTo>
                    <a:cubicBezTo>
                      <a:pt x="431" y="1826"/>
                      <a:pt x="879" y="2843"/>
                      <a:pt x="1804" y="3834"/>
                    </a:cubicBezTo>
                    <a:cubicBezTo>
                      <a:pt x="2716" y="4821"/>
                      <a:pt x="4179" y="5729"/>
                      <a:pt x="5997" y="5971"/>
                    </a:cubicBezTo>
                    <a:cubicBezTo>
                      <a:pt x="6091" y="5983"/>
                      <a:pt x="6185" y="5993"/>
                      <a:pt x="6280" y="6002"/>
                    </a:cubicBezTo>
                    <a:lnTo>
                      <a:pt x="6280" y="6002"/>
                    </a:lnTo>
                    <a:cubicBezTo>
                      <a:pt x="6631" y="6957"/>
                      <a:pt x="7328" y="7699"/>
                      <a:pt x="8057" y="8242"/>
                    </a:cubicBezTo>
                    <a:cubicBezTo>
                      <a:pt x="9357" y="9200"/>
                      <a:pt x="10841" y="9589"/>
                      <a:pt x="12156" y="9589"/>
                    </a:cubicBezTo>
                    <a:cubicBezTo>
                      <a:pt x="12579" y="9589"/>
                      <a:pt x="12984" y="9549"/>
                      <a:pt x="13360" y="9474"/>
                    </a:cubicBezTo>
                    <a:cubicBezTo>
                      <a:pt x="14931" y="9167"/>
                      <a:pt x="16023" y="8400"/>
                      <a:pt x="16661" y="7809"/>
                    </a:cubicBezTo>
                    <a:cubicBezTo>
                      <a:pt x="16906" y="7579"/>
                      <a:pt x="17134" y="7328"/>
                      <a:pt x="17338" y="7060"/>
                    </a:cubicBezTo>
                    <a:cubicBezTo>
                      <a:pt x="17471" y="6871"/>
                      <a:pt x="17534" y="6769"/>
                      <a:pt x="17523" y="6760"/>
                    </a:cubicBezTo>
                    <a:cubicBezTo>
                      <a:pt x="17522" y="6759"/>
                      <a:pt x="17521" y="6759"/>
                      <a:pt x="17519" y="6759"/>
                    </a:cubicBezTo>
                    <a:cubicBezTo>
                      <a:pt x="17476" y="6759"/>
                      <a:pt x="17190" y="7148"/>
                      <a:pt x="16553" y="7686"/>
                    </a:cubicBezTo>
                    <a:cubicBezTo>
                      <a:pt x="15899" y="8227"/>
                      <a:pt x="14816" y="8927"/>
                      <a:pt x="13308" y="9183"/>
                    </a:cubicBezTo>
                    <a:cubicBezTo>
                      <a:pt x="12987" y="9238"/>
                      <a:pt x="12645" y="9268"/>
                      <a:pt x="12290" y="9268"/>
                    </a:cubicBezTo>
                    <a:cubicBezTo>
                      <a:pt x="11004" y="9268"/>
                      <a:pt x="9547" y="8881"/>
                      <a:pt x="8288" y="7933"/>
                    </a:cubicBezTo>
                    <a:cubicBezTo>
                      <a:pt x="7651" y="7451"/>
                      <a:pt x="7056" y="6807"/>
                      <a:pt x="6729" y="6032"/>
                    </a:cubicBezTo>
                    <a:lnTo>
                      <a:pt x="6729" y="6032"/>
                    </a:lnTo>
                    <a:cubicBezTo>
                      <a:pt x="6818" y="6035"/>
                      <a:pt x="6906" y="6037"/>
                      <a:pt x="6996" y="6037"/>
                    </a:cubicBezTo>
                    <a:cubicBezTo>
                      <a:pt x="7602" y="6037"/>
                      <a:pt x="8226" y="5959"/>
                      <a:pt x="8857" y="5758"/>
                    </a:cubicBezTo>
                    <a:cubicBezTo>
                      <a:pt x="9336" y="5590"/>
                      <a:pt x="9850" y="5277"/>
                      <a:pt x="10100" y="4740"/>
                    </a:cubicBezTo>
                    <a:cubicBezTo>
                      <a:pt x="10352" y="4202"/>
                      <a:pt x="10267" y="3600"/>
                      <a:pt x="10110" y="3082"/>
                    </a:cubicBezTo>
                    <a:lnTo>
                      <a:pt x="10092" y="3022"/>
                    </a:lnTo>
                    <a:lnTo>
                      <a:pt x="10047" y="2988"/>
                    </a:lnTo>
                    <a:cubicBezTo>
                      <a:pt x="9729" y="2740"/>
                      <a:pt x="9381" y="2491"/>
                      <a:pt x="8953" y="2372"/>
                    </a:cubicBezTo>
                    <a:cubicBezTo>
                      <a:pt x="8768" y="2319"/>
                      <a:pt x="8571" y="2291"/>
                      <a:pt x="8373" y="2291"/>
                    </a:cubicBezTo>
                    <a:cubicBezTo>
                      <a:pt x="8120" y="2291"/>
                      <a:pt x="7864" y="2336"/>
                      <a:pt x="7626" y="2434"/>
                    </a:cubicBezTo>
                    <a:cubicBezTo>
                      <a:pt x="6393" y="2961"/>
                      <a:pt x="5852" y="4403"/>
                      <a:pt x="6147" y="5557"/>
                    </a:cubicBezTo>
                    <a:cubicBezTo>
                      <a:pt x="6151" y="5578"/>
                      <a:pt x="6156" y="5598"/>
                      <a:pt x="6162" y="5619"/>
                    </a:cubicBezTo>
                    <a:lnTo>
                      <a:pt x="6162" y="5619"/>
                    </a:lnTo>
                    <a:cubicBezTo>
                      <a:pt x="6122" y="5615"/>
                      <a:pt x="6083" y="5611"/>
                      <a:pt x="6044" y="5606"/>
                    </a:cubicBezTo>
                    <a:cubicBezTo>
                      <a:pt x="4312" y="5399"/>
                      <a:pt x="2905" y="4566"/>
                      <a:pt x="2002" y="3643"/>
                    </a:cubicBezTo>
                    <a:cubicBezTo>
                      <a:pt x="1280" y="2913"/>
                      <a:pt x="719" y="2037"/>
                      <a:pt x="360" y="1074"/>
                    </a:cubicBezTo>
                    <a:cubicBezTo>
                      <a:pt x="110" y="399"/>
                      <a:pt x="49" y="0"/>
                      <a:pt x="14" y="0"/>
                    </a:cubicBezTo>
                    <a:close/>
                  </a:path>
                </a:pathLst>
              </a:custGeom>
              <a:solidFill>
                <a:srgbClr val="E660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9"/>
              <p:cNvSpPr/>
              <p:nvPr/>
            </p:nvSpPr>
            <p:spPr>
              <a:xfrm>
                <a:off x="5409800" y="2464075"/>
                <a:ext cx="398300" cy="426900"/>
              </a:xfrm>
              <a:custGeom>
                <a:avLst/>
                <a:gdLst/>
                <a:ahLst/>
                <a:cxnLst/>
                <a:rect l="l" t="t" r="r" b="b"/>
                <a:pathLst>
                  <a:path w="15932" h="17076" extrusionOk="0">
                    <a:moveTo>
                      <a:pt x="9503" y="3182"/>
                    </a:moveTo>
                    <a:cubicBezTo>
                      <a:pt x="9725" y="3843"/>
                      <a:pt x="9768" y="4592"/>
                      <a:pt x="9577" y="5310"/>
                    </a:cubicBezTo>
                    <a:cubicBezTo>
                      <a:pt x="9439" y="5824"/>
                      <a:pt x="9173" y="6317"/>
                      <a:pt x="8776" y="6692"/>
                    </a:cubicBezTo>
                    <a:cubicBezTo>
                      <a:pt x="8391" y="7065"/>
                      <a:pt x="7878" y="7299"/>
                      <a:pt x="7328" y="7394"/>
                    </a:cubicBezTo>
                    <a:lnTo>
                      <a:pt x="7328" y="7394"/>
                    </a:lnTo>
                    <a:cubicBezTo>
                      <a:pt x="6970" y="7303"/>
                      <a:pt x="6634" y="7134"/>
                      <a:pt x="6414" y="6875"/>
                    </a:cubicBezTo>
                    <a:cubicBezTo>
                      <a:pt x="6198" y="6598"/>
                      <a:pt x="6133" y="6217"/>
                      <a:pt x="6223" y="5836"/>
                    </a:cubicBezTo>
                    <a:cubicBezTo>
                      <a:pt x="6391" y="5069"/>
                      <a:pt x="6971" y="4375"/>
                      <a:pt x="7659" y="3901"/>
                    </a:cubicBezTo>
                    <a:cubicBezTo>
                      <a:pt x="8217" y="3523"/>
                      <a:pt x="8853" y="3282"/>
                      <a:pt x="9503" y="3182"/>
                    </a:cubicBezTo>
                    <a:close/>
                    <a:moveTo>
                      <a:pt x="4882" y="0"/>
                    </a:moveTo>
                    <a:cubicBezTo>
                      <a:pt x="4774" y="0"/>
                      <a:pt x="4667" y="3"/>
                      <a:pt x="4561" y="8"/>
                    </a:cubicBezTo>
                    <a:cubicBezTo>
                      <a:pt x="3018" y="100"/>
                      <a:pt x="1873" y="592"/>
                      <a:pt x="1123" y="939"/>
                    </a:cubicBezTo>
                    <a:cubicBezTo>
                      <a:pt x="747" y="1118"/>
                      <a:pt x="468" y="1277"/>
                      <a:pt x="281" y="1386"/>
                    </a:cubicBezTo>
                    <a:cubicBezTo>
                      <a:pt x="95" y="1499"/>
                      <a:pt x="1" y="1563"/>
                      <a:pt x="7" y="1573"/>
                    </a:cubicBezTo>
                    <a:cubicBezTo>
                      <a:pt x="8" y="1575"/>
                      <a:pt x="10" y="1576"/>
                      <a:pt x="13" y="1576"/>
                    </a:cubicBezTo>
                    <a:cubicBezTo>
                      <a:pt x="66" y="1576"/>
                      <a:pt x="462" y="1369"/>
                      <a:pt x="1181" y="1067"/>
                    </a:cubicBezTo>
                    <a:cubicBezTo>
                      <a:pt x="1939" y="763"/>
                      <a:pt x="3083" y="322"/>
                      <a:pt x="4572" y="269"/>
                    </a:cubicBezTo>
                    <a:cubicBezTo>
                      <a:pt x="4626" y="267"/>
                      <a:pt x="4681" y="267"/>
                      <a:pt x="4735" y="267"/>
                    </a:cubicBezTo>
                    <a:cubicBezTo>
                      <a:pt x="5430" y="267"/>
                      <a:pt x="6191" y="382"/>
                      <a:pt x="6945" y="680"/>
                    </a:cubicBezTo>
                    <a:cubicBezTo>
                      <a:pt x="7754" y="997"/>
                      <a:pt x="8561" y="1546"/>
                      <a:pt x="9106" y="2365"/>
                    </a:cubicBezTo>
                    <a:cubicBezTo>
                      <a:pt x="9194" y="2497"/>
                      <a:pt x="9273" y="2638"/>
                      <a:pt x="9343" y="2785"/>
                    </a:cubicBezTo>
                    <a:lnTo>
                      <a:pt x="9343" y="2785"/>
                    </a:lnTo>
                    <a:cubicBezTo>
                      <a:pt x="8667" y="2902"/>
                      <a:pt x="8007" y="3158"/>
                      <a:pt x="7423" y="3554"/>
                    </a:cubicBezTo>
                    <a:cubicBezTo>
                      <a:pt x="6664" y="4085"/>
                      <a:pt x="6023" y="4826"/>
                      <a:pt x="5815" y="5752"/>
                    </a:cubicBezTo>
                    <a:cubicBezTo>
                      <a:pt x="5707" y="6204"/>
                      <a:pt x="5781" y="6746"/>
                      <a:pt x="6093" y="7133"/>
                    </a:cubicBezTo>
                    <a:cubicBezTo>
                      <a:pt x="6412" y="7509"/>
                      <a:pt x="6854" y="7700"/>
                      <a:pt x="7271" y="7799"/>
                    </a:cubicBezTo>
                    <a:lnTo>
                      <a:pt x="7311" y="7808"/>
                    </a:lnTo>
                    <a:lnTo>
                      <a:pt x="7352" y="7803"/>
                    </a:lnTo>
                    <a:cubicBezTo>
                      <a:pt x="7986" y="7700"/>
                      <a:pt x="8598" y="7424"/>
                      <a:pt x="9049" y="6982"/>
                    </a:cubicBezTo>
                    <a:cubicBezTo>
                      <a:pt x="9505" y="6545"/>
                      <a:pt x="9801" y="5982"/>
                      <a:pt x="9949" y="5408"/>
                    </a:cubicBezTo>
                    <a:cubicBezTo>
                      <a:pt x="10146" y="4636"/>
                      <a:pt x="10103" y="3845"/>
                      <a:pt x="9873" y="3140"/>
                    </a:cubicBezTo>
                    <a:lnTo>
                      <a:pt x="9873" y="3140"/>
                    </a:lnTo>
                    <a:cubicBezTo>
                      <a:pt x="9984" y="3132"/>
                      <a:pt x="10095" y="3128"/>
                      <a:pt x="10206" y="3128"/>
                    </a:cubicBezTo>
                    <a:cubicBezTo>
                      <a:pt x="10730" y="3128"/>
                      <a:pt x="11247" y="3218"/>
                      <a:pt x="11726" y="3400"/>
                    </a:cubicBezTo>
                    <a:cubicBezTo>
                      <a:pt x="13030" y="3873"/>
                      <a:pt x="14061" y="4859"/>
                      <a:pt x="14692" y="5967"/>
                    </a:cubicBezTo>
                    <a:cubicBezTo>
                      <a:pt x="15326" y="7084"/>
                      <a:pt x="15568" y="8328"/>
                      <a:pt x="15568" y="9475"/>
                    </a:cubicBezTo>
                    <a:cubicBezTo>
                      <a:pt x="15572" y="10628"/>
                      <a:pt x="15343" y="11699"/>
                      <a:pt x="15003" y="12617"/>
                    </a:cubicBezTo>
                    <a:cubicBezTo>
                      <a:pt x="14312" y="14472"/>
                      <a:pt x="13151" y="15676"/>
                      <a:pt x="12243" y="16284"/>
                    </a:cubicBezTo>
                    <a:cubicBezTo>
                      <a:pt x="11327" y="16909"/>
                      <a:pt x="10698" y="17028"/>
                      <a:pt x="10717" y="17075"/>
                    </a:cubicBezTo>
                    <a:cubicBezTo>
                      <a:pt x="10717" y="17075"/>
                      <a:pt x="11361" y="17019"/>
                      <a:pt x="12332" y="16421"/>
                    </a:cubicBezTo>
                    <a:cubicBezTo>
                      <a:pt x="13292" y="15838"/>
                      <a:pt x="14529" y="14627"/>
                      <a:pt x="15279" y="12724"/>
                    </a:cubicBezTo>
                    <a:cubicBezTo>
                      <a:pt x="15648" y="11779"/>
                      <a:pt x="15903" y="10677"/>
                      <a:pt x="15915" y="9476"/>
                    </a:cubicBezTo>
                    <a:cubicBezTo>
                      <a:pt x="15931" y="8282"/>
                      <a:pt x="15692" y="6973"/>
                      <a:pt x="15028" y="5777"/>
                    </a:cubicBezTo>
                    <a:cubicBezTo>
                      <a:pt x="14366" y="4594"/>
                      <a:pt x="13278" y="3534"/>
                      <a:pt x="11866" y="3015"/>
                    </a:cubicBezTo>
                    <a:cubicBezTo>
                      <a:pt x="11340" y="2813"/>
                      <a:pt x="10770" y="2712"/>
                      <a:pt x="10193" y="2712"/>
                    </a:cubicBezTo>
                    <a:cubicBezTo>
                      <a:pt x="10034" y="2712"/>
                      <a:pt x="9875" y="2720"/>
                      <a:pt x="9716" y="2735"/>
                    </a:cubicBezTo>
                    <a:lnTo>
                      <a:pt x="9716" y="2735"/>
                    </a:lnTo>
                    <a:cubicBezTo>
                      <a:pt x="9626" y="2535"/>
                      <a:pt x="9519" y="2345"/>
                      <a:pt x="9398" y="2167"/>
                    </a:cubicBezTo>
                    <a:cubicBezTo>
                      <a:pt x="8792" y="1281"/>
                      <a:pt x="7916" y="711"/>
                      <a:pt x="7057" y="390"/>
                    </a:cubicBezTo>
                    <a:cubicBezTo>
                      <a:pt x="6311" y="109"/>
                      <a:pt x="5566" y="0"/>
                      <a:pt x="4882" y="0"/>
                    </a:cubicBezTo>
                    <a:close/>
                  </a:path>
                </a:pathLst>
              </a:custGeom>
              <a:solidFill>
                <a:srgbClr val="E660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19"/>
            <p:cNvSpPr/>
            <p:nvPr/>
          </p:nvSpPr>
          <p:spPr>
            <a:xfrm>
              <a:off x="3340250" y="2190575"/>
              <a:ext cx="89100" cy="269400"/>
            </a:xfrm>
            <a:prstGeom prst="rect">
              <a:avLst/>
            </a:pr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2766025" y="449625"/>
              <a:ext cx="111300" cy="101400"/>
            </a:xfrm>
            <a:prstGeom prst="ellipse">
              <a:avLst/>
            </a:prstGeom>
            <a:solidFill>
              <a:srgbClr val="36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3261275" y="2271425"/>
              <a:ext cx="186100" cy="178125"/>
            </a:xfrm>
            <a:custGeom>
              <a:avLst/>
              <a:gdLst/>
              <a:ahLst/>
              <a:cxnLst/>
              <a:rect l="l" t="t" r="r" b="b"/>
              <a:pathLst>
                <a:path w="7444" h="7125" extrusionOk="0">
                  <a:moveTo>
                    <a:pt x="3496" y="279"/>
                  </a:moveTo>
                  <a:cubicBezTo>
                    <a:pt x="3662" y="279"/>
                    <a:pt x="3834" y="290"/>
                    <a:pt x="4013" y="313"/>
                  </a:cubicBezTo>
                  <a:cubicBezTo>
                    <a:pt x="4506" y="382"/>
                    <a:pt x="5041" y="554"/>
                    <a:pt x="5515" y="887"/>
                  </a:cubicBezTo>
                  <a:cubicBezTo>
                    <a:pt x="5983" y="1224"/>
                    <a:pt x="6386" y="1720"/>
                    <a:pt x="6589" y="2342"/>
                  </a:cubicBezTo>
                  <a:cubicBezTo>
                    <a:pt x="7016" y="3549"/>
                    <a:pt x="6716" y="5241"/>
                    <a:pt x="5511" y="6146"/>
                  </a:cubicBezTo>
                  <a:cubicBezTo>
                    <a:pt x="4961" y="6540"/>
                    <a:pt x="4315" y="6712"/>
                    <a:pt x="3677" y="6712"/>
                  </a:cubicBezTo>
                  <a:cubicBezTo>
                    <a:pt x="2893" y="6712"/>
                    <a:pt x="2122" y="6451"/>
                    <a:pt x="1560" y="6024"/>
                  </a:cubicBezTo>
                  <a:cubicBezTo>
                    <a:pt x="1030" y="5642"/>
                    <a:pt x="682" y="5104"/>
                    <a:pt x="509" y="4556"/>
                  </a:cubicBezTo>
                  <a:cubicBezTo>
                    <a:pt x="339" y="4001"/>
                    <a:pt x="347" y="3440"/>
                    <a:pt x="439" y="2951"/>
                  </a:cubicBezTo>
                  <a:cubicBezTo>
                    <a:pt x="632" y="1961"/>
                    <a:pt x="1158" y="1272"/>
                    <a:pt x="1582" y="907"/>
                  </a:cubicBezTo>
                  <a:cubicBezTo>
                    <a:pt x="1745" y="766"/>
                    <a:pt x="1891" y="661"/>
                    <a:pt x="2008" y="584"/>
                  </a:cubicBezTo>
                  <a:lnTo>
                    <a:pt x="2008" y="584"/>
                  </a:lnTo>
                  <a:cubicBezTo>
                    <a:pt x="2393" y="415"/>
                    <a:pt x="2902" y="279"/>
                    <a:pt x="3496" y="279"/>
                  </a:cubicBezTo>
                  <a:close/>
                  <a:moveTo>
                    <a:pt x="3659" y="0"/>
                  </a:moveTo>
                  <a:cubicBezTo>
                    <a:pt x="2758" y="0"/>
                    <a:pt x="2044" y="301"/>
                    <a:pt x="1621" y="597"/>
                  </a:cubicBezTo>
                  <a:cubicBezTo>
                    <a:pt x="1373" y="763"/>
                    <a:pt x="1204" y="925"/>
                    <a:pt x="1106" y="1046"/>
                  </a:cubicBezTo>
                  <a:cubicBezTo>
                    <a:pt x="1006" y="1165"/>
                    <a:pt x="960" y="1233"/>
                    <a:pt x="970" y="1242"/>
                  </a:cubicBezTo>
                  <a:cubicBezTo>
                    <a:pt x="972" y="1244"/>
                    <a:pt x="974" y="1245"/>
                    <a:pt x="977" y="1245"/>
                  </a:cubicBezTo>
                  <a:cubicBezTo>
                    <a:pt x="977" y="1245"/>
                    <a:pt x="977" y="1245"/>
                    <a:pt x="977" y="1245"/>
                  </a:cubicBezTo>
                  <a:lnTo>
                    <a:pt x="977" y="1245"/>
                  </a:lnTo>
                  <a:cubicBezTo>
                    <a:pt x="638" y="1634"/>
                    <a:pt x="314" y="2182"/>
                    <a:pt x="148" y="2890"/>
                  </a:cubicBezTo>
                  <a:cubicBezTo>
                    <a:pt x="31" y="3414"/>
                    <a:pt x="1" y="4028"/>
                    <a:pt x="175" y="4653"/>
                  </a:cubicBezTo>
                  <a:cubicBezTo>
                    <a:pt x="352" y="5273"/>
                    <a:pt x="740" y="5896"/>
                    <a:pt x="1326" y="6331"/>
                  </a:cubicBezTo>
                  <a:cubicBezTo>
                    <a:pt x="1955" y="6820"/>
                    <a:pt x="2815" y="7124"/>
                    <a:pt x="3700" y="7124"/>
                  </a:cubicBezTo>
                  <a:cubicBezTo>
                    <a:pt x="4405" y="7124"/>
                    <a:pt x="5126" y="6931"/>
                    <a:pt x="5757" y="6483"/>
                  </a:cubicBezTo>
                  <a:cubicBezTo>
                    <a:pt x="7148" y="5428"/>
                    <a:pt x="7443" y="3556"/>
                    <a:pt x="6952" y="2213"/>
                  </a:cubicBezTo>
                  <a:cubicBezTo>
                    <a:pt x="6716" y="1522"/>
                    <a:pt x="6244" y="963"/>
                    <a:pt x="5711" y="601"/>
                  </a:cubicBezTo>
                  <a:cubicBezTo>
                    <a:pt x="5173" y="241"/>
                    <a:pt x="4583" y="74"/>
                    <a:pt x="4047" y="19"/>
                  </a:cubicBezTo>
                  <a:cubicBezTo>
                    <a:pt x="3914" y="6"/>
                    <a:pt x="3785" y="0"/>
                    <a:pt x="365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9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9"/>
          <p:cNvSpPr/>
          <p:nvPr/>
        </p:nvSpPr>
        <p:spPr>
          <a:xfrm>
            <a:off x="2069425" y="3258013"/>
            <a:ext cx="489600" cy="110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20;p19"/>
          <p:cNvSpPr txBox="1">
            <a:spLocks/>
          </p:cNvSpPr>
          <p:nvPr/>
        </p:nvSpPr>
        <p:spPr>
          <a:xfrm>
            <a:off x="4272394" y="449977"/>
            <a:ext cx="4224600" cy="1377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matic SC"/>
              <a:buNone/>
              <a:defRPr sz="6500" b="0" i="0" u="none" strike="noStrike" cap="none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  <a:defRPr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  <a:defRPr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  <a:defRPr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  <a:defRPr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  <a:defRPr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  <a:defRPr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  <a:defRPr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Arial"/>
              <a:buNone/>
              <a:defRPr sz="6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Unit 2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Lesson 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249" y="3383441"/>
            <a:ext cx="1280016" cy="1280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21" y="108642"/>
            <a:ext cx="8520600" cy="572625"/>
          </a:xfrm>
        </p:spPr>
        <p:txBody>
          <a:bodyPr/>
          <a:lstStyle/>
          <a:p>
            <a:r>
              <a:rPr lang="en-US" sz="2400" dirty="0" smtClean="0">
                <a:latin typeface="Bahnschrift Light" panose="020B0502040204020203" pitchFamily="34" charset="0"/>
              </a:rPr>
              <a:t>Determine the cause and effect in the following sentence</a:t>
            </a:r>
            <a:endParaRPr lang="en-US" sz="2400" dirty="0">
              <a:latin typeface="Bahnschrift Light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099" y="1040682"/>
            <a:ext cx="7863495" cy="724324"/>
          </a:xfrm>
        </p:spPr>
        <p:txBody>
          <a:bodyPr/>
          <a:lstStyle/>
          <a:p>
            <a:pPr marL="104775" indent="0">
              <a:buNone/>
            </a:pPr>
            <a:r>
              <a:rPr lang="en-US" dirty="0" smtClean="0"/>
              <a:t>1. We didn’t have school on Monday because We had 8 inches of snow.</a:t>
            </a:r>
          </a:p>
          <a:p>
            <a:pPr marL="104775" indent="0">
              <a:buNone/>
            </a:pPr>
            <a:r>
              <a:rPr lang="en-US" dirty="0" smtClean="0"/>
              <a:t>     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07673" y="240782"/>
            <a:ext cx="548295" cy="3083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083979" y="1903972"/>
            <a:ext cx="6039293" cy="10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83980" y="2434253"/>
            <a:ext cx="6039293" cy="10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1086816" y="1565611"/>
            <a:ext cx="1083278" cy="55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85800" marR="0" lvl="1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028700" marR="0" lvl="2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371600" marR="0" lvl="3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1714500" marR="0" lvl="4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057400" marR="0" lvl="5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2400300" marR="0" lvl="6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2743200" marR="0" lvl="7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3086100" marR="0" lvl="8" indent="-238125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04775" indent="0">
              <a:buNone/>
            </a:pPr>
            <a:r>
              <a:rPr lang="en-US" dirty="0"/>
              <a:t>Cause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86816" y="2124421"/>
            <a:ext cx="1018429" cy="42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85800" marR="0" lvl="1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028700" marR="0" lvl="2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371600" marR="0" lvl="3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1714500" marR="0" lvl="4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057400" marR="0" lvl="5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2400300" marR="0" lvl="6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2743200" marR="0" lvl="7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3086100" marR="0" lvl="8" indent="-238125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04775" indent="0">
              <a:buNone/>
            </a:pPr>
            <a:r>
              <a:rPr lang="en-US" dirty="0"/>
              <a:t> Effect: 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105245" y="1512914"/>
            <a:ext cx="5824346" cy="41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85800" marR="0" lvl="1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028700" marR="0" lvl="2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371600" marR="0" lvl="3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1714500" marR="0" lvl="4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057400" marR="0" lvl="5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2400300" marR="0" lvl="6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2743200" marR="0" lvl="7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3086100" marR="0" lvl="8" indent="-238125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04775" indent="0">
              <a:buFont typeface="Roboto Light"/>
              <a:buNone/>
            </a:pPr>
            <a:r>
              <a:rPr lang="en-US" dirty="0" smtClean="0">
                <a:solidFill>
                  <a:srgbClr val="00B0F0"/>
                </a:solidFill>
              </a:rPr>
              <a:t>We had 8 inches of snow.</a:t>
            </a:r>
          </a:p>
          <a:p>
            <a:pPr marL="104775" indent="0">
              <a:buFont typeface="Roboto Light"/>
              <a:buNone/>
            </a:pPr>
            <a:r>
              <a:rPr lang="en-US" dirty="0" smtClean="0"/>
              <a:t>      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033113" y="2003421"/>
            <a:ext cx="3825425" cy="50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85800" marR="0" lvl="1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028700" marR="0" lvl="2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371600" marR="0" lvl="3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1714500" marR="0" lvl="4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057400" marR="0" lvl="5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2400300" marR="0" lvl="6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2743200" marR="0" lvl="7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3086100" marR="0" lvl="8" indent="-238125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04775" indent="0">
              <a:buNone/>
            </a:pPr>
            <a:r>
              <a:rPr lang="en-US" dirty="0">
                <a:solidFill>
                  <a:srgbClr val="00B0F0"/>
                </a:solidFill>
              </a:rPr>
              <a:t>We didn’t have school on Monday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55968" y="2920853"/>
            <a:ext cx="7863495" cy="72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85800" marR="0" lvl="1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028700" marR="0" lvl="2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371600" marR="0" lvl="3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1714500" marR="0" lvl="4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057400" marR="0" lvl="5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2400300" marR="0" lvl="6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2743200" marR="0" lvl="7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3086100" marR="0" lvl="8" indent="-238125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04775" indent="0">
              <a:buFont typeface="Roboto Light"/>
              <a:buNone/>
            </a:pPr>
            <a:r>
              <a:rPr lang="en-US" dirty="0" smtClean="0"/>
              <a:t>2. Alyssa was very tired Friday night so she went to bed early.</a:t>
            </a:r>
          </a:p>
          <a:p>
            <a:pPr marL="104775" indent="0">
              <a:buFont typeface="Roboto Light"/>
              <a:buNone/>
            </a:pPr>
            <a:r>
              <a:rPr lang="en-US" dirty="0" smtClean="0"/>
              <a:t>     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952848" y="3784143"/>
            <a:ext cx="6039293" cy="10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52849" y="4314424"/>
            <a:ext cx="6039293" cy="10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955685" y="3445782"/>
            <a:ext cx="1083278" cy="558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85800" marR="0" lvl="1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028700" marR="0" lvl="2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371600" marR="0" lvl="3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1714500" marR="0" lvl="4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057400" marR="0" lvl="5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2400300" marR="0" lvl="6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2743200" marR="0" lvl="7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3086100" marR="0" lvl="8" indent="-238125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04775" indent="0">
              <a:buNone/>
            </a:pPr>
            <a:r>
              <a:rPr lang="en-US" dirty="0"/>
              <a:t>Cause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955685" y="4004592"/>
            <a:ext cx="1018429" cy="422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85800" marR="0" lvl="1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028700" marR="0" lvl="2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371600" marR="0" lvl="3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1714500" marR="0" lvl="4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057400" marR="0" lvl="5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2400300" marR="0" lvl="6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2743200" marR="0" lvl="7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3086100" marR="0" lvl="8" indent="-238125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04775" indent="0">
              <a:buNone/>
            </a:pPr>
            <a:r>
              <a:rPr lang="en-US" dirty="0"/>
              <a:t> Effect: </a:t>
            </a: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974114" y="3393085"/>
            <a:ext cx="5824346" cy="418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85800" marR="0" lvl="1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028700" marR="0" lvl="2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371600" marR="0" lvl="3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1714500" marR="0" lvl="4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057400" marR="0" lvl="5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2400300" marR="0" lvl="6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2743200" marR="0" lvl="7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3086100" marR="0" lvl="8" indent="-238125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04775" indent="0">
              <a:buNone/>
            </a:pPr>
            <a:r>
              <a:rPr lang="en-US" dirty="0">
                <a:solidFill>
                  <a:srgbClr val="00B0F0"/>
                </a:solidFill>
              </a:rPr>
              <a:t>Alyssa was very tired Friday night</a:t>
            </a:r>
            <a:r>
              <a:rPr lang="en-US" dirty="0" smtClean="0">
                <a:solidFill>
                  <a:srgbClr val="00B0F0"/>
                </a:solidFill>
              </a:rPr>
              <a:t>      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1901982" y="3883592"/>
            <a:ext cx="3825425" cy="50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38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8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685800" marR="0" lvl="1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028700" marR="0" lvl="2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371600" marR="0" lvl="3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1714500" marR="0" lvl="4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057400" marR="0" lvl="5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2400300" marR="0" lvl="6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2743200" marR="0" lvl="7" indent="-2381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3086100" marR="0" lvl="8" indent="-238125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04775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She went to bed early</a:t>
            </a:r>
          </a:p>
        </p:txBody>
      </p:sp>
    </p:spTree>
    <p:extLst>
      <p:ext uri="{BB962C8B-B14F-4D97-AF65-F5344CB8AC3E}">
        <p14:creationId xmlns:p14="http://schemas.microsoft.com/office/powerpoint/2010/main" val="213305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00" y="86933"/>
            <a:ext cx="6858000" cy="2202287"/>
            <a:chOff x="0" y="115910"/>
            <a:chExt cx="9144000" cy="29363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5910"/>
              <a:ext cx="4958443" cy="293638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8513" y="1107582"/>
              <a:ext cx="4455487" cy="1417346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791" y="2687056"/>
            <a:ext cx="3835778" cy="732285"/>
          </a:xfrm>
          <a:prstGeom prst="rect">
            <a:avLst/>
          </a:prstGeom>
        </p:spPr>
      </p:pic>
      <p:sp>
        <p:nvSpPr>
          <p:cNvPr id="6" name="Google Shape;788;p50"/>
          <p:cNvSpPr txBox="1">
            <a:spLocks/>
          </p:cNvSpPr>
          <p:nvPr/>
        </p:nvSpPr>
        <p:spPr>
          <a:xfrm>
            <a:off x="2448645" y="3419341"/>
            <a:ext cx="6286451" cy="117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04775" indent="0">
              <a:buNone/>
            </a:pPr>
            <a:r>
              <a:rPr lang="en-US" sz="2400" dirty="0">
                <a:latin typeface="Bahnschrift SemiBold" panose="020B0502040204020203" pitchFamily="34" charset="0"/>
              </a:rPr>
              <a:t>He slipped on the ice so he was embarrassed.</a:t>
            </a:r>
            <a:endParaRPr lang="en-US" sz="27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34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88;p50"/>
          <p:cNvSpPr txBox="1">
            <a:spLocks/>
          </p:cNvSpPr>
          <p:nvPr/>
        </p:nvSpPr>
        <p:spPr>
          <a:xfrm>
            <a:off x="2448645" y="3419341"/>
            <a:ext cx="5272241" cy="123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04775" indent="0">
              <a:buNone/>
            </a:pPr>
            <a:r>
              <a:rPr lang="en-US" sz="2400" dirty="0">
                <a:latin typeface="Bahnschrift SemiBold" panose="020B0502040204020203" pitchFamily="34" charset="0"/>
              </a:rPr>
              <a:t>She was disappointed because she lost the race.</a:t>
            </a:r>
            <a:endParaRPr lang="en-US" sz="2700" dirty="0">
              <a:latin typeface="Bahnschrift SemiBold" panose="020B0502040204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30790" y="119632"/>
            <a:ext cx="6009980" cy="2225423"/>
            <a:chOff x="383720" y="159510"/>
            <a:chExt cx="8013306" cy="29672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720" y="159510"/>
              <a:ext cx="4220380" cy="29672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9104" y="1219533"/>
              <a:ext cx="3927922" cy="159340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881" y="2624543"/>
            <a:ext cx="4151063" cy="79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11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1810" y="289101"/>
            <a:ext cx="616737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latin typeface="VegaSB-Light"/>
              </a:rPr>
              <a:t>1. She was confused because she didn’t understand the teacher.</a:t>
            </a:r>
          </a:p>
          <a:p>
            <a:r>
              <a:rPr lang="en-US" sz="2100" dirty="0">
                <a:latin typeface="VegaSB-Light"/>
              </a:rPr>
              <a:t>She _________________________, so _______________</a:t>
            </a:r>
          </a:p>
          <a:p>
            <a:endParaRPr lang="en-US" sz="2100" dirty="0">
              <a:latin typeface="VegaSB-Light"/>
            </a:endParaRPr>
          </a:p>
          <a:p>
            <a:r>
              <a:rPr lang="en-US" sz="2100" dirty="0">
                <a:latin typeface="VegaSB-Light"/>
              </a:rPr>
              <a:t>2. He ripped his </a:t>
            </a:r>
            <a:r>
              <a:rPr lang="en-US" sz="2100" dirty="0">
                <a:latin typeface="Calibri" panose="020F0502020204030204" pitchFamily="34" charset="0"/>
              </a:rPr>
              <a:t>j</a:t>
            </a:r>
            <a:r>
              <a:rPr lang="en-US" sz="2100" dirty="0">
                <a:latin typeface="VegaSB-Light"/>
              </a:rPr>
              <a:t>eans because he was in a hurry.</a:t>
            </a:r>
          </a:p>
          <a:p>
            <a:r>
              <a:rPr lang="en-US" sz="2100" dirty="0">
                <a:latin typeface="VegaSB-Light"/>
              </a:rPr>
              <a:t>He _______________, so ___________________</a:t>
            </a:r>
          </a:p>
          <a:p>
            <a:endParaRPr lang="en-US" sz="2100" dirty="0">
              <a:latin typeface="VegaSB-Light"/>
            </a:endParaRPr>
          </a:p>
          <a:p>
            <a:r>
              <a:rPr lang="en-US" sz="2100" dirty="0">
                <a:latin typeface="VegaSB-Light"/>
              </a:rPr>
              <a:t>3. She was happy because she met her friend.</a:t>
            </a:r>
          </a:p>
          <a:p>
            <a:r>
              <a:rPr lang="en-US" sz="2100" dirty="0">
                <a:latin typeface="VegaSB-Light"/>
              </a:rPr>
              <a:t>She _______________, so __________________</a:t>
            </a:r>
          </a:p>
          <a:p>
            <a:endParaRPr lang="en-US" sz="2100" dirty="0">
              <a:latin typeface="VegaSB-Light"/>
            </a:endParaRPr>
          </a:p>
          <a:p>
            <a:r>
              <a:rPr lang="en-US" sz="2100" dirty="0">
                <a:latin typeface="VegaSB-Light"/>
              </a:rPr>
              <a:t>4. He was tired because he went to bed late.</a:t>
            </a:r>
          </a:p>
          <a:p>
            <a:r>
              <a:rPr lang="en-US" sz="2100" dirty="0">
                <a:latin typeface="VegaSB-Light"/>
              </a:rPr>
              <a:t>He _________________, so _________________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2311756" y="888643"/>
            <a:ext cx="44915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F0"/>
                </a:solidFill>
                <a:latin typeface="VegaSB-Light"/>
                <a:cs typeface="Arial" panose="020B0604020202020204" pitchFamily="34" charset="0"/>
              </a:rPr>
              <a:t>didn‛t understand the teacher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1810" y="1236372"/>
            <a:ext cx="29798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F0"/>
                </a:solidFill>
              </a:rPr>
              <a:t>she was confused.</a:t>
            </a:r>
            <a:endParaRPr lang="en-US" sz="2100" dirty="0">
              <a:solidFill>
                <a:srgbClr val="00B0F0"/>
              </a:solidFill>
              <a:latin typeface="VegaSB-Ligh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0337" y="2196841"/>
            <a:ext cx="31730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F0"/>
                </a:solidFill>
              </a:rPr>
              <a:t>was in a hurry</a:t>
            </a:r>
            <a:endParaRPr lang="en-US" sz="2100" dirty="0">
              <a:solidFill>
                <a:srgbClr val="00B0F0"/>
              </a:solidFill>
              <a:latin typeface="VegaSB-Ligh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9760" y="2196841"/>
            <a:ext cx="25089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F0"/>
                </a:solidFill>
              </a:rPr>
              <a:t>he ripped his jeans.</a:t>
            </a:r>
            <a:endParaRPr lang="en-US" sz="2100" dirty="0">
              <a:solidFill>
                <a:srgbClr val="00B0F0"/>
              </a:solidFill>
              <a:latin typeface="VegaSB-Ligh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6986" y="3171796"/>
            <a:ext cx="20018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F0"/>
                </a:solidFill>
              </a:rPr>
              <a:t>met her friend</a:t>
            </a:r>
            <a:endParaRPr lang="en-US" sz="2100" dirty="0">
              <a:solidFill>
                <a:srgbClr val="00B0F0"/>
              </a:solidFill>
              <a:latin typeface="VegaSB-Ligh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3369" y="3157311"/>
            <a:ext cx="2001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F0"/>
                </a:solidFill>
              </a:rPr>
              <a:t>she was happy.</a:t>
            </a:r>
            <a:endParaRPr lang="en-US" sz="2100" dirty="0">
              <a:solidFill>
                <a:srgbClr val="00B0F0"/>
              </a:solidFill>
              <a:latin typeface="VegaSB-Ligh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6987" y="4122031"/>
            <a:ext cx="25065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F0"/>
                </a:solidFill>
              </a:rPr>
              <a:t>went to bed late</a:t>
            </a:r>
            <a:endParaRPr lang="en-US" sz="2100" dirty="0">
              <a:solidFill>
                <a:srgbClr val="00B0F0"/>
              </a:solidFill>
              <a:latin typeface="VegaSB-Ligh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2005" y="4081830"/>
            <a:ext cx="20018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B0F0"/>
                </a:solidFill>
              </a:rPr>
              <a:t>he was tired.</a:t>
            </a:r>
            <a:endParaRPr lang="en-US" sz="2100" dirty="0">
              <a:solidFill>
                <a:srgbClr val="00B0F0"/>
              </a:solidFill>
              <a:latin typeface="VegaSB-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9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1594" y="404127"/>
            <a:ext cx="6561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</a:rPr>
              <a:t>1. He was lazy ... he did not study well. 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1535986" y="588793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>
              <a:latin typeface="Cambria" panose="02040503050406030204" pitchFamily="18" charset="0"/>
            </a:endParaRPr>
          </a:p>
          <a:p>
            <a:r>
              <a:rPr lang="en-US" sz="1800" dirty="0">
                <a:latin typeface="Cambria" panose="02040503050406030204" pitchFamily="18" charset="0"/>
              </a:rPr>
              <a:t>a. so </a:t>
            </a:r>
          </a:p>
          <a:p>
            <a:r>
              <a:rPr lang="en-US" sz="1800" dirty="0">
                <a:latin typeface="Cambria" panose="02040503050406030204" pitchFamily="18" charset="0"/>
              </a:rPr>
              <a:t>b. because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2024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</a:rPr>
              <a:t>2. I could not talk to him ... he was busy.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87384" y="26155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</a:rPr>
              <a:t>a. because </a:t>
            </a:r>
          </a:p>
          <a:p>
            <a:r>
              <a:rPr lang="en-US" sz="1800" dirty="0">
                <a:latin typeface="Cambria" panose="02040503050406030204" pitchFamily="18" charset="0"/>
              </a:rPr>
              <a:t>b. so </a:t>
            </a:r>
          </a:p>
        </p:txBody>
      </p:sp>
      <p:sp>
        <p:nvSpPr>
          <p:cNvPr id="6" name="Rectangle 5"/>
          <p:cNvSpPr/>
          <p:nvPr/>
        </p:nvSpPr>
        <p:spPr>
          <a:xfrm>
            <a:off x="898989" y="3675191"/>
            <a:ext cx="5584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</a:rPr>
              <a:t>3. He was ill ... he did not attend school for a week. </a:t>
            </a:r>
          </a:p>
          <a:p>
            <a:r>
              <a:rPr lang="en-US" sz="1800" dirty="0">
                <a:latin typeface="Cambria" panose="02040503050406030204" pitchFamily="18" charset="0"/>
              </a:rPr>
              <a:t>a. so </a:t>
            </a:r>
          </a:p>
          <a:p>
            <a:r>
              <a:rPr lang="en-US" sz="1800" dirty="0">
                <a:latin typeface="Cambria" panose="02040503050406030204" pitchFamily="18" charset="0"/>
              </a:rPr>
              <a:t>b. because </a:t>
            </a:r>
          </a:p>
        </p:txBody>
      </p:sp>
    </p:spTree>
    <p:extLst>
      <p:ext uri="{BB962C8B-B14F-4D97-AF65-F5344CB8AC3E}">
        <p14:creationId xmlns:p14="http://schemas.microsoft.com/office/powerpoint/2010/main" val="326652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C6_48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35794"/>
            <a:ext cx="6858000" cy="3871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31202" y="3123240"/>
            <a:ext cx="40253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FF0000"/>
                </a:solidFill>
                <a:latin typeface="Comic Sans MS" pitchFamily="66" charset="0"/>
              </a:rPr>
              <a:t>He was embarrassed because he ripped his shirt.</a:t>
            </a:r>
            <a:endParaRPr lang="ko-KR" altLang="en-US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1202" y="3409161"/>
            <a:ext cx="40253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FF0000"/>
                </a:solidFill>
                <a:latin typeface="Comic Sans MS" pitchFamily="66" charset="0"/>
              </a:rPr>
              <a:t>How was Gina?</a:t>
            </a:r>
            <a:endParaRPr lang="ko-KR" altLang="en-US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334" y="3651870"/>
            <a:ext cx="44279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FF0000"/>
                </a:solidFill>
                <a:latin typeface="Comic Sans MS" pitchFamily="66" charset="0"/>
              </a:rPr>
              <a:t>She did her homework wrong so she was frustrated.</a:t>
            </a:r>
            <a:endParaRPr lang="ko-KR" altLang="en-US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2633" y="3946322"/>
            <a:ext cx="44279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FF0000"/>
                </a:solidFill>
                <a:latin typeface="Comic Sans MS" pitchFamily="66" charset="0"/>
              </a:rPr>
              <a:t>How was John?</a:t>
            </a:r>
            <a:endParaRPr lang="ko-KR" altLang="en-US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2632" y="4191930"/>
            <a:ext cx="48707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rgbClr val="FF0000"/>
                </a:solidFill>
                <a:latin typeface="Comic Sans MS" pitchFamily="66" charset="0"/>
              </a:rPr>
              <a:t>He spilled milk all over the counter because he was tired.</a:t>
            </a:r>
            <a:endParaRPr lang="ko-KR" altLang="en-US" sz="105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80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21"/>
          <p:cNvGrpSpPr/>
          <p:nvPr/>
        </p:nvGrpSpPr>
        <p:grpSpPr>
          <a:xfrm>
            <a:off x="7605998" y="3886472"/>
            <a:ext cx="1302190" cy="896743"/>
            <a:chOff x="7605998" y="3886472"/>
            <a:chExt cx="1302190" cy="896743"/>
          </a:xfrm>
        </p:grpSpPr>
        <p:sp>
          <p:nvSpPr>
            <p:cNvPr id="255" name="Google Shape;255;p21"/>
            <p:cNvSpPr/>
            <p:nvPr/>
          </p:nvSpPr>
          <p:spPr>
            <a:xfrm>
              <a:off x="7751571" y="4471035"/>
              <a:ext cx="1156617" cy="312180"/>
            </a:xfrm>
            <a:custGeom>
              <a:avLst/>
              <a:gdLst/>
              <a:ahLst/>
              <a:cxnLst/>
              <a:rect l="l" t="t" r="r" b="b"/>
              <a:pathLst>
                <a:path w="23923" h="6457" extrusionOk="0">
                  <a:moveTo>
                    <a:pt x="1" y="0"/>
                  </a:moveTo>
                  <a:lnTo>
                    <a:pt x="620" y="6456"/>
                  </a:lnTo>
                  <a:lnTo>
                    <a:pt x="23923" y="5757"/>
                  </a:lnTo>
                  <a:lnTo>
                    <a:pt x="22803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8003459" y="4592773"/>
              <a:ext cx="689822" cy="57969"/>
            </a:xfrm>
            <a:custGeom>
              <a:avLst/>
              <a:gdLst/>
              <a:ahLst/>
              <a:cxnLst/>
              <a:rect l="l" t="t" r="r" b="b"/>
              <a:pathLst>
                <a:path w="14268" h="1199" extrusionOk="0">
                  <a:moveTo>
                    <a:pt x="3" y="1"/>
                  </a:moveTo>
                  <a:lnTo>
                    <a:pt x="1" y="1170"/>
                  </a:lnTo>
                  <a:lnTo>
                    <a:pt x="14265" y="1198"/>
                  </a:lnTo>
                  <a:lnTo>
                    <a:pt x="14267" y="29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7606627" y="4182355"/>
              <a:ext cx="1153620" cy="312422"/>
            </a:xfrm>
            <a:custGeom>
              <a:avLst/>
              <a:gdLst/>
              <a:ahLst/>
              <a:cxnLst/>
              <a:rect l="l" t="t" r="r" b="b"/>
              <a:pathLst>
                <a:path w="23861" h="6462" extrusionOk="0">
                  <a:moveTo>
                    <a:pt x="1" y="1"/>
                  </a:moveTo>
                  <a:lnTo>
                    <a:pt x="553" y="6462"/>
                  </a:lnTo>
                  <a:lnTo>
                    <a:pt x="23861" y="6010"/>
                  </a:lnTo>
                  <a:lnTo>
                    <a:pt x="22800" y="2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7605998" y="4219147"/>
              <a:ext cx="1147286" cy="254936"/>
            </a:xfrm>
            <a:custGeom>
              <a:avLst/>
              <a:gdLst/>
              <a:ahLst/>
              <a:cxnLst/>
              <a:rect l="l" t="t" r="r" b="b"/>
              <a:pathLst>
                <a:path w="23730" h="5273" extrusionOk="0">
                  <a:moveTo>
                    <a:pt x="22904" y="1"/>
                  </a:moveTo>
                  <a:lnTo>
                    <a:pt x="3" y="153"/>
                  </a:lnTo>
                  <a:lnTo>
                    <a:pt x="1" y="445"/>
                  </a:lnTo>
                  <a:cubicBezTo>
                    <a:pt x="1" y="378"/>
                    <a:pt x="5" y="347"/>
                    <a:pt x="11" y="347"/>
                  </a:cubicBezTo>
                  <a:cubicBezTo>
                    <a:pt x="84" y="347"/>
                    <a:pt x="530" y="5272"/>
                    <a:pt x="530" y="5272"/>
                  </a:cubicBezTo>
                  <a:lnTo>
                    <a:pt x="23729" y="4452"/>
                  </a:lnTo>
                  <a:lnTo>
                    <a:pt x="22904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7662371" y="4367959"/>
              <a:ext cx="1048222" cy="32876"/>
            </a:xfrm>
            <a:custGeom>
              <a:avLst/>
              <a:gdLst/>
              <a:ahLst/>
              <a:cxnLst/>
              <a:rect l="l" t="t" r="r" b="b"/>
              <a:pathLst>
                <a:path w="21681" h="680" extrusionOk="0">
                  <a:moveTo>
                    <a:pt x="333" y="0"/>
                  </a:moveTo>
                  <a:cubicBezTo>
                    <a:pt x="116" y="0"/>
                    <a:pt x="1" y="5"/>
                    <a:pt x="1" y="17"/>
                  </a:cubicBezTo>
                  <a:cubicBezTo>
                    <a:pt x="1" y="35"/>
                    <a:pt x="305" y="63"/>
                    <a:pt x="850" y="107"/>
                  </a:cubicBezTo>
                  <a:cubicBezTo>
                    <a:pt x="1397" y="148"/>
                    <a:pt x="2192" y="197"/>
                    <a:pt x="3170" y="251"/>
                  </a:cubicBezTo>
                  <a:cubicBezTo>
                    <a:pt x="5131" y="357"/>
                    <a:pt x="7840" y="476"/>
                    <a:pt x="10833" y="558"/>
                  </a:cubicBezTo>
                  <a:cubicBezTo>
                    <a:pt x="13829" y="641"/>
                    <a:pt x="16538" y="677"/>
                    <a:pt x="18502" y="680"/>
                  </a:cubicBezTo>
                  <a:cubicBezTo>
                    <a:pt x="19482" y="680"/>
                    <a:pt x="20277" y="675"/>
                    <a:pt x="20827" y="664"/>
                  </a:cubicBezTo>
                  <a:cubicBezTo>
                    <a:pt x="21376" y="654"/>
                    <a:pt x="21678" y="638"/>
                    <a:pt x="21678" y="620"/>
                  </a:cubicBezTo>
                  <a:cubicBezTo>
                    <a:pt x="21681" y="605"/>
                    <a:pt x="21374" y="582"/>
                    <a:pt x="20827" y="564"/>
                  </a:cubicBezTo>
                  <a:cubicBezTo>
                    <a:pt x="20277" y="546"/>
                    <a:pt x="19485" y="522"/>
                    <a:pt x="18504" y="499"/>
                  </a:cubicBezTo>
                  <a:lnTo>
                    <a:pt x="10841" y="306"/>
                  </a:lnTo>
                  <a:lnTo>
                    <a:pt x="3177" y="71"/>
                  </a:lnTo>
                  <a:cubicBezTo>
                    <a:pt x="2197" y="40"/>
                    <a:pt x="1405" y="17"/>
                    <a:pt x="855" y="6"/>
                  </a:cubicBezTo>
                  <a:cubicBezTo>
                    <a:pt x="643" y="2"/>
                    <a:pt x="468" y="0"/>
                    <a:pt x="333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7658020" y="4303416"/>
              <a:ext cx="1018392" cy="29637"/>
            </a:xfrm>
            <a:custGeom>
              <a:avLst/>
              <a:gdLst/>
              <a:ahLst/>
              <a:cxnLst/>
              <a:rect l="l" t="t" r="r" b="b"/>
              <a:pathLst>
                <a:path w="21064" h="613" extrusionOk="0">
                  <a:moveTo>
                    <a:pt x="13177" y="1"/>
                  </a:moveTo>
                  <a:cubicBezTo>
                    <a:pt x="12331" y="1"/>
                    <a:pt x="11443" y="7"/>
                    <a:pt x="10528" y="23"/>
                  </a:cubicBezTo>
                  <a:cubicBezTo>
                    <a:pt x="7615" y="72"/>
                    <a:pt x="4981" y="196"/>
                    <a:pt x="3079" y="322"/>
                  </a:cubicBezTo>
                  <a:cubicBezTo>
                    <a:pt x="2127" y="387"/>
                    <a:pt x="1358" y="448"/>
                    <a:pt x="826" y="497"/>
                  </a:cubicBezTo>
                  <a:cubicBezTo>
                    <a:pt x="295" y="546"/>
                    <a:pt x="1" y="585"/>
                    <a:pt x="3" y="601"/>
                  </a:cubicBezTo>
                  <a:cubicBezTo>
                    <a:pt x="4" y="609"/>
                    <a:pt x="65" y="613"/>
                    <a:pt x="179" y="613"/>
                  </a:cubicBezTo>
                  <a:cubicBezTo>
                    <a:pt x="319" y="613"/>
                    <a:pt x="539" y="607"/>
                    <a:pt x="832" y="596"/>
                  </a:cubicBezTo>
                  <a:lnTo>
                    <a:pt x="3089" y="503"/>
                  </a:lnTo>
                  <a:cubicBezTo>
                    <a:pt x="4994" y="423"/>
                    <a:pt x="7626" y="325"/>
                    <a:pt x="10531" y="278"/>
                  </a:cubicBezTo>
                  <a:cubicBezTo>
                    <a:pt x="12100" y="252"/>
                    <a:pt x="13589" y="243"/>
                    <a:pt x="14927" y="243"/>
                  </a:cubicBezTo>
                  <a:cubicBezTo>
                    <a:pt x="16069" y="243"/>
                    <a:pt x="17100" y="249"/>
                    <a:pt x="17978" y="257"/>
                  </a:cubicBezTo>
                  <a:lnTo>
                    <a:pt x="20236" y="276"/>
                  </a:lnTo>
                  <a:cubicBezTo>
                    <a:pt x="20320" y="276"/>
                    <a:pt x="20398" y="276"/>
                    <a:pt x="20470" y="276"/>
                  </a:cubicBezTo>
                  <a:cubicBezTo>
                    <a:pt x="20854" y="276"/>
                    <a:pt x="21064" y="270"/>
                    <a:pt x="21064" y="255"/>
                  </a:cubicBezTo>
                  <a:cubicBezTo>
                    <a:pt x="21064" y="237"/>
                    <a:pt x="20772" y="211"/>
                    <a:pt x="20238" y="178"/>
                  </a:cubicBezTo>
                  <a:cubicBezTo>
                    <a:pt x="19704" y="144"/>
                    <a:pt x="18935" y="110"/>
                    <a:pt x="17980" y="77"/>
                  </a:cubicBezTo>
                  <a:cubicBezTo>
                    <a:pt x="16674" y="33"/>
                    <a:pt x="15024" y="1"/>
                    <a:pt x="13177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7658551" y="4254296"/>
              <a:ext cx="1038214" cy="44093"/>
            </a:xfrm>
            <a:custGeom>
              <a:avLst/>
              <a:gdLst/>
              <a:ahLst/>
              <a:cxnLst/>
              <a:rect l="l" t="t" r="r" b="b"/>
              <a:pathLst>
                <a:path w="21474" h="912" extrusionOk="0">
                  <a:moveTo>
                    <a:pt x="8327" y="0"/>
                  </a:moveTo>
                  <a:cubicBezTo>
                    <a:pt x="7716" y="0"/>
                    <a:pt x="7125" y="5"/>
                    <a:pt x="6559" y="14"/>
                  </a:cubicBezTo>
                  <a:cubicBezTo>
                    <a:pt x="5917" y="30"/>
                    <a:pt x="5305" y="40"/>
                    <a:pt x="4732" y="66"/>
                  </a:cubicBezTo>
                  <a:cubicBezTo>
                    <a:pt x="4159" y="84"/>
                    <a:pt x="3628" y="112"/>
                    <a:pt x="3140" y="136"/>
                  </a:cubicBezTo>
                  <a:cubicBezTo>
                    <a:pt x="2655" y="159"/>
                    <a:pt x="2216" y="192"/>
                    <a:pt x="1829" y="218"/>
                  </a:cubicBezTo>
                  <a:cubicBezTo>
                    <a:pt x="1445" y="244"/>
                    <a:pt x="1112" y="272"/>
                    <a:pt x="841" y="298"/>
                  </a:cubicBezTo>
                  <a:cubicBezTo>
                    <a:pt x="299" y="347"/>
                    <a:pt x="0" y="383"/>
                    <a:pt x="3" y="401"/>
                  </a:cubicBezTo>
                  <a:cubicBezTo>
                    <a:pt x="3" y="408"/>
                    <a:pt x="62" y="412"/>
                    <a:pt x="175" y="412"/>
                  </a:cubicBezTo>
                  <a:cubicBezTo>
                    <a:pt x="317" y="412"/>
                    <a:pt x="545" y="406"/>
                    <a:pt x="849" y="396"/>
                  </a:cubicBezTo>
                  <a:lnTo>
                    <a:pt x="1840" y="360"/>
                  </a:lnTo>
                  <a:cubicBezTo>
                    <a:pt x="2224" y="350"/>
                    <a:pt x="2665" y="332"/>
                    <a:pt x="3151" y="316"/>
                  </a:cubicBezTo>
                  <a:cubicBezTo>
                    <a:pt x="3636" y="301"/>
                    <a:pt x="4167" y="285"/>
                    <a:pt x="4740" y="275"/>
                  </a:cubicBezTo>
                  <a:cubicBezTo>
                    <a:pt x="5310" y="262"/>
                    <a:pt x="5922" y="257"/>
                    <a:pt x="6564" y="249"/>
                  </a:cubicBezTo>
                  <a:cubicBezTo>
                    <a:pt x="6892" y="247"/>
                    <a:pt x="7227" y="246"/>
                    <a:pt x="7570" y="246"/>
                  </a:cubicBezTo>
                  <a:cubicBezTo>
                    <a:pt x="8574" y="246"/>
                    <a:pt x="9640" y="256"/>
                    <a:pt x="10744" y="283"/>
                  </a:cubicBezTo>
                  <a:cubicBezTo>
                    <a:pt x="12228" y="316"/>
                    <a:pt x="13640" y="378"/>
                    <a:pt x="14922" y="445"/>
                  </a:cubicBezTo>
                  <a:cubicBezTo>
                    <a:pt x="15564" y="484"/>
                    <a:pt x="16173" y="517"/>
                    <a:pt x="16744" y="559"/>
                  </a:cubicBezTo>
                  <a:cubicBezTo>
                    <a:pt x="17314" y="595"/>
                    <a:pt x="17843" y="639"/>
                    <a:pt x="18328" y="672"/>
                  </a:cubicBezTo>
                  <a:cubicBezTo>
                    <a:pt x="18813" y="708"/>
                    <a:pt x="19252" y="747"/>
                    <a:pt x="19636" y="778"/>
                  </a:cubicBezTo>
                  <a:lnTo>
                    <a:pt x="20624" y="861"/>
                  </a:lnTo>
                  <a:cubicBezTo>
                    <a:pt x="21026" y="893"/>
                    <a:pt x="21295" y="911"/>
                    <a:pt x="21409" y="911"/>
                  </a:cubicBezTo>
                  <a:cubicBezTo>
                    <a:pt x="21449" y="911"/>
                    <a:pt x="21470" y="909"/>
                    <a:pt x="21471" y="905"/>
                  </a:cubicBezTo>
                  <a:cubicBezTo>
                    <a:pt x="21473" y="889"/>
                    <a:pt x="21174" y="837"/>
                    <a:pt x="20635" y="763"/>
                  </a:cubicBezTo>
                  <a:cubicBezTo>
                    <a:pt x="20364" y="724"/>
                    <a:pt x="20034" y="680"/>
                    <a:pt x="19649" y="636"/>
                  </a:cubicBezTo>
                  <a:cubicBezTo>
                    <a:pt x="19265" y="592"/>
                    <a:pt x="18829" y="543"/>
                    <a:pt x="18343" y="494"/>
                  </a:cubicBezTo>
                  <a:cubicBezTo>
                    <a:pt x="17858" y="445"/>
                    <a:pt x="17329" y="394"/>
                    <a:pt x="16757" y="347"/>
                  </a:cubicBezTo>
                  <a:cubicBezTo>
                    <a:pt x="16186" y="298"/>
                    <a:pt x="15577" y="257"/>
                    <a:pt x="14935" y="210"/>
                  </a:cubicBezTo>
                  <a:cubicBezTo>
                    <a:pt x="13650" y="130"/>
                    <a:pt x="12236" y="61"/>
                    <a:pt x="10750" y="27"/>
                  </a:cubicBezTo>
                  <a:cubicBezTo>
                    <a:pt x="9917" y="8"/>
                    <a:pt x="9106" y="0"/>
                    <a:pt x="8327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7625240" y="3886472"/>
              <a:ext cx="1147721" cy="312760"/>
            </a:xfrm>
            <a:custGeom>
              <a:avLst/>
              <a:gdLst/>
              <a:ahLst/>
              <a:cxnLst/>
              <a:rect l="l" t="t" r="r" b="b"/>
              <a:pathLst>
                <a:path w="23739" h="6469" extrusionOk="0">
                  <a:moveTo>
                    <a:pt x="0" y="0"/>
                  </a:moveTo>
                  <a:lnTo>
                    <a:pt x="426" y="6469"/>
                  </a:lnTo>
                  <a:lnTo>
                    <a:pt x="23739" y="6464"/>
                  </a:lnTo>
                  <a:lnTo>
                    <a:pt x="22789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7623355" y="3930467"/>
              <a:ext cx="1143273" cy="248071"/>
            </a:xfrm>
            <a:custGeom>
              <a:avLst/>
              <a:gdLst/>
              <a:ahLst/>
              <a:cxnLst/>
              <a:rect l="l" t="t" r="r" b="b"/>
              <a:pathLst>
                <a:path w="23647" h="5131" extrusionOk="0">
                  <a:moveTo>
                    <a:pt x="1" y="276"/>
                  </a:moveTo>
                  <a:cubicBezTo>
                    <a:pt x="1" y="281"/>
                    <a:pt x="1" y="287"/>
                    <a:pt x="0" y="292"/>
                  </a:cubicBezTo>
                  <a:lnTo>
                    <a:pt x="1" y="276"/>
                  </a:lnTo>
                  <a:close/>
                  <a:moveTo>
                    <a:pt x="11" y="1"/>
                  </a:moveTo>
                  <a:lnTo>
                    <a:pt x="1" y="276"/>
                  </a:lnTo>
                  <a:lnTo>
                    <a:pt x="1" y="276"/>
                  </a:lnTo>
                  <a:cubicBezTo>
                    <a:pt x="3" y="221"/>
                    <a:pt x="7" y="195"/>
                    <a:pt x="12" y="195"/>
                  </a:cubicBezTo>
                  <a:cubicBezTo>
                    <a:pt x="86" y="195"/>
                    <a:pt x="436" y="5131"/>
                    <a:pt x="436" y="5131"/>
                  </a:cubicBezTo>
                  <a:lnTo>
                    <a:pt x="23646" y="4754"/>
                  </a:lnTo>
                  <a:lnTo>
                    <a:pt x="22908" y="287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7677262" y="4073188"/>
              <a:ext cx="1047545" cy="51200"/>
            </a:xfrm>
            <a:custGeom>
              <a:avLst/>
              <a:gdLst/>
              <a:ahLst/>
              <a:cxnLst/>
              <a:rect l="l" t="t" r="r" b="b"/>
              <a:pathLst>
                <a:path w="21667" h="1059" extrusionOk="0">
                  <a:moveTo>
                    <a:pt x="158" y="0"/>
                  </a:moveTo>
                  <a:cubicBezTo>
                    <a:pt x="56" y="0"/>
                    <a:pt x="3" y="4"/>
                    <a:pt x="3" y="11"/>
                  </a:cubicBezTo>
                  <a:cubicBezTo>
                    <a:pt x="0" y="29"/>
                    <a:pt x="302" y="65"/>
                    <a:pt x="849" y="117"/>
                  </a:cubicBezTo>
                  <a:cubicBezTo>
                    <a:pt x="1396" y="171"/>
                    <a:pt x="2186" y="236"/>
                    <a:pt x="3166" y="308"/>
                  </a:cubicBezTo>
                  <a:cubicBezTo>
                    <a:pt x="5122" y="452"/>
                    <a:pt x="7831" y="623"/>
                    <a:pt x="10822" y="762"/>
                  </a:cubicBezTo>
                  <a:cubicBezTo>
                    <a:pt x="13812" y="904"/>
                    <a:pt x="16524" y="989"/>
                    <a:pt x="18485" y="1030"/>
                  </a:cubicBezTo>
                  <a:cubicBezTo>
                    <a:pt x="19469" y="1051"/>
                    <a:pt x="20261" y="1059"/>
                    <a:pt x="20810" y="1059"/>
                  </a:cubicBezTo>
                  <a:cubicBezTo>
                    <a:pt x="21360" y="1059"/>
                    <a:pt x="21664" y="1051"/>
                    <a:pt x="21664" y="1033"/>
                  </a:cubicBezTo>
                  <a:cubicBezTo>
                    <a:pt x="21667" y="1017"/>
                    <a:pt x="21365" y="992"/>
                    <a:pt x="20815" y="961"/>
                  </a:cubicBezTo>
                  <a:cubicBezTo>
                    <a:pt x="20268" y="930"/>
                    <a:pt x="19474" y="894"/>
                    <a:pt x="18493" y="850"/>
                  </a:cubicBezTo>
                  <a:lnTo>
                    <a:pt x="10835" y="509"/>
                  </a:lnTo>
                  <a:lnTo>
                    <a:pt x="3176" y="127"/>
                  </a:lnTo>
                  <a:cubicBezTo>
                    <a:pt x="2196" y="78"/>
                    <a:pt x="1404" y="39"/>
                    <a:pt x="854" y="19"/>
                  </a:cubicBezTo>
                  <a:cubicBezTo>
                    <a:pt x="536" y="7"/>
                    <a:pt x="300" y="0"/>
                    <a:pt x="158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7673636" y="4019136"/>
              <a:ext cx="1018488" cy="21805"/>
            </a:xfrm>
            <a:custGeom>
              <a:avLst/>
              <a:gdLst/>
              <a:ahLst/>
              <a:cxnLst/>
              <a:rect l="l" t="t" r="r" b="b"/>
              <a:pathLst>
                <a:path w="21066" h="451" extrusionOk="0">
                  <a:moveTo>
                    <a:pt x="10107" y="1"/>
                  </a:moveTo>
                  <a:cubicBezTo>
                    <a:pt x="7364" y="1"/>
                    <a:pt x="4891" y="70"/>
                    <a:pt x="3081" y="156"/>
                  </a:cubicBezTo>
                  <a:cubicBezTo>
                    <a:pt x="2129" y="203"/>
                    <a:pt x="1357" y="249"/>
                    <a:pt x="826" y="288"/>
                  </a:cubicBezTo>
                  <a:cubicBezTo>
                    <a:pt x="294" y="329"/>
                    <a:pt x="0" y="360"/>
                    <a:pt x="3" y="378"/>
                  </a:cubicBezTo>
                  <a:cubicBezTo>
                    <a:pt x="3" y="388"/>
                    <a:pt x="125" y="394"/>
                    <a:pt x="356" y="394"/>
                  </a:cubicBezTo>
                  <a:cubicBezTo>
                    <a:pt x="483" y="394"/>
                    <a:pt x="642" y="392"/>
                    <a:pt x="831" y="389"/>
                  </a:cubicBezTo>
                  <a:lnTo>
                    <a:pt x="3089" y="337"/>
                  </a:lnTo>
                  <a:cubicBezTo>
                    <a:pt x="4852" y="296"/>
                    <a:pt x="7240" y="254"/>
                    <a:pt x="9892" y="254"/>
                  </a:cubicBezTo>
                  <a:cubicBezTo>
                    <a:pt x="10105" y="254"/>
                    <a:pt x="10320" y="254"/>
                    <a:pt x="10536" y="254"/>
                  </a:cubicBezTo>
                  <a:cubicBezTo>
                    <a:pt x="13441" y="265"/>
                    <a:pt x="16073" y="324"/>
                    <a:pt x="17980" y="378"/>
                  </a:cubicBezTo>
                  <a:lnTo>
                    <a:pt x="20238" y="443"/>
                  </a:lnTo>
                  <a:cubicBezTo>
                    <a:pt x="20467" y="448"/>
                    <a:pt x="20653" y="451"/>
                    <a:pt x="20790" y="451"/>
                  </a:cubicBezTo>
                  <a:cubicBezTo>
                    <a:pt x="20970" y="451"/>
                    <a:pt x="21066" y="446"/>
                    <a:pt x="21066" y="438"/>
                  </a:cubicBezTo>
                  <a:cubicBezTo>
                    <a:pt x="21066" y="420"/>
                    <a:pt x="20772" y="386"/>
                    <a:pt x="20240" y="342"/>
                  </a:cubicBezTo>
                  <a:cubicBezTo>
                    <a:pt x="19709" y="298"/>
                    <a:pt x="18937" y="249"/>
                    <a:pt x="17985" y="198"/>
                  </a:cubicBezTo>
                  <a:cubicBezTo>
                    <a:pt x="16081" y="97"/>
                    <a:pt x="13446" y="7"/>
                    <a:pt x="10536" y="2"/>
                  </a:cubicBezTo>
                  <a:cubicBezTo>
                    <a:pt x="10392" y="1"/>
                    <a:pt x="10249" y="1"/>
                    <a:pt x="10107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7675376" y="3966148"/>
              <a:ext cx="1037344" cy="57098"/>
            </a:xfrm>
            <a:custGeom>
              <a:avLst/>
              <a:gdLst/>
              <a:ahLst/>
              <a:cxnLst/>
              <a:rect l="l" t="t" r="r" b="b"/>
              <a:pathLst>
                <a:path w="21456" h="1181" extrusionOk="0">
                  <a:moveTo>
                    <a:pt x="6565" y="1"/>
                  </a:moveTo>
                  <a:cubicBezTo>
                    <a:pt x="5922" y="1"/>
                    <a:pt x="5308" y="3"/>
                    <a:pt x="4738" y="16"/>
                  </a:cubicBezTo>
                  <a:cubicBezTo>
                    <a:pt x="4165" y="24"/>
                    <a:pt x="3631" y="42"/>
                    <a:pt x="3146" y="55"/>
                  </a:cubicBezTo>
                  <a:cubicBezTo>
                    <a:pt x="2658" y="71"/>
                    <a:pt x="2219" y="94"/>
                    <a:pt x="1832" y="112"/>
                  </a:cubicBezTo>
                  <a:cubicBezTo>
                    <a:pt x="1445" y="130"/>
                    <a:pt x="1112" y="153"/>
                    <a:pt x="842" y="174"/>
                  </a:cubicBezTo>
                  <a:cubicBezTo>
                    <a:pt x="300" y="212"/>
                    <a:pt x="0" y="241"/>
                    <a:pt x="0" y="259"/>
                  </a:cubicBezTo>
                  <a:cubicBezTo>
                    <a:pt x="0" y="271"/>
                    <a:pt x="130" y="276"/>
                    <a:pt x="372" y="276"/>
                  </a:cubicBezTo>
                  <a:cubicBezTo>
                    <a:pt x="500" y="276"/>
                    <a:pt x="659" y="274"/>
                    <a:pt x="847" y="272"/>
                  </a:cubicBezTo>
                  <a:lnTo>
                    <a:pt x="1838" y="254"/>
                  </a:lnTo>
                  <a:cubicBezTo>
                    <a:pt x="2225" y="249"/>
                    <a:pt x="2663" y="241"/>
                    <a:pt x="3148" y="236"/>
                  </a:cubicBezTo>
                  <a:cubicBezTo>
                    <a:pt x="3636" y="231"/>
                    <a:pt x="4168" y="225"/>
                    <a:pt x="4738" y="225"/>
                  </a:cubicBezTo>
                  <a:cubicBezTo>
                    <a:pt x="4816" y="225"/>
                    <a:pt x="4895" y="225"/>
                    <a:pt x="4975" y="225"/>
                  </a:cubicBezTo>
                  <a:cubicBezTo>
                    <a:pt x="5478" y="225"/>
                    <a:pt x="6010" y="231"/>
                    <a:pt x="6565" y="236"/>
                  </a:cubicBezTo>
                  <a:cubicBezTo>
                    <a:pt x="7850" y="251"/>
                    <a:pt x="9261" y="282"/>
                    <a:pt x="10742" y="347"/>
                  </a:cubicBezTo>
                  <a:cubicBezTo>
                    <a:pt x="12226" y="411"/>
                    <a:pt x="13635" y="499"/>
                    <a:pt x="14917" y="592"/>
                  </a:cubicBezTo>
                  <a:cubicBezTo>
                    <a:pt x="15557" y="643"/>
                    <a:pt x="16166" y="687"/>
                    <a:pt x="16734" y="739"/>
                  </a:cubicBezTo>
                  <a:cubicBezTo>
                    <a:pt x="17304" y="788"/>
                    <a:pt x="17833" y="842"/>
                    <a:pt x="18318" y="886"/>
                  </a:cubicBezTo>
                  <a:cubicBezTo>
                    <a:pt x="18803" y="927"/>
                    <a:pt x="19239" y="976"/>
                    <a:pt x="19624" y="1015"/>
                  </a:cubicBezTo>
                  <a:lnTo>
                    <a:pt x="20609" y="1116"/>
                  </a:lnTo>
                  <a:cubicBezTo>
                    <a:pt x="21029" y="1158"/>
                    <a:pt x="21303" y="1181"/>
                    <a:pt x="21407" y="1181"/>
                  </a:cubicBezTo>
                  <a:cubicBezTo>
                    <a:pt x="21437" y="1181"/>
                    <a:pt x="21452" y="1179"/>
                    <a:pt x="21453" y="1175"/>
                  </a:cubicBezTo>
                  <a:cubicBezTo>
                    <a:pt x="21456" y="1157"/>
                    <a:pt x="21159" y="1103"/>
                    <a:pt x="20622" y="1018"/>
                  </a:cubicBezTo>
                  <a:cubicBezTo>
                    <a:pt x="20354" y="974"/>
                    <a:pt x="20024" y="925"/>
                    <a:pt x="19639" y="873"/>
                  </a:cubicBezTo>
                  <a:cubicBezTo>
                    <a:pt x="19257" y="821"/>
                    <a:pt x="18821" y="765"/>
                    <a:pt x="18339" y="705"/>
                  </a:cubicBezTo>
                  <a:cubicBezTo>
                    <a:pt x="17854" y="649"/>
                    <a:pt x="17325" y="587"/>
                    <a:pt x="16754" y="530"/>
                  </a:cubicBezTo>
                  <a:cubicBezTo>
                    <a:pt x="16184" y="468"/>
                    <a:pt x="15575" y="414"/>
                    <a:pt x="14935" y="357"/>
                  </a:cubicBezTo>
                  <a:cubicBezTo>
                    <a:pt x="13653" y="251"/>
                    <a:pt x="12239" y="156"/>
                    <a:pt x="10755" y="94"/>
                  </a:cubicBezTo>
                  <a:cubicBezTo>
                    <a:pt x="9269" y="32"/>
                    <a:pt x="7852" y="3"/>
                    <a:pt x="6565" y="1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21"/>
          <p:cNvGrpSpPr/>
          <p:nvPr/>
        </p:nvGrpSpPr>
        <p:grpSpPr>
          <a:xfrm>
            <a:off x="4690625" y="3070200"/>
            <a:ext cx="2038740" cy="1690708"/>
            <a:chOff x="4690625" y="3070200"/>
            <a:chExt cx="2038740" cy="1690708"/>
          </a:xfrm>
        </p:grpSpPr>
        <p:sp>
          <p:nvSpPr>
            <p:cNvPr id="270" name="Google Shape;270;p21"/>
            <p:cNvSpPr/>
            <p:nvPr/>
          </p:nvSpPr>
          <p:spPr>
            <a:xfrm>
              <a:off x="4690625" y="3070200"/>
              <a:ext cx="2038740" cy="1485029"/>
            </a:xfrm>
            <a:custGeom>
              <a:avLst/>
              <a:gdLst/>
              <a:ahLst/>
              <a:cxnLst/>
              <a:rect l="l" t="t" r="r" b="b"/>
              <a:pathLst>
                <a:path w="47512" h="34608" extrusionOk="0">
                  <a:moveTo>
                    <a:pt x="2256" y="0"/>
                  </a:moveTo>
                  <a:cubicBezTo>
                    <a:pt x="1018" y="0"/>
                    <a:pt x="1" y="1006"/>
                    <a:pt x="1" y="2258"/>
                  </a:cubicBezTo>
                  <a:lnTo>
                    <a:pt x="1" y="32352"/>
                  </a:lnTo>
                  <a:cubicBezTo>
                    <a:pt x="1" y="33599"/>
                    <a:pt x="1010" y="34607"/>
                    <a:pt x="2256" y="34607"/>
                  </a:cubicBezTo>
                  <a:lnTo>
                    <a:pt x="42504" y="34607"/>
                  </a:lnTo>
                  <a:cubicBezTo>
                    <a:pt x="43665" y="34607"/>
                    <a:pt x="44638" y="33722"/>
                    <a:pt x="44748" y="32566"/>
                  </a:cubicBezTo>
                  <a:lnTo>
                    <a:pt x="47393" y="4508"/>
                  </a:lnTo>
                  <a:cubicBezTo>
                    <a:pt x="47512" y="3228"/>
                    <a:pt x="46539" y="2106"/>
                    <a:pt x="45254" y="2044"/>
                  </a:cubicBezTo>
                  <a:lnTo>
                    <a:pt x="2362" y="3"/>
                  </a:lnTo>
                  <a:cubicBezTo>
                    <a:pt x="2326" y="1"/>
                    <a:pt x="2291" y="0"/>
                    <a:pt x="2256" y="0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5443630" y="4252897"/>
              <a:ext cx="429186" cy="508011"/>
            </a:xfrm>
            <a:custGeom>
              <a:avLst/>
              <a:gdLst/>
              <a:ahLst/>
              <a:cxnLst/>
              <a:rect l="l" t="t" r="r" b="b"/>
              <a:pathLst>
                <a:path w="10002" h="11839" extrusionOk="0">
                  <a:moveTo>
                    <a:pt x="1902" y="0"/>
                  </a:moveTo>
                  <a:lnTo>
                    <a:pt x="1902" y="0"/>
                  </a:lnTo>
                  <a:cubicBezTo>
                    <a:pt x="3001" y="3432"/>
                    <a:pt x="0" y="11586"/>
                    <a:pt x="0" y="11586"/>
                  </a:cubicBezTo>
                  <a:lnTo>
                    <a:pt x="7919" y="11839"/>
                  </a:lnTo>
                  <a:cubicBezTo>
                    <a:pt x="10002" y="11305"/>
                    <a:pt x="8206" y="596"/>
                    <a:pt x="8206" y="596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rgbClr val="BAB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5581710" y="3796218"/>
              <a:ext cx="220557" cy="210388"/>
            </a:xfrm>
            <a:custGeom>
              <a:avLst/>
              <a:gdLst/>
              <a:ahLst/>
              <a:cxnLst/>
              <a:rect l="l" t="t" r="r" b="b"/>
              <a:pathLst>
                <a:path w="5140" h="4903" extrusionOk="0">
                  <a:moveTo>
                    <a:pt x="2688" y="1"/>
                  </a:moveTo>
                  <a:cubicBezTo>
                    <a:pt x="2050" y="1"/>
                    <a:pt x="1424" y="250"/>
                    <a:pt x="955" y="719"/>
                  </a:cubicBezTo>
                  <a:cubicBezTo>
                    <a:pt x="0" y="1677"/>
                    <a:pt x="0" y="3227"/>
                    <a:pt x="955" y="4185"/>
                  </a:cubicBezTo>
                  <a:cubicBezTo>
                    <a:pt x="1424" y="4654"/>
                    <a:pt x="2050" y="4903"/>
                    <a:pt x="2688" y="4903"/>
                  </a:cubicBezTo>
                  <a:cubicBezTo>
                    <a:pt x="3003" y="4903"/>
                    <a:pt x="3322" y="4842"/>
                    <a:pt x="3625" y="4716"/>
                  </a:cubicBezTo>
                  <a:cubicBezTo>
                    <a:pt x="4544" y="4337"/>
                    <a:pt x="5140" y="3444"/>
                    <a:pt x="5140" y="2453"/>
                  </a:cubicBezTo>
                  <a:cubicBezTo>
                    <a:pt x="5140" y="1460"/>
                    <a:pt x="4544" y="567"/>
                    <a:pt x="3625" y="188"/>
                  </a:cubicBezTo>
                  <a:cubicBezTo>
                    <a:pt x="3322" y="62"/>
                    <a:pt x="3003" y="1"/>
                    <a:pt x="2688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21"/>
          <p:cNvGrpSpPr/>
          <p:nvPr/>
        </p:nvGrpSpPr>
        <p:grpSpPr>
          <a:xfrm>
            <a:off x="6512921" y="3952980"/>
            <a:ext cx="419995" cy="803049"/>
            <a:chOff x="6512921" y="3952980"/>
            <a:chExt cx="419995" cy="803049"/>
          </a:xfrm>
        </p:grpSpPr>
        <p:sp>
          <p:nvSpPr>
            <p:cNvPr id="274" name="Google Shape;274;p21"/>
            <p:cNvSpPr/>
            <p:nvPr/>
          </p:nvSpPr>
          <p:spPr>
            <a:xfrm>
              <a:off x="6532018" y="3952980"/>
              <a:ext cx="81417" cy="314887"/>
            </a:xfrm>
            <a:custGeom>
              <a:avLst/>
              <a:gdLst/>
              <a:ahLst/>
              <a:cxnLst/>
              <a:rect l="l" t="t" r="r" b="b"/>
              <a:pathLst>
                <a:path w="1684" h="6513" extrusionOk="0">
                  <a:moveTo>
                    <a:pt x="646" y="0"/>
                  </a:moveTo>
                  <a:cubicBezTo>
                    <a:pt x="1" y="0"/>
                    <a:pt x="819" y="6513"/>
                    <a:pt x="819" y="6513"/>
                  </a:cubicBezTo>
                  <a:lnTo>
                    <a:pt x="1683" y="6513"/>
                  </a:lnTo>
                  <a:cubicBezTo>
                    <a:pt x="1683" y="6513"/>
                    <a:pt x="1294" y="0"/>
                    <a:pt x="646" y="0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6634949" y="3952980"/>
              <a:ext cx="81369" cy="314887"/>
            </a:xfrm>
            <a:custGeom>
              <a:avLst/>
              <a:gdLst/>
              <a:ahLst/>
              <a:cxnLst/>
              <a:rect l="l" t="t" r="r" b="b"/>
              <a:pathLst>
                <a:path w="1683" h="6513" extrusionOk="0">
                  <a:moveTo>
                    <a:pt x="646" y="0"/>
                  </a:moveTo>
                  <a:cubicBezTo>
                    <a:pt x="1" y="0"/>
                    <a:pt x="819" y="6513"/>
                    <a:pt x="819" y="6513"/>
                  </a:cubicBezTo>
                  <a:lnTo>
                    <a:pt x="1683" y="6513"/>
                  </a:lnTo>
                  <a:cubicBezTo>
                    <a:pt x="1683" y="6513"/>
                    <a:pt x="1293" y="0"/>
                    <a:pt x="646" y="0"/>
                  </a:cubicBezTo>
                  <a:close/>
                </a:path>
              </a:pathLst>
            </a:custGeom>
            <a:solidFill>
              <a:srgbClr val="D9B1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6792125" y="3952980"/>
              <a:ext cx="81272" cy="314887"/>
            </a:xfrm>
            <a:custGeom>
              <a:avLst/>
              <a:gdLst/>
              <a:ahLst/>
              <a:cxnLst/>
              <a:rect l="l" t="t" r="r" b="b"/>
              <a:pathLst>
                <a:path w="1681" h="6513" extrusionOk="0">
                  <a:moveTo>
                    <a:pt x="648" y="0"/>
                  </a:moveTo>
                  <a:cubicBezTo>
                    <a:pt x="1" y="0"/>
                    <a:pt x="819" y="6513"/>
                    <a:pt x="819" y="6513"/>
                  </a:cubicBezTo>
                  <a:lnTo>
                    <a:pt x="1681" y="6513"/>
                  </a:lnTo>
                  <a:cubicBezTo>
                    <a:pt x="1681" y="6513"/>
                    <a:pt x="1293" y="0"/>
                    <a:pt x="648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6729370" y="3971159"/>
              <a:ext cx="72666" cy="318707"/>
            </a:xfrm>
            <a:custGeom>
              <a:avLst/>
              <a:gdLst/>
              <a:ahLst/>
              <a:cxnLst/>
              <a:rect l="l" t="t" r="r" b="b"/>
              <a:pathLst>
                <a:path w="1503" h="6592" extrusionOk="0">
                  <a:moveTo>
                    <a:pt x="1" y="6454"/>
                  </a:moveTo>
                  <a:lnTo>
                    <a:pt x="215" y="6483"/>
                  </a:lnTo>
                  <a:cubicBezTo>
                    <a:pt x="215" y="6483"/>
                    <a:pt x="215" y="6482"/>
                    <a:pt x="215" y="6482"/>
                  </a:cubicBezTo>
                  <a:lnTo>
                    <a:pt x="215" y="6482"/>
                  </a:lnTo>
                  <a:lnTo>
                    <a:pt x="1" y="6454"/>
                  </a:lnTo>
                  <a:close/>
                  <a:moveTo>
                    <a:pt x="848" y="0"/>
                  </a:moveTo>
                  <a:cubicBezTo>
                    <a:pt x="222" y="0"/>
                    <a:pt x="215" y="6388"/>
                    <a:pt x="215" y="6482"/>
                  </a:cubicBezTo>
                  <a:lnTo>
                    <a:pt x="215" y="6482"/>
                  </a:lnTo>
                  <a:lnTo>
                    <a:pt x="1072" y="6591"/>
                  </a:lnTo>
                  <a:cubicBezTo>
                    <a:pt x="1072" y="6591"/>
                    <a:pt x="1503" y="84"/>
                    <a:pt x="860" y="1"/>
                  </a:cubicBezTo>
                  <a:cubicBezTo>
                    <a:pt x="856" y="0"/>
                    <a:pt x="852" y="0"/>
                    <a:pt x="848" y="0"/>
                  </a:cubicBezTo>
                  <a:close/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6604007" y="3952980"/>
              <a:ext cx="81127" cy="314887"/>
            </a:xfrm>
            <a:custGeom>
              <a:avLst/>
              <a:gdLst/>
              <a:ahLst/>
              <a:cxnLst/>
              <a:rect l="l" t="t" r="r" b="b"/>
              <a:pathLst>
                <a:path w="1678" h="6513" extrusionOk="0">
                  <a:moveTo>
                    <a:pt x="646" y="0"/>
                  </a:moveTo>
                  <a:cubicBezTo>
                    <a:pt x="1" y="0"/>
                    <a:pt x="816" y="6513"/>
                    <a:pt x="816" y="6513"/>
                  </a:cubicBezTo>
                  <a:lnTo>
                    <a:pt x="1678" y="6513"/>
                  </a:lnTo>
                  <a:cubicBezTo>
                    <a:pt x="1678" y="6513"/>
                    <a:pt x="1291" y="0"/>
                    <a:pt x="646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6512921" y="4267816"/>
              <a:ext cx="419995" cy="488213"/>
            </a:xfrm>
            <a:custGeom>
              <a:avLst/>
              <a:gdLst/>
              <a:ahLst/>
              <a:cxnLst/>
              <a:rect l="l" t="t" r="r" b="b"/>
              <a:pathLst>
                <a:path w="8687" h="10098" extrusionOk="0">
                  <a:moveTo>
                    <a:pt x="1" y="1"/>
                  </a:moveTo>
                  <a:lnTo>
                    <a:pt x="1064" y="10098"/>
                  </a:lnTo>
                  <a:lnTo>
                    <a:pt x="8686" y="9855"/>
                  </a:lnTo>
                  <a:lnTo>
                    <a:pt x="8686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21"/>
          <p:cNvGrpSpPr/>
          <p:nvPr/>
        </p:nvGrpSpPr>
        <p:grpSpPr>
          <a:xfrm>
            <a:off x="760146" y="3082802"/>
            <a:ext cx="856133" cy="1691013"/>
            <a:chOff x="5413625" y="1307575"/>
            <a:chExt cx="802600" cy="1585275"/>
          </a:xfrm>
        </p:grpSpPr>
        <p:sp>
          <p:nvSpPr>
            <p:cNvPr id="281" name="Google Shape;281;p21"/>
            <p:cNvSpPr/>
            <p:nvPr/>
          </p:nvSpPr>
          <p:spPr>
            <a:xfrm>
              <a:off x="5849150" y="1733200"/>
              <a:ext cx="367075" cy="305400"/>
            </a:xfrm>
            <a:custGeom>
              <a:avLst/>
              <a:gdLst/>
              <a:ahLst/>
              <a:cxnLst/>
              <a:rect l="l" t="t" r="r" b="b"/>
              <a:pathLst>
                <a:path w="14683" h="12216" extrusionOk="0">
                  <a:moveTo>
                    <a:pt x="10353" y="0"/>
                  </a:moveTo>
                  <a:cubicBezTo>
                    <a:pt x="8034" y="0"/>
                    <a:pt x="5709" y="793"/>
                    <a:pt x="3919" y="2271"/>
                  </a:cubicBezTo>
                  <a:cubicBezTo>
                    <a:pt x="1390" y="4359"/>
                    <a:pt x="0" y="7750"/>
                    <a:pt x="338" y="11012"/>
                  </a:cubicBezTo>
                  <a:lnTo>
                    <a:pt x="564" y="11296"/>
                  </a:lnTo>
                  <a:cubicBezTo>
                    <a:pt x="1654" y="11927"/>
                    <a:pt x="2886" y="12215"/>
                    <a:pt x="4136" y="12215"/>
                  </a:cubicBezTo>
                  <a:cubicBezTo>
                    <a:pt x="6043" y="12215"/>
                    <a:pt x="7990" y="11545"/>
                    <a:pt x="9533" y="10400"/>
                  </a:cubicBezTo>
                  <a:cubicBezTo>
                    <a:pt x="12089" y="8505"/>
                    <a:pt x="13660" y="5529"/>
                    <a:pt x="14527" y="2468"/>
                  </a:cubicBezTo>
                  <a:cubicBezTo>
                    <a:pt x="14608" y="2185"/>
                    <a:pt x="14682" y="1890"/>
                    <a:pt x="14628" y="1602"/>
                  </a:cubicBezTo>
                  <a:cubicBezTo>
                    <a:pt x="14507" y="955"/>
                    <a:pt x="13810" y="603"/>
                    <a:pt x="13180" y="412"/>
                  </a:cubicBezTo>
                  <a:cubicBezTo>
                    <a:pt x="12264" y="135"/>
                    <a:pt x="11309" y="0"/>
                    <a:pt x="10353" y="0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5428800" y="1307575"/>
              <a:ext cx="447500" cy="661900"/>
            </a:xfrm>
            <a:custGeom>
              <a:avLst/>
              <a:gdLst/>
              <a:ahLst/>
              <a:cxnLst/>
              <a:rect l="l" t="t" r="r" b="b"/>
              <a:pathLst>
                <a:path w="17900" h="26476" extrusionOk="0">
                  <a:moveTo>
                    <a:pt x="6671" y="1"/>
                  </a:moveTo>
                  <a:cubicBezTo>
                    <a:pt x="5791" y="1"/>
                    <a:pt x="4991" y="709"/>
                    <a:pt x="4408" y="1417"/>
                  </a:cubicBezTo>
                  <a:cubicBezTo>
                    <a:pt x="1129" y="5399"/>
                    <a:pt x="0" y="11051"/>
                    <a:pt x="1498" y="15985"/>
                  </a:cubicBezTo>
                  <a:cubicBezTo>
                    <a:pt x="2995" y="20920"/>
                    <a:pt x="7077" y="24991"/>
                    <a:pt x="12016" y="26476"/>
                  </a:cubicBezTo>
                  <a:lnTo>
                    <a:pt x="12567" y="26319"/>
                  </a:lnTo>
                  <a:cubicBezTo>
                    <a:pt x="16549" y="23289"/>
                    <a:pt x="17899" y="17613"/>
                    <a:pt x="16696" y="12757"/>
                  </a:cubicBezTo>
                  <a:cubicBezTo>
                    <a:pt x="15491" y="7900"/>
                    <a:pt x="12125" y="3819"/>
                    <a:pt x="8205" y="707"/>
                  </a:cubicBezTo>
                  <a:cubicBezTo>
                    <a:pt x="7845" y="420"/>
                    <a:pt x="7462" y="133"/>
                    <a:pt x="7010" y="37"/>
                  </a:cubicBezTo>
                  <a:cubicBezTo>
                    <a:pt x="6896" y="12"/>
                    <a:pt x="6783" y="1"/>
                    <a:pt x="6671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5648500" y="1603550"/>
              <a:ext cx="146450" cy="691300"/>
            </a:xfrm>
            <a:custGeom>
              <a:avLst/>
              <a:gdLst/>
              <a:ahLst/>
              <a:cxnLst/>
              <a:rect l="l" t="t" r="r" b="b"/>
              <a:pathLst>
                <a:path w="5858" h="27652" extrusionOk="0">
                  <a:moveTo>
                    <a:pt x="212" y="0"/>
                  </a:moveTo>
                  <a:cubicBezTo>
                    <a:pt x="110" y="0"/>
                    <a:pt x="0" y="86"/>
                    <a:pt x="28" y="218"/>
                  </a:cubicBezTo>
                  <a:cubicBezTo>
                    <a:pt x="1950" y="9246"/>
                    <a:pt x="3295" y="18396"/>
                    <a:pt x="5212" y="27430"/>
                  </a:cubicBezTo>
                  <a:cubicBezTo>
                    <a:pt x="5245" y="27585"/>
                    <a:pt x="5359" y="27652"/>
                    <a:pt x="5480" y="27652"/>
                  </a:cubicBezTo>
                  <a:cubicBezTo>
                    <a:pt x="5662" y="27652"/>
                    <a:pt x="5858" y="27499"/>
                    <a:pt x="5808" y="27265"/>
                  </a:cubicBezTo>
                  <a:cubicBezTo>
                    <a:pt x="3881" y="18242"/>
                    <a:pt x="2284" y="9151"/>
                    <a:pt x="362" y="125"/>
                  </a:cubicBezTo>
                  <a:cubicBezTo>
                    <a:pt x="344" y="38"/>
                    <a:pt x="279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5413625" y="2238250"/>
              <a:ext cx="685125" cy="654600"/>
            </a:xfrm>
            <a:custGeom>
              <a:avLst/>
              <a:gdLst/>
              <a:ahLst/>
              <a:cxnLst/>
              <a:rect l="l" t="t" r="r" b="b"/>
              <a:pathLst>
                <a:path w="27405" h="26184" extrusionOk="0">
                  <a:moveTo>
                    <a:pt x="1" y="0"/>
                  </a:moveTo>
                  <a:lnTo>
                    <a:pt x="1" y="26043"/>
                  </a:lnTo>
                  <a:cubicBezTo>
                    <a:pt x="1" y="26120"/>
                    <a:pt x="64" y="26183"/>
                    <a:pt x="141" y="26183"/>
                  </a:cubicBezTo>
                  <a:lnTo>
                    <a:pt x="27263" y="26183"/>
                  </a:lnTo>
                  <a:cubicBezTo>
                    <a:pt x="27341" y="26183"/>
                    <a:pt x="27404" y="26120"/>
                    <a:pt x="27404" y="26043"/>
                  </a:cubicBezTo>
                  <a:lnTo>
                    <a:pt x="27404" y="0"/>
                  </a:lnTo>
                  <a:close/>
                </a:path>
              </a:pathLst>
            </a:custGeom>
            <a:solidFill>
              <a:srgbClr val="B07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5754025" y="1856100"/>
              <a:ext cx="269675" cy="278025"/>
            </a:xfrm>
            <a:custGeom>
              <a:avLst/>
              <a:gdLst/>
              <a:ahLst/>
              <a:cxnLst/>
              <a:rect l="l" t="t" r="r" b="b"/>
              <a:pathLst>
                <a:path w="10787" h="11121" extrusionOk="0">
                  <a:moveTo>
                    <a:pt x="10379" y="1"/>
                  </a:moveTo>
                  <a:cubicBezTo>
                    <a:pt x="10312" y="1"/>
                    <a:pt x="10243" y="29"/>
                    <a:pt x="10183" y="97"/>
                  </a:cubicBezTo>
                  <a:cubicBezTo>
                    <a:pt x="6970" y="3745"/>
                    <a:pt x="2770" y="6898"/>
                    <a:pt x="61" y="10943"/>
                  </a:cubicBezTo>
                  <a:cubicBezTo>
                    <a:pt x="1" y="11032"/>
                    <a:pt x="84" y="11121"/>
                    <a:pt x="170" y="11121"/>
                  </a:cubicBezTo>
                  <a:cubicBezTo>
                    <a:pt x="198" y="11121"/>
                    <a:pt x="226" y="11111"/>
                    <a:pt x="250" y="11090"/>
                  </a:cubicBezTo>
                  <a:lnTo>
                    <a:pt x="250" y="11089"/>
                  </a:lnTo>
                  <a:cubicBezTo>
                    <a:pt x="3840" y="7820"/>
                    <a:pt x="7472" y="4229"/>
                    <a:pt x="10602" y="516"/>
                  </a:cubicBezTo>
                  <a:cubicBezTo>
                    <a:pt x="10787" y="296"/>
                    <a:pt x="10594" y="1"/>
                    <a:pt x="10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21"/>
          <p:cNvGrpSpPr/>
          <p:nvPr/>
        </p:nvGrpSpPr>
        <p:grpSpPr>
          <a:xfrm>
            <a:off x="2459633" y="4193634"/>
            <a:ext cx="1302335" cy="600860"/>
            <a:chOff x="2459633" y="4193634"/>
            <a:chExt cx="1302335" cy="600860"/>
          </a:xfrm>
        </p:grpSpPr>
        <p:sp>
          <p:nvSpPr>
            <p:cNvPr id="287" name="Google Shape;287;p21"/>
            <p:cNvSpPr/>
            <p:nvPr/>
          </p:nvSpPr>
          <p:spPr>
            <a:xfrm>
              <a:off x="2605351" y="4482313"/>
              <a:ext cx="1156617" cy="312180"/>
            </a:xfrm>
            <a:custGeom>
              <a:avLst/>
              <a:gdLst/>
              <a:ahLst/>
              <a:cxnLst/>
              <a:rect l="l" t="t" r="r" b="b"/>
              <a:pathLst>
                <a:path w="23923" h="6457" extrusionOk="0">
                  <a:moveTo>
                    <a:pt x="0" y="0"/>
                  </a:moveTo>
                  <a:lnTo>
                    <a:pt x="619" y="6456"/>
                  </a:lnTo>
                  <a:lnTo>
                    <a:pt x="23922" y="5757"/>
                  </a:lnTo>
                  <a:lnTo>
                    <a:pt x="2280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2856562" y="4603568"/>
              <a:ext cx="689677" cy="57920"/>
            </a:xfrm>
            <a:custGeom>
              <a:avLst/>
              <a:gdLst/>
              <a:ahLst/>
              <a:cxnLst/>
              <a:rect l="l" t="t" r="r" b="b"/>
              <a:pathLst>
                <a:path w="14265" h="1198" extrusionOk="0">
                  <a:moveTo>
                    <a:pt x="3" y="0"/>
                  </a:moveTo>
                  <a:lnTo>
                    <a:pt x="1" y="1169"/>
                  </a:lnTo>
                  <a:lnTo>
                    <a:pt x="14262" y="1198"/>
                  </a:lnTo>
                  <a:lnTo>
                    <a:pt x="14265" y="2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2460358" y="4193634"/>
              <a:ext cx="1153620" cy="312422"/>
            </a:xfrm>
            <a:custGeom>
              <a:avLst/>
              <a:gdLst/>
              <a:ahLst/>
              <a:cxnLst/>
              <a:rect l="l" t="t" r="r" b="b"/>
              <a:pathLst>
                <a:path w="23861" h="6462" extrusionOk="0">
                  <a:moveTo>
                    <a:pt x="1" y="0"/>
                  </a:moveTo>
                  <a:lnTo>
                    <a:pt x="550" y="6462"/>
                  </a:lnTo>
                  <a:lnTo>
                    <a:pt x="23861" y="6010"/>
                  </a:lnTo>
                  <a:lnTo>
                    <a:pt x="22800" y="2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1"/>
            <p:cNvSpPr/>
            <p:nvPr/>
          </p:nvSpPr>
          <p:spPr>
            <a:xfrm>
              <a:off x="2459633" y="4230426"/>
              <a:ext cx="1147238" cy="254936"/>
            </a:xfrm>
            <a:custGeom>
              <a:avLst/>
              <a:gdLst/>
              <a:ahLst/>
              <a:cxnLst/>
              <a:rect l="l" t="t" r="r" b="b"/>
              <a:pathLst>
                <a:path w="23729" h="5273" extrusionOk="0">
                  <a:moveTo>
                    <a:pt x="22903" y="1"/>
                  </a:moveTo>
                  <a:lnTo>
                    <a:pt x="3" y="150"/>
                  </a:lnTo>
                  <a:lnTo>
                    <a:pt x="0" y="444"/>
                  </a:lnTo>
                  <a:cubicBezTo>
                    <a:pt x="1" y="377"/>
                    <a:pt x="4" y="346"/>
                    <a:pt x="10" y="346"/>
                  </a:cubicBezTo>
                  <a:cubicBezTo>
                    <a:pt x="84" y="346"/>
                    <a:pt x="529" y="5272"/>
                    <a:pt x="529" y="5272"/>
                  </a:cubicBezTo>
                  <a:lnTo>
                    <a:pt x="23729" y="4452"/>
                  </a:lnTo>
                  <a:lnTo>
                    <a:pt x="2290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2516005" y="4379238"/>
              <a:ext cx="1048222" cy="32876"/>
            </a:xfrm>
            <a:custGeom>
              <a:avLst/>
              <a:gdLst/>
              <a:ahLst/>
              <a:cxnLst/>
              <a:rect l="l" t="t" r="r" b="b"/>
              <a:pathLst>
                <a:path w="21681" h="680" extrusionOk="0">
                  <a:moveTo>
                    <a:pt x="334" y="0"/>
                  </a:moveTo>
                  <a:cubicBezTo>
                    <a:pt x="118" y="0"/>
                    <a:pt x="3" y="5"/>
                    <a:pt x="3" y="16"/>
                  </a:cubicBezTo>
                  <a:cubicBezTo>
                    <a:pt x="1" y="35"/>
                    <a:pt x="305" y="63"/>
                    <a:pt x="852" y="107"/>
                  </a:cubicBezTo>
                  <a:cubicBezTo>
                    <a:pt x="1396" y="148"/>
                    <a:pt x="2191" y="197"/>
                    <a:pt x="3172" y="251"/>
                  </a:cubicBezTo>
                  <a:cubicBezTo>
                    <a:pt x="5130" y="357"/>
                    <a:pt x="7842" y="476"/>
                    <a:pt x="10835" y="558"/>
                  </a:cubicBezTo>
                  <a:cubicBezTo>
                    <a:pt x="13828" y="641"/>
                    <a:pt x="16540" y="677"/>
                    <a:pt x="18501" y="680"/>
                  </a:cubicBezTo>
                  <a:cubicBezTo>
                    <a:pt x="19484" y="680"/>
                    <a:pt x="20279" y="674"/>
                    <a:pt x="20826" y="664"/>
                  </a:cubicBezTo>
                  <a:cubicBezTo>
                    <a:pt x="21376" y="654"/>
                    <a:pt x="21680" y="638"/>
                    <a:pt x="21680" y="620"/>
                  </a:cubicBezTo>
                  <a:cubicBezTo>
                    <a:pt x="21680" y="605"/>
                    <a:pt x="21376" y="582"/>
                    <a:pt x="20826" y="563"/>
                  </a:cubicBezTo>
                  <a:cubicBezTo>
                    <a:pt x="20279" y="545"/>
                    <a:pt x="19484" y="522"/>
                    <a:pt x="18504" y="499"/>
                  </a:cubicBezTo>
                  <a:lnTo>
                    <a:pt x="10840" y="305"/>
                  </a:lnTo>
                  <a:lnTo>
                    <a:pt x="3177" y="71"/>
                  </a:lnTo>
                  <a:cubicBezTo>
                    <a:pt x="2199" y="40"/>
                    <a:pt x="1404" y="16"/>
                    <a:pt x="855" y="6"/>
                  </a:cubicBezTo>
                  <a:cubicBezTo>
                    <a:pt x="644" y="2"/>
                    <a:pt x="469" y="0"/>
                    <a:pt x="334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2511751" y="4314694"/>
              <a:ext cx="1018392" cy="29637"/>
            </a:xfrm>
            <a:custGeom>
              <a:avLst/>
              <a:gdLst/>
              <a:ahLst/>
              <a:cxnLst/>
              <a:rect l="l" t="t" r="r" b="b"/>
              <a:pathLst>
                <a:path w="21064" h="613" extrusionOk="0">
                  <a:moveTo>
                    <a:pt x="13175" y="0"/>
                  </a:moveTo>
                  <a:cubicBezTo>
                    <a:pt x="12328" y="0"/>
                    <a:pt x="11441" y="7"/>
                    <a:pt x="10526" y="23"/>
                  </a:cubicBezTo>
                  <a:cubicBezTo>
                    <a:pt x="7613" y="72"/>
                    <a:pt x="4981" y="195"/>
                    <a:pt x="3077" y="322"/>
                  </a:cubicBezTo>
                  <a:cubicBezTo>
                    <a:pt x="2124" y="386"/>
                    <a:pt x="1358" y="448"/>
                    <a:pt x="824" y="497"/>
                  </a:cubicBezTo>
                  <a:cubicBezTo>
                    <a:pt x="292" y="549"/>
                    <a:pt x="1" y="583"/>
                    <a:pt x="1" y="601"/>
                  </a:cubicBezTo>
                  <a:cubicBezTo>
                    <a:pt x="2" y="609"/>
                    <a:pt x="62" y="613"/>
                    <a:pt x="177" y="613"/>
                  </a:cubicBezTo>
                  <a:cubicBezTo>
                    <a:pt x="317" y="613"/>
                    <a:pt x="538" y="607"/>
                    <a:pt x="832" y="595"/>
                  </a:cubicBezTo>
                  <a:lnTo>
                    <a:pt x="3087" y="503"/>
                  </a:lnTo>
                  <a:cubicBezTo>
                    <a:pt x="4991" y="423"/>
                    <a:pt x="7623" y="324"/>
                    <a:pt x="10531" y="278"/>
                  </a:cubicBezTo>
                  <a:cubicBezTo>
                    <a:pt x="12099" y="252"/>
                    <a:pt x="13587" y="242"/>
                    <a:pt x="14925" y="242"/>
                  </a:cubicBezTo>
                  <a:cubicBezTo>
                    <a:pt x="16066" y="242"/>
                    <a:pt x="17097" y="249"/>
                    <a:pt x="17975" y="257"/>
                  </a:cubicBezTo>
                  <a:lnTo>
                    <a:pt x="20233" y="275"/>
                  </a:lnTo>
                  <a:cubicBezTo>
                    <a:pt x="20318" y="276"/>
                    <a:pt x="20396" y="276"/>
                    <a:pt x="20468" y="276"/>
                  </a:cubicBezTo>
                  <a:cubicBezTo>
                    <a:pt x="20853" y="276"/>
                    <a:pt x="21061" y="270"/>
                    <a:pt x="21061" y="255"/>
                  </a:cubicBezTo>
                  <a:cubicBezTo>
                    <a:pt x="21064" y="237"/>
                    <a:pt x="20770" y="211"/>
                    <a:pt x="20236" y="177"/>
                  </a:cubicBezTo>
                  <a:cubicBezTo>
                    <a:pt x="19704" y="144"/>
                    <a:pt x="18933" y="110"/>
                    <a:pt x="17978" y="77"/>
                  </a:cubicBezTo>
                  <a:cubicBezTo>
                    <a:pt x="16672" y="33"/>
                    <a:pt x="15022" y="0"/>
                    <a:pt x="13175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2512283" y="4265574"/>
              <a:ext cx="1038069" cy="44093"/>
            </a:xfrm>
            <a:custGeom>
              <a:avLst/>
              <a:gdLst/>
              <a:ahLst/>
              <a:cxnLst/>
              <a:rect l="l" t="t" r="r" b="b"/>
              <a:pathLst>
                <a:path w="21471" h="912" extrusionOk="0">
                  <a:moveTo>
                    <a:pt x="8327" y="0"/>
                  </a:moveTo>
                  <a:cubicBezTo>
                    <a:pt x="7716" y="0"/>
                    <a:pt x="7125" y="5"/>
                    <a:pt x="6559" y="14"/>
                  </a:cubicBezTo>
                  <a:cubicBezTo>
                    <a:pt x="5914" y="30"/>
                    <a:pt x="5303" y="40"/>
                    <a:pt x="4730" y="66"/>
                  </a:cubicBezTo>
                  <a:cubicBezTo>
                    <a:pt x="4160" y="84"/>
                    <a:pt x="3625" y="112"/>
                    <a:pt x="3140" y="135"/>
                  </a:cubicBezTo>
                  <a:cubicBezTo>
                    <a:pt x="2653" y="159"/>
                    <a:pt x="2214" y="192"/>
                    <a:pt x="1830" y="218"/>
                  </a:cubicBezTo>
                  <a:cubicBezTo>
                    <a:pt x="1442" y="244"/>
                    <a:pt x="1110" y="272"/>
                    <a:pt x="839" y="298"/>
                  </a:cubicBezTo>
                  <a:cubicBezTo>
                    <a:pt x="299" y="347"/>
                    <a:pt x="0" y="383"/>
                    <a:pt x="0" y="399"/>
                  </a:cubicBezTo>
                  <a:cubicBezTo>
                    <a:pt x="1" y="407"/>
                    <a:pt x="67" y="411"/>
                    <a:pt x="191" y="411"/>
                  </a:cubicBezTo>
                  <a:cubicBezTo>
                    <a:pt x="335" y="411"/>
                    <a:pt x="556" y="406"/>
                    <a:pt x="846" y="396"/>
                  </a:cubicBezTo>
                  <a:lnTo>
                    <a:pt x="1837" y="360"/>
                  </a:lnTo>
                  <a:cubicBezTo>
                    <a:pt x="2224" y="350"/>
                    <a:pt x="2663" y="332"/>
                    <a:pt x="3148" y="316"/>
                  </a:cubicBezTo>
                  <a:cubicBezTo>
                    <a:pt x="3636" y="301"/>
                    <a:pt x="4167" y="285"/>
                    <a:pt x="4738" y="275"/>
                  </a:cubicBezTo>
                  <a:cubicBezTo>
                    <a:pt x="5310" y="262"/>
                    <a:pt x="5919" y="257"/>
                    <a:pt x="6562" y="249"/>
                  </a:cubicBezTo>
                  <a:cubicBezTo>
                    <a:pt x="6895" y="247"/>
                    <a:pt x="7238" y="246"/>
                    <a:pt x="7588" y="246"/>
                  </a:cubicBezTo>
                  <a:cubicBezTo>
                    <a:pt x="8586" y="246"/>
                    <a:pt x="9646" y="255"/>
                    <a:pt x="10745" y="280"/>
                  </a:cubicBezTo>
                  <a:cubicBezTo>
                    <a:pt x="12226" y="316"/>
                    <a:pt x="13637" y="378"/>
                    <a:pt x="14919" y="445"/>
                  </a:cubicBezTo>
                  <a:cubicBezTo>
                    <a:pt x="15562" y="484"/>
                    <a:pt x="16171" y="517"/>
                    <a:pt x="16741" y="559"/>
                  </a:cubicBezTo>
                  <a:cubicBezTo>
                    <a:pt x="17311" y="595"/>
                    <a:pt x="17843" y="639"/>
                    <a:pt x="18328" y="672"/>
                  </a:cubicBezTo>
                  <a:cubicBezTo>
                    <a:pt x="18813" y="708"/>
                    <a:pt x="19249" y="747"/>
                    <a:pt x="19636" y="778"/>
                  </a:cubicBezTo>
                  <a:lnTo>
                    <a:pt x="20622" y="861"/>
                  </a:lnTo>
                  <a:cubicBezTo>
                    <a:pt x="21023" y="893"/>
                    <a:pt x="21293" y="911"/>
                    <a:pt x="21407" y="911"/>
                  </a:cubicBezTo>
                  <a:cubicBezTo>
                    <a:pt x="21447" y="911"/>
                    <a:pt x="21468" y="909"/>
                    <a:pt x="21468" y="904"/>
                  </a:cubicBezTo>
                  <a:cubicBezTo>
                    <a:pt x="21471" y="886"/>
                    <a:pt x="21174" y="837"/>
                    <a:pt x="20632" y="762"/>
                  </a:cubicBezTo>
                  <a:cubicBezTo>
                    <a:pt x="20361" y="724"/>
                    <a:pt x="20031" y="680"/>
                    <a:pt x="19649" y="636"/>
                  </a:cubicBezTo>
                  <a:cubicBezTo>
                    <a:pt x="19265" y="592"/>
                    <a:pt x="18826" y="543"/>
                    <a:pt x="18341" y="494"/>
                  </a:cubicBezTo>
                  <a:cubicBezTo>
                    <a:pt x="17858" y="445"/>
                    <a:pt x="17327" y="394"/>
                    <a:pt x="16757" y="347"/>
                  </a:cubicBezTo>
                  <a:cubicBezTo>
                    <a:pt x="16186" y="295"/>
                    <a:pt x="15575" y="257"/>
                    <a:pt x="14932" y="210"/>
                  </a:cubicBezTo>
                  <a:cubicBezTo>
                    <a:pt x="13647" y="130"/>
                    <a:pt x="12233" y="61"/>
                    <a:pt x="10747" y="27"/>
                  </a:cubicBezTo>
                  <a:cubicBezTo>
                    <a:pt x="9916" y="8"/>
                    <a:pt x="9105" y="0"/>
                    <a:pt x="8327" y="0"/>
                  </a:cubicBezTo>
                  <a:close/>
                </a:path>
              </a:pathLst>
            </a:custGeom>
            <a:solidFill>
              <a:srgbClr val="1E21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21"/>
          <p:cNvSpPr/>
          <p:nvPr/>
        </p:nvSpPr>
        <p:spPr>
          <a:xfrm>
            <a:off x="0" y="4736617"/>
            <a:ext cx="9256709" cy="406893"/>
          </a:xfrm>
          <a:custGeom>
            <a:avLst/>
            <a:gdLst/>
            <a:ahLst/>
            <a:cxnLst/>
            <a:rect l="l" t="t" r="r" b="b"/>
            <a:pathLst>
              <a:path w="191462" h="8416" extrusionOk="0">
                <a:moveTo>
                  <a:pt x="191462" y="1"/>
                </a:moveTo>
                <a:lnTo>
                  <a:pt x="0" y="218"/>
                </a:lnTo>
                <a:lnTo>
                  <a:pt x="0" y="5936"/>
                </a:lnTo>
                <a:lnTo>
                  <a:pt x="189692" y="8415"/>
                </a:lnTo>
                <a:lnTo>
                  <a:pt x="191462" y="1"/>
                </a:lnTo>
                <a:close/>
              </a:path>
            </a:pathLst>
          </a:custGeom>
          <a:solidFill>
            <a:srgbClr val="6D39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1065;p33"/>
          <p:cNvGrpSpPr/>
          <p:nvPr/>
        </p:nvGrpSpPr>
        <p:grpSpPr>
          <a:xfrm>
            <a:off x="-61618" y="501733"/>
            <a:ext cx="2804939" cy="2595944"/>
            <a:chOff x="-315020" y="1200274"/>
            <a:chExt cx="3332610" cy="4217487"/>
          </a:xfrm>
        </p:grpSpPr>
        <p:sp>
          <p:nvSpPr>
            <p:cNvPr id="81" name="Google Shape;1066;p33"/>
            <p:cNvSpPr/>
            <p:nvPr/>
          </p:nvSpPr>
          <p:spPr>
            <a:xfrm>
              <a:off x="1623684" y="2379983"/>
              <a:ext cx="1340782" cy="568338"/>
            </a:xfrm>
            <a:custGeom>
              <a:avLst/>
              <a:gdLst/>
              <a:ahLst/>
              <a:cxnLst/>
              <a:rect l="l" t="t" r="r" b="b"/>
              <a:pathLst>
                <a:path w="56454" h="23930" extrusionOk="0">
                  <a:moveTo>
                    <a:pt x="30977" y="1"/>
                  </a:moveTo>
                  <a:lnTo>
                    <a:pt x="23281" y="20853"/>
                  </a:lnTo>
                  <a:lnTo>
                    <a:pt x="81" y="22368"/>
                  </a:lnTo>
                  <a:lnTo>
                    <a:pt x="1" y="23929"/>
                  </a:lnTo>
                  <a:lnTo>
                    <a:pt x="47859" y="23844"/>
                  </a:lnTo>
                  <a:lnTo>
                    <a:pt x="56453" y="1294"/>
                  </a:lnTo>
                  <a:lnTo>
                    <a:pt x="30977" y="1"/>
                  </a:ln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67;p33"/>
            <p:cNvSpPr/>
            <p:nvPr/>
          </p:nvSpPr>
          <p:spPr>
            <a:xfrm>
              <a:off x="2538771" y="2600417"/>
              <a:ext cx="94383" cy="89728"/>
            </a:xfrm>
            <a:custGeom>
              <a:avLst/>
              <a:gdLst/>
              <a:ahLst/>
              <a:cxnLst/>
              <a:rect l="l" t="t" r="r" b="b"/>
              <a:pathLst>
                <a:path w="3974" h="3778" extrusionOk="0">
                  <a:moveTo>
                    <a:pt x="2032" y="1"/>
                  </a:moveTo>
                  <a:cubicBezTo>
                    <a:pt x="1307" y="1"/>
                    <a:pt x="643" y="418"/>
                    <a:pt x="329" y="1078"/>
                  </a:cubicBezTo>
                  <a:cubicBezTo>
                    <a:pt x="0" y="1769"/>
                    <a:pt x="121" y="2588"/>
                    <a:pt x="632" y="3155"/>
                  </a:cubicBezTo>
                  <a:cubicBezTo>
                    <a:pt x="997" y="3558"/>
                    <a:pt x="1509" y="3777"/>
                    <a:pt x="2033" y="3777"/>
                  </a:cubicBezTo>
                  <a:cubicBezTo>
                    <a:pt x="2245" y="3777"/>
                    <a:pt x="2460" y="3741"/>
                    <a:pt x="2667" y="3668"/>
                  </a:cubicBezTo>
                  <a:cubicBezTo>
                    <a:pt x="3387" y="3411"/>
                    <a:pt x="3880" y="2747"/>
                    <a:pt x="3919" y="1984"/>
                  </a:cubicBezTo>
                  <a:cubicBezTo>
                    <a:pt x="3973" y="942"/>
                    <a:pt x="3171" y="56"/>
                    <a:pt x="2130" y="3"/>
                  </a:cubicBezTo>
                  <a:cubicBezTo>
                    <a:pt x="2097" y="2"/>
                    <a:pt x="2065" y="1"/>
                    <a:pt x="2032" y="1"/>
                  </a:cubicBez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68;p33"/>
            <p:cNvSpPr/>
            <p:nvPr/>
          </p:nvSpPr>
          <p:spPr>
            <a:xfrm>
              <a:off x="2515354" y="2582487"/>
              <a:ext cx="143497" cy="125638"/>
            </a:xfrm>
            <a:custGeom>
              <a:avLst/>
              <a:gdLst/>
              <a:ahLst/>
              <a:cxnLst/>
              <a:rect l="l" t="t" r="r" b="b"/>
              <a:pathLst>
                <a:path w="6042" h="5290" extrusionOk="0">
                  <a:moveTo>
                    <a:pt x="3024" y="0"/>
                  </a:moveTo>
                  <a:cubicBezTo>
                    <a:pt x="2080" y="0"/>
                    <a:pt x="1167" y="506"/>
                    <a:pt x="691" y="1397"/>
                  </a:cubicBezTo>
                  <a:cubicBezTo>
                    <a:pt x="0" y="2684"/>
                    <a:pt x="485" y="4285"/>
                    <a:pt x="1772" y="4976"/>
                  </a:cubicBezTo>
                  <a:cubicBezTo>
                    <a:pt x="2169" y="5189"/>
                    <a:pt x="2597" y="5290"/>
                    <a:pt x="3019" y="5290"/>
                  </a:cubicBezTo>
                  <a:cubicBezTo>
                    <a:pt x="3962" y="5290"/>
                    <a:pt x="4875" y="4784"/>
                    <a:pt x="5351" y="3895"/>
                  </a:cubicBezTo>
                  <a:cubicBezTo>
                    <a:pt x="6042" y="2607"/>
                    <a:pt x="5557" y="1005"/>
                    <a:pt x="4270" y="314"/>
                  </a:cubicBezTo>
                  <a:cubicBezTo>
                    <a:pt x="3873" y="101"/>
                    <a:pt x="3445" y="0"/>
                    <a:pt x="3024" y="0"/>
                  </a:cubicBez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69;p33"/>
            <p:cNvSpPr/>
            <p:nvPr/>
          </p:nvSpPr>
          <p:spPr>
            <a:xfrm>
              <a:off x="1205255" y="3952944"/>
              <a:ext cx="56383" cy="1364034"/>
            </a:xfrm>
            <a:custGeom>
              <a:avLst/>
              <a:gdLst/>
              <a:ahLst/>
              <a:cxnLst/>
              <a:rect l="l" t="t" r="r" b="b"/>
              <a:pathLst>
                <a:path w="2374" h="57433" extrusionOk="0">
                  <a:moveTo>
                    <a:pt x="2374" y="0"/>
                  </a:moveTo>
                  <a:lnTo>
                    <a:pt x="1" y="90"/>
                  </a:lnTo>
                  <a:lnTo>
                    <a:pt x="212" y="57350"/>
                  </a:lnTo>
                  <a:lnTo>
                    <a:pt x="1854" y="57432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70;p33"/>
            <p:cNvSpPr/>
            <p:nvPr/>
          </p:nvSpPr>
          <p:spPr>
            <a:xfrm>
              <a:off x="393571" y="3983841"/>
              <a:ext cx="151596" cy="1361849"/>
            </a:xfrm>
            <a:custGeom>
              <a:avLst/>
              <a:gdLst/>
              <a:ahLst/>
              <a:cxnLst/>
              <a:rect l="l" t="t" r="r" b="b"/>
              <a:pathLst>
                <a:path w="6383" h="57341" extrusionOk="0">
                  <a:moveTo>
                    <a:pt x="2359" y="0"/>
                  </a:moveTo>
                  <a:lnTo>
                    <a:pt x="1" y="276"/>
                  </a:lnTo>
                  <a:lnTo>
                    <a:pt x="4738" y="57341"/>
                  </a:lnTo>
                  <a:lnTo>
                    <a:pt x="6382" y="57294"/>
                  </a:lnTo>
                  <a:lnTo>
                    <a:pt x="2359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071;p33"/>
            <p:cNvSpPr/>
            <p:nvPr/>
          </p:nvSpPr>
          <p:spPr>
            <a:xfrm>
              <a:off x="-39345" y="3992177"/>
              <a:ext cx="112361" cy="1362917"/>
            </a:xfrm>
            <a:custGeom>
              <a:avLst/>
              <a:gdLst/>
              <a:ahLst/>
              <a:cxnLst/>
              <a:rect l="l" t="t" r="r" b="b"/>
              <a:pathLst>
                <a:path w="4731" h="57386" extrusionOk="0">
                  <a:moveTo>
                    <a:pt x="2366" y="1"/>
                  </a:moveTo>
                  <a:lnTo>
                    <a:pt x="0" y="208"/>
                  </a:lnTo>
                  <a:lnTo>
                    <a:pt x="3086" y="57385"/>
                  </a:lnTo>
                  <a:lnTo>
                    <a:pt x="4731" y="57385"/>
                  </a:lnTo>
                  <a:lnTo>
                    <a:pt x="2366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72;p33"/>
            <p:cNvSpPr/>
            <p:nvPr/>
          </p:nvSpPr>
          <p:spPr>
            <a:xfrm>
              <a:off x="588714" y="3986667"/>
              <a:ext cx="151572" cy="1361872"/>
            </a:xfrm>
            <a:custGeom>
              <a:avLst/>
              <a:gdLst/>
              <a:ahLst/>
              <a:cxnLst/>
              <a:rect l="l" t="t" r="r" b="b"/>
              <a:pathLst>
                <a:path w="6382" h="57342" extrusionOk="0">
                  <a:moveTo>
                    <a:pt x="2359" y="1"/>
                  </a:moveTo>
                  <a:lnTo>
                    <a:pt x="1" y="278"/>
                  </a:lnTo>
                  <a:lnTo>
                    <a:pt x="4738" y="57341"/>
                  </a:lnTo>
                  <a:lnTo>
                    <a:pt x="6382" y="57294"/>
                  </a:lnTo>
                  <a:lnTo>
                    <a:pt x="2359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73;p33"/>
            <p:cNvSpPr/>
            <p:nvPr/>
          </p:nvSpPr>
          <p:spPr>
            <a:xfrm>
              <a:off x="-39350" y="3845800"/>
              <a:ext cx="1386387" cy="137527"/>
            </a:xfrm>
            <a:custGeom>
              <a:avLst/>
              <a:gdLst/>
              <a:ahLst/>
              <a:cxnLst/>
              <a:rect l="l" t="t" r="r" b="b"/>
              <a:pathLst>
                <a:path w="60160" h="7509" extrusionOk="0">
                  <a:moveTo>
                    <a:pt x="59331" y="0"/>
                  </a:moveTo>
                  <a:lnTo>
                    <a:pt x="0" y="880"/>
                  </a:lnTo>
                  <a:lnTo>
                    <a:pt x="906" y="7508"/>
                  </a:lnTo>
                  <a:lnTo>
                    <a:pt x="60159" y="6517"/>
                  </a:lnTo>
                  <a:lnTo>
                    <a:pt x="593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74;p33"/>
            <p:cNvSpPr/>
            <p:nvPr/>
          </p:nvSpPr>
          <p:spPr>
            <a:xfrm>
              <a:off x="-315020" y="2037814"/>
              <a:ext cx="860225" cy="1975905"/>
            </a:xfrm>
            <a:custGeom>
              <a:avLst/>
              <a:gdLst/>
              <a:ahLst/>
              <a:cxnLst/>
              <a:rect l="l" t="t" r="r" b="b"/>
              <a:pathLst>
                <a:path w="36220" h="83196" extrusionOk="0">
                  <a:moveTo>
                    <a:pt x="25458" y="0"/>
                  </a:moveTo>
                  <a:lnTo>
                    <a:pt x="0" y="999"/>
                  </a:lnTo>
                  <a:lnTo>
                    <a:pt x="10833" y="83196"/>
                  </a:lnTo>
                  <a:lnTo>
                    <a:pt x="36219" y="82259"/>
                  </a:lnTo>
                  <a:lnTo>
                    <a:pt x="254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75;p33"/>
            <p:cNvSpPr/>
            <p:nvPr/>
          </p:nvSpPr>
          <p:spPr>
            <a:xfrm>
              <a:off x="464651" y="1200274"/>
              <a:ext cx="607501" cy="508321"/>
            </a:xfrm>
            <a:custGeom>
              <a:avLst/>
              <a:gdLst/>
              <a:ahLst/>
              <a:cxnLst/>
              <a:rect l="l" t="t" r="r" b="b"/>
              <a:pathLst>
                <a:path w="25579" h="21403" extrusionOk="0">
                  <a:moveTo>
                    <a:pt x="13257" y="1"/>
                  </a:moveTo>
                  <a:cubicBezTo>
                    <a:pt x="12713" y="1"/>
                    <a:pt x="12181" y="126"/>
                    <a:pt x="11717" y="413"/>
                  </a:cubicBezTo>
                  <a:cubicBezTo>
                    <a:pt x="10711" y="1034"/>
                    <a:pt x="10262" y="2547"/>
                    <a:pt x="11007" y="3468"/>
                  </a:cubicBezTo>
                  <a:cubicBezTo>
                    <a:pt x="10205" y="2534"/>
                    <a:pt x="9095" y="1826"/>
                    <a:pt x="7873" y="1684"/>
                  </a:cubicBezTo>
                  <a:cubicBezTo>
                    <a:pt x="7735" y="1667"/>
                    <a:pt x="7595" y="1659"/>
                    <a:pt x="7455" y="1659"/>
                  </a:cubicBezTo>
                  <a:cubicBezTo>
                    <a:pt x="6359" y="1659"/>
                    <a:pt x="5251" y="2148"/>
                    <a:pt x="4638" y="3050"/>
                  </a:cubicBezTo>
                  <a:cubicBezTo>
                    <a:pt x="3948" y="4069"/>
                    <a:pt x="4031" y="5596"/>
                    <a:pt x="4945" y="6419"/>
                  </a:cubicBezTo>
                  <a:cubicBezTo>
                    <a:pt x="4202" y="6175"/>
                    <a:pt x="3422" y="5929"/>
                    <a:pt x="2652" y="5929"/>
                  </a:cubicBezTo>
                  <a:cubicBezTo>
                    <a:pt x="2392" y="5929"/>
                    <a:pt x="2134" y="5957"/>
                    <a:pt x="1879" y="6022"/>
                  </a:cubicBezTo>
                  <a:cubicBezTo>
                    <a:pt x="866" y="6282"/>
                    <a:pt x="1" y="7389"/>
                    <a:pt x="393" y="8357"/>
                  </a:cubicBezTo>
                  <a:cubicBezTo>
                    <a:pt x="764" y="9267"/>
                    <a:pt x="1939" y="9530"/>
                    <a:pt x="2573" y="10281"/>
                  </a:cubicBezTo>
                  <a:cubicBezTo>
                    <a:pt x="3239" y="11073"/>
                    <a:pt x="3172" y="12268"/>
                    <a:pt x="2772" y="13222"/>
                  </a:cubicBezTo>
                  <a:cubicBezTo>
                    <a:pt x="2372" y="14175"/>
                    <a:pt x="1694" y="14985"/>
                    <a:pt x="1188" y="15886"/>
                  </a:cubicBezTo>
                  <a:cubicBezTo>
                    <a:pt x="667" y="16815"/>
                    <a:pt x="324" y="17887"/>
                    <a:pt x="466" y="18943"/>
                  </a:cubicBezTo>
                  <a:cubicBezTo>
                    <a:pt x="610" y="20001"/>
                    <a:pt x="1317" y="21020"/>
                    <a:pt x="2343" y="21311"/>
                  </a:cubicBezTo>
                  <a:cubicBezTo>
                    <a:pt x="2568" y="21375"/>
                    <a:pt x="2796" y="21403"/>
                    <a:pt x="3025" y="21403"/>
                  </a:cubicBezTo>
                  <a:cubicBezTo>
                    <a:pt x="3822" y="21403"/>
                    <a:pt x="4628" y="21063"/>
                    <a:pt x="5373" y="20728"/>
                  </a:cubicBezTo>
                  <a:lnTo>
                    <a:pt x="21398" y="13530"/>
                  </a:lnTo>
                  <a:cubicBezTo>
                    <a:pt x="22182" y="13177"/>
                    <a:pt x="22986" y="12812"/>
                    <a:pt x="23583" y="12194"/>
                  </a:cubicBezTo>
                  <a:cubicBezTo>
                    <a:pt x="24129" y="11629"/>
                    <a:pt x="24471" y="10798"/>
                    <a:pt x="24286" y="10046"/>
                  </a:cubicBezTo>
                  <a:lnTo>
                    <a:pt x="24286" y="10046"/>
                  </a:lnTo>
                  <a:lnTo>
                    <a:pt x="24398" y="10402"/>
                  </a:lnTo>
                  <a:cubicBezTo>
                    <a:pt x="25360" y="8827"/>
                    <a:pt x="25579" y="6817"/>
                    <a:pt x="24976" y="5072"/>
                  </a:cubicBezTo>
                  <a:cubicBezTo>
                    <a:pt x="24374" y="3326"/>
                    <a:pt x="22963" y="1879"/>
                    <a:pt x="21232" y="1234"/>
                  </a:cubicBezTo>
                  <a:cubicBezTo>
                    <a:pt x="20790" y="1069"/>
                    <a:pt x="20315" y="956"/>
                    <a:pt x="19846" y="956"/>
                  </a:cubicBezTo>
                  <a:cubicBezTo>
                    <a:pt x="19583" y="956"/>
                    <a:pt x="19322" y="992"/>
                    <a:pt x="19070" y="1074"/>
                  </a:cubicBezTo>
                  <a:cubicBezTo>
                    <a:pt x="18371" y="1305"/>
                    <a:pt x="17782" y="1976"/>
                    <a:pt x="17832" y="2711"/>
                  </a:cubicBezTo>
                  <a:cubicBezTo>
                    <a:pt x="17012" y="1858"/>
                    <a:pt x="16170" y="990"/>
                    <a:pt x="15113" y="459"/>
                  </a:cubicBezTo>
                  <a:cubicBezTo>
                    <a:pt x="14543" y="173"/>
                    <a:pt x="13893" y="1"/>
                    <a:pt x="13257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76;p33"/>
            <p:cNvSpPr/>
            <p:nvPr/>
          </p:nvSpPr>
          <p:spPr>
            <a:xfrm>
              <a:off x="2052088" y="1883710"/>
              <a:ext cx="387576" cy="459064"/>
            </a:xfrm>
            <a:custGeom>
              <a:avLst/>
              <a:gdLst/>
              <a:ahLst/>
              <a:cxnLst/>
              <a:rect l="l" t="t" r="r" b="b"/>
              <a:pathLst>
                <a:path w="16319" h="19329" extrusionOk="0">
                  <a:moveTo>
                    <a:pt x="11982" y="0"/>
                  </a:moveTo>
                  <a:cubicBezTo>
                    <a:pt x="10176" y="0"/>
                    <a:pt x="3701" y="5825"/>
                    <a:pt x="3701" y="5825"/>
                  </a:cubicBezTo>
                  <a:cubicBezTo>
                    <a:pt x="4183" y="2846"/>
                    <a:pt x="2673" y="800"/>
                    <a:pt x="1864" y="800"/>
                  </a:cubicBezTo>
                  <a:cubicBezTo>
                    <a:pt x="1834" y="800"/>
                    <a:pt x="1806" y="803"/>
                    <a:pt x="1779" y="808"/>
                  </a:cubicBezTo>
                  <a:cubicBezTo>
                    <a:pt x="997" y="963"/>
                    <a:pt x="1" y="10550"/>
                    <a:pt x="1" y="10550"/>
                  </a:cubicBezTo>
                  <a:cubicBezTo>
                    <a:pt x="1" y="10550"/>
                    <a:pt x="7674" y="19329"/>
                    <a:pt x="10301" y="19329"/>
                  </a:cubicBezTo>
                  <a:cubicBezTo>
                    <a:pt x="10558" y="19329"/>
                    <a:pt x="10766" y="19245"/>
                    <a:pt x="10915" y="19061"/>
                  </a:cubicBezTo>
                  <a:cubicBezTo>
                    <a:pt x="10915" y="19061"/>
                    <a:pt x="16318" y="10113"/>
                    <a:pt x="16240" y="8907"/>
                  </a:cubicBezTo>
                  <a:cubicBezTo>
                    <a:pt x="16227" y="8717"/>
                    <a:pt x="16125" y="8636"/>
                    <a:pt x="15962" y="8636"/>
                  </a:cubicBezTo>
                  <a:cubicBezTo>
                    <a:pt x="15095" y="8636"/>
                    <a:pt x="12500" y="10904"/>
                    <a:pt x="12500" y="10904"/>
                  </a:cubicBezTo>
                  <a:cubicBezTo>
                    <a:pt x="12500" y="10904"/>
                    <a:pt x="15753" y="7230"/>
                    <a:pt x="15675" y="6025"/>
                  </a:cubicBezTo>
                  <a:cubicBezTo>
                    <a:pt x="15665" y="5875"/>
                    <a:pt x="15571" y="5810"/>
                    <a:pt x="15413" y="5810"/>
                  </a:cubicBezTo>
                  <a:cubicBezTo>
                    <a:pt x="14305" y="5810"/>
                    <a:pt x="10058" y="9069"/>
                    <a:pt x="10058" y="9069"/>
                  </a:cubicBezTo>
                  <a:cubicBezTo>
                    <a:pt x="10058" y="9069"/>
                    <a:pt x="15332" y="4556"/>
                    <a:pt x="14367" y="3405"/>
                  </a:cubicBezTo>
                  <a:cubicBezTo>
                    <a:pt x="14260" y="3277"/>
                    <a:pt x="14090" y="3220"/>
                    <a:pt x="13872" y="3220"/>
                  </a:cubicBezTo>
                  <a:cubicBezTo>
                    <a:pt x="12121" y="3220"/>
                    <a:pt x="7282" y="6875"/>
                    <a:pt x="7282" y="6875"/>
                  </a:cubicBezTo>
                  <a:cubicBezTo>
                    <a:pt x="7282" y="6875"/>
                    <a:pt x="13207" y="1604"/>
                    <a:pt x="12373" y="188"/>
                  </a:cubicBezTo>
                  <a:cubicBezTo>
                    <a:pt x="12297" y="59"/>
                    <a:pt x="12163" y="0"/>
                    <a:pt x="11982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77;p33"/>
            <p:cNvSpPr/>
            <p:nvPr/>
          </p:nvSpPr>
          <p:spPr>
            <a:xfrm>
              <a:off x="883626" y="2079968"/>
              <a:ext cx="1429322" cy="908628"/>
            </a:xfrm>
            <a:custGeom>
              <a:avLst/>
              <a:gdLst/>
              <a:ahLst/>
              <a:cxnLst/>
              <a:rect l="l" t="t" r="r" b="b"/>
              <a:pathLst>
                <a:path w="60182" h="38258" extrusionOk="0">
                  <a:moveTo>
                    <a:pt x="11070" y="0"/>
                  </a:moveTo>
                  <a:lnTo>
                    <a:pt x="1" y="6150"/>
                  </a:lnTo>
                  <a:cubicBezTo>
                    <a:pt x="1" y="6150"/>
                    <a:pt x="1789" y="15181"/>
                    <a:pt x="14573" y="30870"/>
                  </a:cubicBezTo>
                  <a:cubicBezTo>
                    <a:pt x="19042" y="36355"/>
                    <a:pt x="23545" y="38257"/>
                    <a:pt x="27651" y="38257"/>
                  </a:cubicBezTo>
                  <a:cubicBezTo>
                    <a:pt x="35250" y="38257"/>
                    <a:pt x="41494" y="31743"/>
                    <a:pt x="43666" y="29371"/>
                  </a:cubicBezTo>
                  <a:cubicBezTo>
                    <a:pt x="47013" y="25718"/>
                    <a:pt x="60181" y="10919"/>
                    <a:pt x="60181" y="10919"/>
                  </a:cubicBezTo>
                  <a:lnTo>
                    <a:pt x="49200" y="2286"/>
                  </a:lnTo>
                  <a:cubicBezTo>
                    <a:pt x="49200" y="2286"/>
                    <a:pt x="40150" y="14711"/>
                    <a:pt x="30092" y="23213"/>
                  </a:cubicBezTo>
                  <a:lnTo>
                    <a:pt x="11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78;p33"/>
            <p:cNvSpPr/>
            <p:nvPr/>
          </p:nvSpPr>
          <p:spPr>
            <a:xfrm>
              <a:off x="1033077" y="2737850"/>
              <a:ext cx="914423" cy="542996"/>
            </a:xfrm>
            <a:custGeom>
              <a:avLst/>
              <a:gdLst/>
              <a:ahLst/>
              <a:cxnLst/>
              <a:rect l="l" t="t" r="r" b="b"/>
              <a:pathLst>
                <a:path w="38502" h="22863" extrusionOk="0">
                  <a:moveTo>
                    <a:pt x="18170" y="0"/>
                  </a:moveTo>
                  <a:lnTo>
                    <a:pt x="4039" y="12743"/>
                  </a:lnTo>
                  <a:lnTo>
                    <a:pt x="1" y="22862"/>
                  </a:lnTo>
                  <a:lnTo>
                    <a:pt x="14121" y="22142"/>
                  </a:lnTo>
                  <a:lnTo>
                    <a:pt x="3850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79;p33"/>
            <p:cNvSpPr/>
            <p:nvPr/>
          </p:nvSpPr>
          <p:spPr>
            <a:xfrm>
              <a:off x="1950633" y="5175472"/>
              <a:ext cx="637592" cy="197410"/>
            </a:xfrm>
            <a:custGeom>
              <a:avLst/>
              <a:gdLst/>
              <a:ahLst/>
              <a:cxnLst/>
              <a:rect l="l" t="t" r="r" b="b"/>
              <a:pathLst>
                <a:path w="26846" h="8312" extrusionOk="0">
                  <a:moveTo>
                    <a:pt x="1492" y="1"/>
                  </a:moveTo>
                  <a:lnTo>
                    <a:pt x="1" y="8312"/>
                  </a:lnTo>
                  <a:lnTo>
                    <a:pt x="23368" y="8312"/>
                  </a:lnTo>
                  <a:cubicBezTo>
                    <a:pt x="26846" y="8312"/>
                    <a:pt x="20570" y="5154"/>
                    <a:pt x="20570" y="5154"/>
                  </a:cubicBezTo>
                  <a:lnTo>
                    <a:pt x="21684" y="1"/>
                  </a:lnTo>
                  <a:close/>
                </a:path>
              </a:pathLst>
            </a:custGeom>
            <a:solidFill>
              <a:srgbClr val="682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80;p33"/>
            <p:cNvSpPr/>
            <p:nvPr/>
          </p:nvSpPr>
          <p:spPr>
            <a:xfrm>
              <a:off x="2413971" y="5306896"/>
              <a:ext cx="48046" cy="18881"/>
            </a:xfrm>
            <a:custGeom>
              <a:avLst/>
              <a:gdLst/>
              <a:ahLst/>
              <a:cxnLst/>
              <a:rect l="l" t="t" r="r" b="b"/>
              <a:pathLst>
                <a:path w="2023" h="795" extrusionOk="0">
                  <a:moveTo>
                    <a:pt x="1958" y="0"/>
                  </a:moveTo>
                  <a:cubicBezTo>
                    <a:pt x="1820" y="0"/>
                    <a:pt x="1419" y="90"/>
                    <a:pt x="964" y="267"/>
                  </a:cubicBezTo>
                  <a:cubicBezTo>
                    <a:pt x="411" y="480"/>
                    <a:pt x="1" y="740"/>
                    <a:pt x="25" y="787"/>
                  </a:cubicBezTo>
                  <a:cubicBezTo>
                    <a:pt x="28" y="792"/>
                    <a:pt x="35" y="795"/>
                    <a:pt x="46" y="795"/>
                  </a:cubicBezTo>
                  <a:cubicBezTo>
                    <a:pt x="144" y="795"/>
                    <a:pt x="548" y="629"/>
                    <a:pt x="1033" y="440"/>
                  </a:cubicBezTo>
                  <a:cubicBezTo>
                    <a:pt x="1575" y="227"/>
                    <a:pt x="2022" y="64"/>
                    <a:pt x="2008" y="13"/>
                  </a:cubicBezTo>
                  <a:cubicBezTo>
                    <a:pt x="2005" y="5"/>
                    <a:pt x="1988" y="0"/>
                    <a:pt x="1958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81;p33"/>
            <p:cNvSpPr/>
            <p:nvPr/>
          </p:nvSpPr>
          <p:spPr>
            <a:xfrm>
              <a:off x="2393191" y="5298751"/>
              <a:ext cx="49186" cy="16388"/>
            </a:xfrm>
            <a:custGeom>
              <a:avLst/>
              <a:gdLst/>
              <a:ahLst/>
              <a:cxnLst/>
              <a:rect l="l" t="t" r="r" b="b"/>
              <a:pathLst>
                <a:path w="2071" h="690" extrusionOk="0">
                  <a:moveTo>
                    <a:pt x="1959" y="1"/>
                  </a:moveTo>
                  <a:cubicBezTo>
                    <a:pt x="1785" y="1"/>
                    <a:pt x="1411" y="55"/>
                    <a:pt x="992" y="190"/>
                  </a:cubicBezTo>
                  <a:cubicBezTo>
                    <a:pt x="417" y="376"/>
                    <a:pt x="0" y="637"/>
                    <a:pt x="25" y="681"/>
                  </a:cubicBezTo>
                  <a:cubicBezTo>
                    <a:pt x="28" y="687"/>
                    <a:pt x="36" y="689"/>
                    <a:pt x="48" y="689"/>
                  </a:cubicBezTo>
                  <a:cubicBezTo>
                    <a:pt x="149" y="689"/>
                    <a:pt x="554" y="530"/>
                    <a:pt x="1049" y="368"/>
                  </a:cubicBezTo>
                  <a:cubicBezTo>
                    <a:pt x="1606" y="185"/>
                    <a:pt x="2071" y="74"/>
                    <a:pt x="2063" y="22"/>
                  </a:cubicBezTo>
                  <a:cubicBezTo>
                    <a:pt x="2061" y="8"/>
                    <a:pt x="2023" y="1"/>
                    <a:pt x="1959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82;p33"/>
            <p:cNvSpPr/>
            <p:nvPr/>
          </p:nvSpPr>
          <p:spPr>
            <a:xfrm>
              <a:off x="1960774" y="5289845"/>
              <a:ext cx="160289" cy="61988"/>
            </a:xfrm>
            <a:custGeom>
              <a:avLst/>
              <a:gdLst/>
              <a:ahLst/>
              <a:cxnLst/>
              <a:rect l="l" t="t" r="r" b="b"/>
              <a:pathLst>
                <a:path w="6749" h="2610" extrusionOk="0">
                  <a:moveTo>
                    <a:pt x="2101" y="0"/>
                  </a:moveTo>
                  <a:cubicBezTo>
                    <a:pt x="1738" y="0"/>
                    <a:pt x="1407" y="21"/>
                    <a:pt x="1125" y="42"/>
                  </a:cubicBezTo>
                  <a:cubicBezTo>
                    <a:pt x="428" y="101"/>
                    <a:pt x="0" y="168"/>
                    <a:pt x="3" y="191"/>
                  </a:cubicBezTo>
                  <a:cubicBezTo>
                    <a:pt x="4" y="201"/>
                    <a:pt x="56" y="205"/>
                    <a:pt x="154" y="205"/>
                  </a:cubicBezTo>
                  <a:cubicBezTo>
                    <a:pt x="337" y="205"/>
                    <a:pt x="679" y="191"/>
                    <a:pt x="1133" y="175"/>
                  </a:cubicBezTo>
                  <a:cubicBezTo>
                    <a:pt x="1325" y="170"/>
                    <a:pt x="1539" y="165"/>
                    <a:pt x="1770" y="165"/>
                  </a:cubicBezTo>
                  <a:cubicBezTo>
                    <a:pt x="2369" y="165"/>
                    <a:pt x="3081" y="201"/>
                    <a:pt x="3821" y="379"/>
                  </a:cubicBezTo>
                  <a:cubicBezTo>
                    <a:pt x="4842" y="629"/>
                    <a:pt x="5661" y="1174"/>
                    <a:pt x="6112" y="1688"/>
                  </a:cubicBezTo>
                  <a:cubicBezTo>
                    <a:pt x="6565" y="2190"/>
                    <a:pt x="6698" y="2610"/>
                    <a:pt x="6737" y="2610"/>
                  </a:cubicBezTo>
                  <a:cubicBezTo>
                    <a:pt x="6738" y="2610"/>
                    <a:pt x="6738" y="2610"/>
                    <a:pt x="6739" y="2609"/>
                  </a:cubicBezTo>
                  <a:cubicBezTo>
                    <a:pt x="6749" y="2606"/>
                    <a:pt x="6723" y="2498"/>
                    <a:pt x="6651" y="2315"/>
                  </a:cubicBezTo>
                  <a:cubicBezTo>
                    <a:pt x="6577" y="2131"/>
                    <a:pt x="6435" y="1876"/>
                    <a:pt x="6212" y="1600"/>
                  </a:cubicBezTo>
                  <a:cubicBezTo>
                    <a:pt x="5767" y="1045"/>
                    <a:pt x="4923" y="454"/>
                    <a:pt x="3863" y="196"/>
                  </a:cubicBezTo>
                  <a:cubicBezTo>
                    <a:pt x="3236" y="45"/>
                    <a:pt x="2633" y="0"/>
                    <a:pt x="2101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83;p33"/>
            <p:cNvSpPr/>
            <p:nvPr/>
          </p:nvSpPr>
          <p:spPr>
            <a:xfrm>
              <a:off x="2436152" y="5319531"/>
              <a:ext cx="39544" cy="37074"/>
            </a:xfrm>
            <a:custGeom>
              <a:avLst/>
              <a:gdLst/>
              <a:ahLst/>
              <a:cxnLst/>
              <a:rect l="l" t="t" r="r" b="b"/>
              <a:pathLst>
                <a:path w="1665" h="1561" extrusionOk="0">
                  <a:moveTo>
                    <a:pt x="1531" y="1"/>
                  </a:moveTo>
                  <a:cubicBezTo>
                    <a:pt x="1324" y="1"/>
                    <a:pt x="894" y="85"/>
                    <a:pt x="522" y="446"/>
                  </a:cubicBezTo>
                  <a:cubicBezTo>
                    <a:pt x="1" y="935"/>
                    <a:pt x="2" y="1560"/>
                    <a:pt x="51" y="1560"/>
                  </a:cubicBezTo>
                  <a:cubicBezTo>
                    <a:pt x="52" y="1560"/>
                    <a:pt x="52" y="1560"/>
                    <a:pt x="53" y="1560"/>
                  </a:cubicBezTo>
                  <a:cubicBezTo>
                    <a:pt x="54" y="1560"/>
                    <a:pt x="54" y="1560"/>
                    <a:pt x="55" y="1560"/>
                  </a:cubicBezTo>
                  <a:cubicBezTo>
                    <a:pt x="108" y="1560"/>
                    <a:pt x="184" y="1015"/>
                    <a:pt x="651" y="580"/>
                  </a:cubicBezTo>
                  <a:cubicBezTo>
                    <a:pt x="1111" y="130"/>
                    <a:pt x="1665" y="82"/>
                    <a:pt x="1655" y="28"/>
                  </a:cubicBezTo>
                  <a:cubicBezTo>
                    <a:pt x="1660" y="14"/>
                    <a:pt x="1613" y="1"/>
                    <a:pt x="1531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084;p33"/>
            <p:cNvSpPr/>
            <p:nvPr/>
          </p:nvSpPr>
          <p:spPr>
            <a:xfrm>
              <a:off x="2181423" y="5330265"/>
              <a:ext cx="111483" cy="4655"/>
            </a:xfrm>
            <a:custGeom>
              <a:avLst/>
              <a:gdLst/>
              <a:ahLst/>
              <a:cxnLst/>
              <a:rect l="l" t="t" r="r" b="b"/>
              <a:pathLst>
                <a:path w="4694" h="196" extrusionOk="0">
                  <a:moveTo>
                    <a:pt x="2998" y="0"/>
                  </a:moveTo>
                  <a:cubicBezTo>
                    <a:pt x="2791" y="0"/>
                    <a:pt x="2573" y="2"/>
                    <a:pt x="2347" y="4"/>
                  </a:cubicBezTo>
                  <a:cubicBezTo>
                    <a:pt x="1050" y="19"/>
                    <a:pt x="0" y="74"/>
                    <a:pt x="2" y="125"/>
                  </a:cubicBezTo>
                  <a:cubicBezTo>
                    <a:pt x="3" y="168"/>
                    <a:pt x="720" y="196"/>
                    <a:pt x="1699" y="196"/>
                  </a:cubicBezTo>
                  <a:cubicBezTo>
                    <a:pt x="1905" y="196"/>
                    <a:pt x="2123" y="195"/>
                    <a:pt x="2348" y="192"/>
                  </a:cubicBezTo>
                  <a:cubicBezTo>
                    <a:pt x="3645" y="176"/>
                    <a:pt x="4693" y="122"/>
                    <a:pt x="4693" y="70"/>
                  </a:cubicBezTo>
                  <a:cubicBezTo>
                    <a:pt x="4692" y="28"/>
                    <a:pt x="3976" y="0"/>
                    <a:pt x="2998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85;p33"/>
            <p:cNvSpPr/>
            <p:nvPr/>
          </p:nvSpPr>
          <p:spPr>
            <a:xfrm>
              <a:off x="1660732" y="5195682"/>
              <a:ext cx="637545" cy="197410"/>
            </a:xfrm>
            <a:custGeom>
              <a:avLst/>
              <a:gdLst/>
              <a:ahLst/>
              <a:cxnLst/>
              <a:rect l="l" t="t" r="r" b="b"/>
              <a:pathLst>
                <a:path w="26844" h="8312" extrusionOk="0">
                  <a:moveTo>
                    <a:pt x="1490" y="0"/>
                  </a:moveTo>
                  <a:lnTo>
                    <a:pt x="0" y="8312"/>
                  </a:lnTo>
                  <a:lnTo>
                    <a:pt x="23365" y="8312"/>
                  </a:lnTo>
                  <a:cubicBezTo>
                    <a:pt x="26843" y="8312"/>
                    <a:pt x="20570" y="5154"/>
                    <a:pt x="20570" y="5154"/>
                  </a:cubicBezTo>
                  <a:lnTo>
                    <a:pt x="21682" y="0"/>
                  </a:lnTo>
                  <a:close/>
                </a:path>
              </a:pathLst>
            </a:custGeom>
            <a:solidFill>
              <a:srgbClr val="682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86;p33"/>
            <p:cNvSpPr/>
            <p:nvPr/>
          </p:nvSpPr>
          <p:spPr>
            <a:xfrm>
              <a:off x="2124070" y="5327059"/>
              <a:ext cx="48022" cy="18929"/>
            </a:xfrm>
            <a:custGeom>
              <a:avLst/>
              <a:gdLst/>
              <a:ahLst/>
              <a:cxnLst/>
              <a:rect l="l" t="t" r="r" b="b"/>
              <a:pathLst>
                <a:path w="2022" h="797" extrusionOk="0">
                  <a:moveTo>
                    <a:pt x="1958" y="1"/>
                  </a:moveTo>
                  <a:cubicBezTo>
                    <a:pt x="1822" y="1"/>
                    <a:pt x="1419" y="91"/>
                    <a:pt x="964" y="268"/>
                  </a:cubicBezTo>
                  <a:cubicBezTo>
                    <a:pt x="408" y="482"/>
                    <a:pt x="0" y="742"/>
                    <a:pt x="25" y="789"/>
                  </a:cubicBezTo>
                  <a:cubicBezTo>
                    <a:pt x="27" y="794"/>
                    <a:pt x="34" y="796"/>
                    <a:pt x="46" y="796"/>
                  </a:cubicBezTo>
                  <a:cubicBezTo>
                    <a:pt x="143" y="796"/>
                    <a:pt x="546" y="631"/>
                    <a:pt x="1032" y="441"/>
                  </a:cubicBezTo>
                  <a:cubicBezTo>
                    <a:pt x="1574" y="229"/>
                    <a:pt x="2022" y="66"/>
                    <a:pt x="2007" y="14"/>
                  </a:cubicBezTo>
                  <a:cubicBezTo>
                    <a:pt x="2005" y="5"/>
                    <a:pt x="1988" y="1"/>
                    <a:pt x="1958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87;p33"/>
            <p:cNvSpPr/>
            <p:nvPr/>
          </p:nvSpPr>
          <p:spPr>
            <a:xfrm>
              <a:off x="2103243" y="5318961"/>
              <a:ext cx="49186" cy="16364"/>
            </a:xfrm>
            <a:custGeom>
              <a:avLst/>
              <a:gdLst/>
              <a:ahLst/>
              <a:cxnLst/>
              <a:rect l="l" t="t" r="r" b="b"/>
              <a:pathLst>
                <a:path w="2071" h="689" extrusionOk="0">
                  <a:moveTo>
                    <a:pt x="1959" y="0"/>
                  </a:moveTo>
                  <a:cubicBezTo>
                    <a:pt x="1785" y="0"/>
                    <a:pt x="1411" y="55"/>
                    <a:pt x="991" y="190"/>
                  </a:cubicBezTo>
                  <a:cubicBezTo>
                    <a:pt x="417" y="374"/>
                    <a:pt x="0" y="637"/>
                    <a:pt x="25" y="681"/>
                  </a:cubicBezTo>
                  <a:cubicBezTo>
                    <a:pt x="28" y="686"/>
                    <a:pt x="35" y="689"/>
                    <a:pt x="48" y="689"/>
                  </a:cubicBezTo>
                  <a:cubicBezTo>
                    <a:pt x="149" y="689"/>
                    <a:pt x="554" y="530"/>
                    <a:pt x="1049" y="368"/>
                  </a:cubicBezTo>
                  <a:cubicBezTo>
                    <a:pt x="1605" y="185"/>
                    <a:pt x="2071" y="74"/>
                    <a:pt x="2063" y="21"/>
                  </a:cubicBezTo>
                  <a:cubicBezTo>
                    <a:pt x="2061" y="8"/>
                    <a:pt x="2024" y="0"/>
                    <a:pt x="195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88;p33"/>
            <p:cNvSpPr/>
            <p:nvPr/>
          </p:nvSpPr>
          <p:spPr>
            <a:xfrm>
              <a:off x="1670849" y="5310055"/>
              <a:ext cx="160265" cy="61988"/>
            </a:xfrm>
            <a:custGeom>
              <a:avLst/>
              <a:gdLst/>
              <a:ahLst/>
              <a:cxnLst/>
              <a:rect l="l" t="t" r="r" b="b"/>
              <a:pathLst>
                <a:path w="6748" h="2610" extrusionOk="0">
                  <a:moveTo>
                    <a:pt x="2104" y="1"/>
                  </a:moveTo>
                  <a:cubicBezTo>
                    <a:pt x="1739" y="1"/>
                    <a:pt x="1408" y="21"/>
                    <a:pt x="1126" y="42"/>
                  </a:cubicBezTo>
                  <a:cubicBezTo>
                    <a:pt x="428" y="101"/>
                    <a:pt x="1" y="168"/>
                    <a:pt x="2" y="191"/>
                  </a:cubicBezTo>
                  <a:cubicBezTo>
                    <a:pt x="3" y="200"/>
                    <a:pt x="55" y="204"/>
                    <a:pt x="153" y="204"/>
                  </a:cubicBezTo>
                  <a:cubicBezTo>
                    <a:pt x="336" y="204"/>
                    <a:pt x="679" y="190"/>
                    <a:pt x="1134" y="174"/>
                  </a:cubicBezTo>
                  <a:cubicBezTo>
                    <a:pt x="1332" y="169"/>
                    <a:pt x="1553" y="163"/>
                    <a:pt x="1792" y="163"/>
                  </a:cubicBezTo>
                  <a:cubicBezTo>
                    <a:pt x="2387" y="163"/>
                    <a:pt x="3092" y="200"/>
                    <a:pt x="3820" y="378"/>
                  </a:cubicBezTo>
                  <a:cubicBezTo>
                    <a:pt x="4840" y="628"/>
                    <a:pt x="5660" y="1174"/>
                    <a:pt x="6112" y="1688"/>
                  </a:cubicBezTo>
                  <a:cubicBezTo>
                    <a:pt x="6564" y="2190"/>
                    <a:pt x="6699" y="2609"/>
                    <a:pt x="6736" y="2609"/>
                  </a:cubicBezTo>
                  <a:cubicBezTo>
                    <a:pt x="6737" y="2609"/>
                    <a:pt x="6737" y="2609"/>
                    <a:pt x="6738" y="2609"/>
                  </a:cubicBezTo>
                  <a:cubicBezTo>
                    <a:pt x="6748" y="2606"/>
                    <a:pt x="6725" y="2498"/>
                    <a:pt x="6651" y="2315"/>
                  </a:cubicBezTo>
                  <a:cubicBezTo>
                    <a:pt x="6578" y="2131"/>
                    <a:pt x="6437" y="1876"/>
                    <a:pt x="6212" y="1600"/>
                  </a:cubicBezTo>
                  <a:cubicBezTo>
                    <a:pt x="5770" y="1045"/>
                    <a:pt x="4924" y="454"/>
                    <a:pt x="3866" y="196"/>
                  </a:cubicBezTo>
                  <a:cubicBezTo>
                    <a:pt x="3238" y="45"/>
                    <a:pt x="2636" y="1"/>
                    <a:pt x="210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89;p33"/>
            <p:cNvSpPr/>
            <p:nvPr/>
          </p:nvSpPr>
          <p:spPr>
            <a:xfrm>
              <a:off x="301236" y="3247518"/>
              <a:ext cx="2184074" cy="2051881"/>
            </a:xfrm>
            <a:custGeom>
              <a:avLst/>
              <a:gdLst/>
              <a:ahLst/>
              <a:cxnLst/>
              <a:rect l="l" t="t" r="r" b="b"/>
              <a:pathLst>
                <a:path w="91961" h="86395" extrusionOk="0">
                  <a:moveTo>
                    <a:pt x="56224" y="1"/>
                  </a:moveTo>
                  <a:cubicBezTo>
                    <a:pt x="34391" y="1"/>
                    <a:pt x="4864" y="1731"/>
                    <a:pt x="4864" y="1731"/>
                  </a:cubicBezTo>
                  <a:cubicBezTo>
                    <a:pt x="4864" y="1731"/>
                    <a:pt x="1" y="21175"/>
                    <a:pt x="19050" y="24993"/>
                  </a:cubicBezTo>
                  <a:cubicBezTo>
                    <a:pt x="22796" y="25744"/>
                    <a:pt x="26965" y="26024"/>
                    <a:pt x="31247" y="26024"/>
                  </a:cubicBezTo>
                  <a:cubicBezTo>
                    <a:pt x="43833" y="26024"/>
                    <a:pt x="57395" y="23605"/>
                    <a:pt x="64059" y="23605"/>
                  </a:cubicBezTo>
                  <a:cubicBezTo>
                    <a:pt x="66656" y="23605"/>
                    <a:pt x="68206" y="23972"/>
                    <a:pt x="68241" y="24993"/>
                  </a:cubicBezTo>
                  <a:cubicBezTo>
                    <a:pt x="68398" y="29526"/>
                    <a:pt x="69938" y="85338"/>
                    <a:pt x="69938" y="85338"/>
                  </a:cubicBezTo>
                  <a:lnTo>
                    <a:pt x="91961" y="86395"/>
                  </a:lnTo>
                  <a:cubicBezTo>
                    <a:pt x="91961" y="86395"/>
                    <a:pt x="90970" y="5652"/>
                    <a:pt x="77740" y="1401"/>
                  </a:cubicBezTo>
                  <a:cubicBezTo>
                    <a:pt x="74497" y="359"/>
                    <a:pt x="66157" y="1"/>
                    <a:pt x="56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90;p33"/>
            <p:cNvSpPr/>
            <p:nvPr/>
          </p:nvSpPr>
          <p:spPr>
            <a:xfrm>
              <a:off x="47243" y="1959254"/>
              <a:ext cx="985910" cy="1479150"/>
            </a:xfrm>
            <a:custGeom>
              <a:avLst/>
              <a:gdLst/>
              <a:ahLst/>
              <a:cxnLst/>
              <a:rect l="l" t="t" r="r" b="b"/>
              <a:pathLst>
                <a:path w="41512" h="62280" extrusionOk="0">
                  <a:moveTo>
                    <a:pt x="28182" y="1"/>
                  </a:moveTo>
                  <a:cubicBezTo>
                    <a:pt x="23881" y="1"/>
                    <a:pt x="18787" y="197"/>
                    <a:pt x="14635" y="769"/>
                  </a:cubicBezTo>
                  <a:cubicBezTo>
                    <a:pt x="9824" y="1434"/>
                    <a:pt x="5641" y="4415"/>
                    <a:pt x="3415" y="8729"/>
                  </a:cubicBezTo>
                  <a:cubicBezTo>
                    <a:pt x="1932" y="11606"/>
                    <a:pt x="575" y="15441"/>
                    <a:pt x="402" y="20022"/>
                  </a:cubicBezTo>
                  <a:cubicBezTo>
                    <a:pt x="1" y="30613"/>
                    <a:pt x="2107" y="35037"/>
                    <a:pt x="2107" y="35037"/>
                  </a:cubicBezTo>
                  <a:lnTo>
                    <a:pt x="2664" y="57739"/>
                  </a:lnTo>
                  <a:cubicBezTo>
                    <a:pt x="2664" y="57739"/>
                    <a:pt x="7334" y="62280"/>
                    <a:pt x="17514" y="62280"/>
                  </a:cubicBezTo>
                  <a:cubicBezTo>
                    <a:pt x="23531" y="62280"/>
                    <a:pt x="31472" y="60694"/>
                    <a:pt x="41512" y="55647"/>
                  </a:cubicBezTo>
                  <a:lnTo>
                    <a:pt x="40005" y="31453"/>
                  </a:lnTo>
                  <a:lnTo>
                    <a:pt x="40046" y="9149"/>
                  </a:lnTo>
                  <a:cubicBezTo>
                    <a:pt x="40046" y="9149"/>
                    <a:pt x="39626" y="998"/>
                    <a:pt x="36984" y="411"/>
                  </a:cubicBezTo>
                  <a:cubicBezTo>
                    <a:pt x="36026" y="199"/>
                    <a:pt x="32505" y="1"/>
                    <a:pt x="28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91;p33"/>
            <p:cNvSpPr/>
            <p:nvPr/>
          </p:nvSpPr>
          <p:spPr>
            <a:xfrm>
              <a:off x="-5004" y="3308528"/>
              <a:ext cx="2176854" cy="2018988"/>
            </a:xfrm>
            <a:custGeom>
              <a:avLst/>
              <a:gdLst/>
              <a:ahLst/>
              <a:cxnLst/>
              <a:rect l="l" t="t" r="r" b="b"/>
              <a:pathLst>
                <a:path w="91657" h="85010" extrusionOk="0">
                  <a:moveTo>
                    <a:pt x="45783" y="1"/>
                  </a:moveTo>
                  <a:cubicBezTo>
                    <a:pt x="25310" y="1"/>
                    <a:pt x="4864" y="924"/>
                    <a:pt x="4864" y="924"/>
                  </a:cubicBezTo>
                  <a:cubicBezTo>
                    <a:pt x="4864" y="924"/>
                    <a:pt x="1" y="20368"/>
                    <a:pt x="19049" y="24186"/>
                  </a:cubicBezTo>
                  <a:cubicBezTo>
                    <a:pt x="22794" y="24936"/>
                    <a:pt x="26963" y="25216"/>
                    <a:pt x="31244" y="25216"/>
                  </a:cubicBezTo>
                  <a:cubicBezTo>
                    <a:pt x="43830" y="25216"/>
                    <a:pt x="57392" y="22797"/>
                    <a:pt x="64057" y="22797"/>
                  </a:cubicBezTo>
                  <a:cubicBezTo>
                    <a:pt x="66654" y="22797"/>
                    <a:pt x="68204" y="23164"/>
                    <a:pt x="68240" y="24186"/>
                  </a:cubicBezTo>
                  <a:cubicBezTo>
                    <a:pt x="68398" y="28719"/>
                    <a:pt x="70568" y="84472"/>
                    <a:pt x="70568" y="84472"/>
                  </a:cubicBezTo>
                  <a:lnTo>
                    <a:pt x="91657" y="85010"/>
                  </a:lnTo>
                  <a:cubicBezTo>
                    <a:pt x="91657" y="85010"/>
                    <a:pt x="91657" y="6089"/>
                    <a:pt x="85403" y="3083"/>
                  </a:cubicBezTo>
                  <a:cubicBezTo>
                    <a:pt x="80358" y="658"/>
                    <a:pt x="63061" y="1"/>
                    <a:pt x="45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92;p33"/>
            <p:cNvSpPr/>
            <p:nvPr/>
          </p:nvSpPr>
          <p:spPr>
            <a:xfrm>
              <a:off x="845581" y="1967352"/>
              <a:ext cx="375084" cy="468801"/>
            </a:xfrm>
            <a:custGeom>
              <a:avLst/>
              <a:gdLst/>
              <a:ahLst/>
              <a:cxnLst/>
              <a:rect l="l" t="t" r="r" b="b"/>
              <a:pathLst>
                <a:path w="15793" h="19739" extrusionOk="0">
                  <a:moveTo>
                    <a:pt x="1472" y="1"/>
                  </a:moveTo>
                  <a:cubicBezTo>
                    <a:pt x="562" y="1"/>
                    <a:pt x="1" y="70"/>
                    <a:pt x="1" y="70"/>
                  </a:cubicBezTo>
                  <a:lnTo>
                    <a:pt x="3063" y="16897"/>
                  </a:lnTo>
                  <a:lnTo>
                    <a:pt x="15793" y="19739"/>
                  </a:lnTo>
                  <a:lnTo>
                    <a:pt x="15332" y="11123"/>
                  </a:lnTo>
                  <a:cubicBezTo>
                    <a:pt x="13694" y="1038"/>
                    <a:pt x="4986" y="1"/>
                    <a:pt x="1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93;p33"/>
            <p:cNvSpPr/>
            <p:nvPr/>
          </p:nvSpPr>
          <p:spPr>
            <a:xfrm>
              <a:off x="958126" y="2924466"/>
              <a:ext cx="420613" cy="457306"/>
            </a:xfrm>
            <a:custGeom>
              <a:avLst/>
              <a:gdLst/>
              <a:ahLst/>
              <a:cxnLst/>
              <a:rect l="l" t="t" r="r" b="b"/>
              <a:pathLst>
                <a:path w="17710" h="19255" extrusionOk="0">
                  <a:moveTo>
                    <a:pt x="9385" y="0"/>
                  </a:moveTo>
                  <a:cubicBezTo>
                    <a:pt x="8277" y="0"/>
                    <a:pt x="1222" y="5483"/>
                    <a:pt x="1222" y="5483"/>
                  </a:cubicBezTo>
                  <a:cubicBezTo>
                    <a:pt x="1222" y="5483"/>
                    <a:pt x="1" y="19254"/>
                    <a:pt x="2564" y="19254"/>
                  </a:cubicBezTo>
                  <a:cubicBezTo>
                    <a:pt x="2585" y="19254"/>
                    <a:pt x="2606" y="19253"/>
                    <a:pt x="2628" y="19251"/>
                  </a:cubicBezTo>
                  <a:cubicBezTo>
                    <a:pt x="2628" y="19251"/>
                    <a:pt x="12827" y="16960"/>
                    <a:pt x="13643" y="16070"/>
                  </a:cubicBezTo>
                  <a:cubicBezTo>
                    <a:pt x="14460" y="15182"/>
                    <a:pt x="9615" y="14753"/>
                    <a:pt x="9615" y="14753"/>
                  </a:cubicBezTo>
                  <a:cubicBezTo>
                    <a:pt x="9615" y="14753"/>
                    <a:pt x="14517" y="14558"/>
                    <a:pt x="15333" y="13668"/>
                  </a:cubicBezTo>
                  <a:cubicBezTo>
                    <a:pt x="16150" y="12779"/>
                    <a:pt x="9250" y="11719"/>
                    <a:pt x="9249" y="11719"/>
                  </a:cubicBezTo>
                  <a:lnTo>
                    <a:pt x="9249" y="11719"/>
                  </a:lnTo>
                  <a:cubicBezTo>
                    <a:pt x="9249" y="11719"/>
                    <a:pt x="10832" y="11876"/>
                    <a:pt x="12500" y="11876"/>
                  </a:cubicBezTo>
                  <a:cubicBezTo>
                    <a:pt x="14317" y="11876"/>
                    <a:pt x="16236" y="11689"/>
                    <a:pt x="16321" y="10911"/>
                  </a:cubicBezTo>
                  <a:cubicBezTo>
                    <a:pt x="16485" y="9416"/>
                    <a:pt x="8913" y="8197"/>
                    <a:pt x="8913" y="8197"/>
                  </a:cubicBezTo>
                  <a:lnTo>
                    <a:pt x="8913" y="8197"/>
                  </a:lnTo>
                  <a:cubicBezTo>
                    <a:pt x="8913" y="8197"/>
                    <a:pt x="10469" y="8321"/>
                    <a:pt x="12239" y="8321"/>
                  </a:cubicBezTo>
                  <a:cubicBezTo>
                    <a:pt x="14459" y="8321"/>
                    <a:pt x="17016" y="8126"/>
                    <a:pt x="17264" y="7246"/>
                  </a:cubicBezTo>
                  <a:cubicBezTo>
                    <a:pt x="17709" y="5666"/>
                    <a:pt x="7195" y="4884"/>
                    <a:pt x="7195" y="4884"/>
                  </a:cubicBezTo>
                  <a:cubicBezTo>
                    <a:pt x="9767" y="3110"/>
                    <a:pt x="10139" y="485"/>
                    <a:pt x="9486" y="26"/>
                  </a:cubicBezTo>
                  <a:cubicBezTo>
                    <a:pt x="9462" y="9"/>
                    <a:pt x="9428" y="0"/>
                    <a:pt x="9385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4;p33"/>
            <p:cNvSpPr/>
            <p:nvPr/>
          </p:nvSpPr>
          <p:spPr>
            <a:xfrm>
              <a:off x="-126788" y="2167101"/>
              <a:ext cx="1146389" cy="1238159"/>
            </a:xfrm>
            <a:custGeom>
              <a:avLst/>
              <a:gdLst/>
              <a:ahLst/>
              <a:cxnLst/>
              <a:rect l="l" t="t" r="r" b="b"/>
              <a:pathLst>
                <a:path w="48269" h="52133" extrusionOk="0">
                  <a:moveTo>
                    <a:pt x="10570" y="0"/>
                  </a:moveTo>
                  <a:cubicBezTo>
                    <a:pt x="10570" y="0"/>
                    <a:pt x="4789" y="12066"/>
                    <a:pt x="2309" y="32150"/>
                  </a:cubicBezTo>
                  <a:cubicBezTo>
                    <a:pt x="0" y="50833"/>
                    <a:pt x="16160" y="52133"/>
                    <a:pt x="22355" y="52133"/>
                  </a:cubicBezTo>
                  <a:cubicBezTo>
                    <a:pt x="22798" y="52133"/>
                    <a:pt x="23190" y="52126"/>
                    <a:pt x="23520" y="52119"/>
                  </a:cubicBezTo>
                  <a:cubicBezTo>
                    <a:pt x="28474" y="52008"/>
                    <a:pt x="48268" y="51275"/>
                    <a:pt x="48268" y="51275"/>
                  </a:cubicBezTo>
                  <a:lnTo>
                    <a:pt x="46905" y="37374"/>
                  </a:lnTo>
                  <a:cubicBezTo>
                    <a:pt x="46905" y="37374"/>
                    <a:pt x="45234" y="37430"/>
                    <a:pt x="42461" y="37430"/>
                  </a:cubicBezTo>
                  <a:cubicBezTo>
                    <a:pt x="37776" y="37430"/>
                    <a:pt x="29944" y="37269"/>
                    <a:pt x="21714" y="36402"/>
                  </a:cubicBezTo>
                  <a:cubicBezTo>
                    <a:pt x="15751" y="35775"/>
                    <a:pt x="25823" y="4074"/>
                    <a:pt x="25823" y="4074"/>
                  </a:cubicBezTo>
                  <a:lnTo>
                    <a:pt x="105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095;p33"/>
            <p:cNvSpPr/>
            <p:nvPr/>
          </p:nvSpPr>
          <p:spPr>
            <a:xfrm>
              <a:off x="154184" y="3331421"/>
              <a:ext cx="20283" cy="105497"/>
            </a:xfrm>
            <a:custGeom>
              <a:avLst/>
              <a:gdLst/>
              <a:ahLst/>
              <a:cxnLst/>
              <a:rect l="l" t="t" r="r" b="b"/>
              <a:pathLst>
                <a:path w="854" h="4442" extrusionOk="0">
                  <a:moveTo>
                    <a:pt x="718" y="1"/>
                  </a:moveTo>
                  <a:cubicBezTo>
                    <a:pt x="591" y="1"/>
                    <a:pt x="161" y="941"/>
                    <a:pt x="84" y="2189"/>
                  </a:cubicBezTo>
                  <a:cubicBezTo>
                    <a:pt x="0" y="3448"/>
                    <a:pt x="295" y="4441"/>
                    <a:pt x="418" y="4441"/>
                  </a:cubicBezTo>
                  <a:cubicBezTo>
                    <a:pt x="419" y="4441"/>
                    <a:pt x="421" y="4441"/>
                    <a:pt x="422" y="4441"/>
                  </a:cubicBezTo>
                  <a:cubicBezTo>
                    <a:pt x="556" y="4419"/>
                    <a:pt x="470" y="3425"/>
                    <a:pt x="551" y="2220"/>
                  </a:cubicBezTo>
                  <a:cubicBezTo>
                    <a:pt x="623" y="1013"/>
                    <a:pt x="853" y="46"/>
                    <a:pt x="726" y="2"/>
                  </a:cubicBezTo>
                  <a:cubicBezTo>
                    <a:pt x="723" y="1"/>
                    <a:pt x="721" y="1"/>
                    <a:pt x="71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096;p33"/>
            <p:cNvSpPr/>
            <p:nvPr/>
          </p:nvSpPr>
          <p:spPr>
            <a:xfrm>
              <a:off x="197097" y="3536727"/>
              <a:ext cx="70276" cy="84051"/>
            </a:xfrm>
            <a:custGeom>
              <a:avLst/>
              <a:gdLst/>
              <a:ahLst/>
              <a:cxnLst/>
              <a:rect l="l" t="t" r="r" b="b"/>
              <a:pathLst>
                <a:path w="2959" h="3539" extrusionOk="0">
                  <a:moveTo>
                    <a:pt x="126" y="0"/>
                  </a:moveTo>
                  <a:cubicBezTo>
                    <a:pt x="120" y="0"/>
                    <a:pt x="115" y="1"/>
                    <a:pt x="111" y="3"/>
                  </a:cubicBezTo>
                  <a:cubicBezTo>
                    <a:pt x="0" y="61"/>
                    <a:pt x="392" y="1018"/>
                    <a:pt x="1176" y="2012"/>
                  </a:cubicBezTo>
                  <a:cubicBezTo>
                    <a:pt x="1903" y="2941"/>
                    <a:pt x="2675" y="3538"/>
                    <a:pt x="2843" y="3538"/>
                  </a:cubicBezTo>
                  <a:cubicBezTo>
                    <a:pt x="2855" y="3538"/>
                    <a:pt x="2863" y="3535"/>
                    <a:pt x="2869" y="3529"/>
                  </a:cubicBezTo>
                  <a:cubicBezTo>
                    <a:pt x="2959" y="3431"/>
                    <a:pt x="2294" y="2685"/>
                    <a:pt x="1543" y="1723"/>
                  </a:cubicBezTo>
                  <a:cubicBezTo>
                    <a:pt x="816" y="801"/>
                    <a:pt x="270" y="0"/>
                    <a:pt x="126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097;p33"/>
            <p:cNvSpPr/>
            <p:nvPr/>
          </p:nvSpPr>
          <p:spPr>
            <a:xfrm>
              <a:off x="350372" y="3681522"/>
              <a:ext cx="101056" cy="41325"/>
            </a:xfrm>
            <a:custGeom>
              <a:avLst/>
              <a:gdLst/>
              <a:ahLst/>
              <a:cxnLst/>
              <a:rect l="l" t="t" r="r" b="b"/>
              <a:pathLst>
                <a:path w="4255" h="1740" extrusionOk="0">
                  <a:moveTo>
                    <a:pt x="123" y="1"/>
                  </a:moveTo>
                  <a:cubicBezTo>
                    <a:pt x="91" y="1"/>
                    <a:pt x="71" y="8"/>
                    <a:pt x="63" y="22"/>
                  </a:cubicBezTo>
                  <a:cubicBezTo>
                    <a:pt x="1" y="133"/>
                    <a:pt x="848" y="712"/>
                    <a:pt x="2013" y="1179"/>
                  </a:cubicBezTo>
                  <a:cubicBezTo>
                    <a:pt x="2938" y="1552"/>
                    <a:pt x="3764" y="1740"/>
                    <a:pt x="4081" y="1740"/>
                  </a:cubicBezTo>
                  <a:cubicBezTo>
                    <a:pt x="4163" y="1740"/>
                    <a:pt x="4212" y="1727"/>
                    <a:pt x="4219" y="1702"/>
                  </a:cubicBezTo>
                  <a:cubicBezTo>
                    <a:pt x="4255" y="1576"/>
                    <a:pt x="3324" y="1202"/>
                    <a:pt x="2186" y="747"/>
                  </a:cubicBezTo>
                  <a:cubicBezTo>
                    <a:pt x="1186" y="348"/>
                    <a:pt x="354" y="1"/>
                    <a:pt x="123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98;p33"/>
            <p:cNvSpPr/>
            <p:nvPr/>
          </p:nvSpPr>
          <p:spPr>
            <a:xfrm>
              <a:off x="553899" y="3743577"/>
              <a:ext cx="106590" cy="17338"/>
            </a:xfrm>
            <a:custGeom>
              <a:avLst/>
              <a:gdLst/>
              <a:ahLst/>
              <a:cxnLst/>
              <a:rect l="l" t="t" r="r" b="b"/>
              <a:pathLst>
                <a:path w="4488" h="730" extrusionOk="0">
                  <a:moveTo>
                    <a:pt x="552" y="1"/>
                  </a:moveTo>
                  <a:cubicBezTo>
                    <a:pt x="230" y="1"/>
                    <a:pt x="32" y="28"/>
                    <a:pt x="23" y="83"/>
                  </a:cubicBezTo>
                  <a:cubicBezTo>
                    <a:pt x="0" y="211"/>
                    <a:pt x="985" y="441"/>
                    <a:pt x="2219" y="596"/>
                  </a:cubicBezTo>
                  <a:cubicBezTo>
                    <a:pt x="2912" y="684"/>
                    <a:pt x="3535" y="729"/>
                    <a:pt x="3949" y="729"/>
                  </a:cubicBezTo>
                  <a:cubicBezTo>
                    <a:pt x="4274" y="729"/>
                    <a:pt x="4471" y="702"/>
                    <a:pt x="4476" y="645"/>
                  </a:cubicBezTo>
                  <a:cubicBezTo>
                    <a:pt x="4487" y="518"/>
                    <a:pt x="3504" y="287"/>
                    <a:pt x="2280" y="132"/>
                  </a:cubicBezTo>
                  <a:cubicBezTo>
                    <a:pt x="1589" y="46"/>
                    <a:pt x="967" y="1"/>
                    <a:pt x="552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99;p33"/>
            <p:cNvSpPr/>
            <p:nvPr/>
          </p:nvSpPr>
          <p:spPr>
            <a:xfrm>
              <a:off x="766212" y="3764405"/>
              <a:ext cx="106780" cy="12872"/>
            </a:xfrm>
            <a:custGeom>
              <a:avLst/>
              <a:gdLst/>
              <a:ahLst/>
              <a:cxnLst/>
              <a:rect l="l" t="t" r="r" b="b"/>
              <a:pathLst>
                <a:path w="4496" h="542" extrusionOk="0">
                  <a:moveTo>
                    <a:pt x="1129" y="0"/>
                  </a:moveTo>
                  <a:cubicBezTo>
                    <a:pt x="465" y="0"/>
                    <a:pt x="16" y="48"/>
                    <a:pt x="10" y="134"/>
                  </a:cubicBezTo>
                  <a:cubicBezTo>
                    <a:pt x="0" y="263"/>
                    <a:pt x="996" y="428"/>
                    <a:pt x="2236" y="504"/>
                  </a:cubicBezTo>
                  <a:cubicBezTo>
                    <a:pt x="2645" y="529"/>
                    <a:pt x="3030" y="541"/>
                    <a:pt x="3361" y="541"/>
                  </a:cubicBezTo>
                  <a:cubicBezTo>
                    <a:pt x="4031" y="541"/>
                    <a:pt x="4485" y="493"/>
                    <a:pt x="4489" y="407"/>
                  </a:cubicBezTo>
                  <a:cubicBezTo>
                    <a:pt x="4496" y="278"/>
                    <a:pt x="3500" y="113"/>
                    <a:pt x="2264" y="37"/>
                  </a:cubicBezTo>
                  <a:cubicBezTo>
                    <a:pt x="1850" y="12"/>
                    <a:pt x="1463" y="0"/>
                    <a:pt x="1129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00;p33"/>
            <p:cNvSpPr/>
            <p:nvPr/>
          </p:nvSpPr>
          <p:spPr>
            <a:xfrm>
              <a:off x="979215" y="3773785"/>
              <a:ext cx="106756" cy="11329"/>
            </a:xfrm>
            <a:custGeom>
              <a:avLst/>
              <a:gdLst/>
              <a:ahLst/>
              <a:cxnLst/>
              <a:rect l="l" t="t" r="r" b="b"/>
              <a:pathLst>
                <a:path w="4495" h="477" extrusionOk="0">
                  <a:moveTo>
                    <a:pt x="1834" y="1"/>
                  </a:moveTo>
                  <a:cubicBezTo>
                    <a:pt x="796" y="1"/>
                    <a:pt x="9" y="80"/>
                    <a:pt x="6" y="194"/>
                  </a:cubicBezTo>
                  <a:cubicBezTo>
                    <a:pt x="1" y="323"/>
                    <a:pt x="1003" y="447"/>
                    <a:pt x="2244" y="472"/>
                  </a:cubicBezTo>
                  <a:cubicBezTo>
                    <a:pt x="2390" y="475"/>
                    <a:pt x="2533" y="476"/>
                    <a:pt x="2671" y="476"/>
                  </a:cubicBezTo>
                  <a:cubicBezTo>
                    <a:pt x="3708" y="476"/>
                    <a:pt x="4492" y="398"/>
                    <a:pt x="4493" y="284"/>
                  </a:cubicBezTo>
                  <a:cubicBezTo>
                    <a:pt x="4495" y="154"/>
                    <a:pt x="3492" y="29"/>
                    <a:pt x="2254" y="5"/>
                  </a:cubicBezTo>
                  <a:cubicBezTo>
                    <a:pt x="2111" y="2"/>
                    <a:pt x="1970" y="1"/>
                    <a:pt x="183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01;p33"/>
            <p:cNvSpPr/>
            <p:nvPr/>
          </p:nvSpPr>
          <p:spPr>
            <a:xfrm>
              <a:off x="1192478" y="3773690"/>
              <a:ext cx="106733" cy="11353"/>
            </a:xfrm>
            <a:custGeom>
              <a:avLst/>
              <a:gdLst/>
              <a:ahLst/>
              <a:cxnLst/>
              <a:rect l="l" t="t" r="r" b="b"/>
              <a:pathLst>
                <a:path w="4494" h="478" extrusionOk="0">
                  <a:moveTo>
                    <a:pt x="2688" y="1"/>
                  </a:moveTo>
                  <a:cubicBezTo>
                    <a:pt x="2544" y="1"/>
                    <a:pt x="2394" y="2"/>
                    <a:pt x="2240" y="6"/>
                  </a:cubicBezTo>
                  <a:cubicBezTo>
                    <a:pt x="1003" y="30"/>
                    <a:pt x="0" y="156"/>
                    <a:pt x="2" y="285"/>
                  </a:cubicBezTo>
                  <a:cubicBezTo>
                    <a:pt x="2" y="398"/>
                    <a:pt x="778" y="477"/>
                    <a:pt x="1807" y="477"/>
                  </a:cubicBezTo>
                  <a:cubicBezTo>
                    <a:pt x="1951" y="477"/>
                    <a:pt x="2099" y="476"/>
                    <a:pt x="2250" y="473"/>
                  </a:cubicBezTo>
                  <a:cubicBezTo>
                    <a:pt x="3491" y="447"/>
                    <a:pt x="4494" y="321"/>
                    <a:pt x="4489" y="192"/>
                  </a:cubicBezTo>
                  <a:cubicBezTo>
                    <a:pt x="4485" y="79"/>
                    <a:pt x="3712" y="1"/>
                    <a:pt x="268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02;p33"/>
            <p:cNvSpPr/>
            <p:nvPr/>
          </p:nvSpPr>
          <p:spPr>
            <a:xfrm>
              <a:off x="1405433" y="3764310"/>
              <a:ext cx="106733" cy="12778"/>
            </a:xfrm>
            <a:custGeom>
              <a:avLst/>
              <a:gdLst/>
              <a:ahLst/>
              <a:cxnLst/>
              <a:rect l="l" t="t" r="r" b="b"/>
              <a:pathLst>
                <a:path w="4494" h="538" extrusionOk="0">
                  <a:moveTo>
                    <a:pt x="3368" y="0"/>
                  </a:moveTo>
                  <a:cubicBezTo>
                    <a:pt x="3034" y="0"/>
                    <a:pt x="2645" y="12"/>
                    <a:pt x="2232" y="37"/>
                  </a:cubicBezTo>
                  <a:cubicBezTo>
                    <a:pt x="997" y="110"/>
                    <a:pt x="1" y="275"/>
                    <a:pt x="6" y="404"/>
                  </a:cubicBezTo>
                  <a:cubicBezTo>
                    <a:pt x="10" y="490"/>
                    <a:pt x="464" y="538"/>
                    <a:pt x="1135" y="538"/>
                  </a:cubicBezTo>
                  <a:cubicBezTo>
                    <a:pt x="1466" y="538"/>
                    <a:pt x="1851" y="526"/>
                    <a:pt x="2261" y="502"/>
                  </a:cubicBezTo>
                  <a:cubicBezTo>
                    <a:pt x="3500" y="428"/>
                    <a:pt x="4493" y="262"/>
                    <a:pt x="4487" y="131"/>
                  </a:cubicBezTo>
                  <a:cubicBezTo>
                    <a:pt x="4481" y="47"/>
                    <a:pt x="4032" y="0"/>
                    <a:pt x="3368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03;p33"/>
            <p:cNvSpPr/>
            <p:nvPr/>
          </p:nvSpPr>
          <p:spPr>
            <a:xfrm>
              <a:off x="1615467" y="3778844"/>
              <a:ext cx="62961" cy="84621"/>
            </a:xfrm>
            <a:custGeom>
              <a:avLst/>
              <a:gdLst/>
              <a:ahLst/>
              <a:cxnLst/>
              <a:rect l="l" t="t" r="r" b="b"/>
              <a:pathLst>
                <a:path w="2651" h="3563" extrusionOk="0">
                  <a:moveTo>
                    <a:pt x="128" y="1"/>
                  </a:moveTo>
                  <a:cubicBezTo>
                    <a:pt x="88" y="1"/>
                    <a:pt x="65" y="9"/>
                    <a:pt x="63" y="25"/>
                  </a:cubicBezTo>
                  <a:cubicBezTo>
                    <a:pt x="1" y="153"/>
                    <a:pt x="925" y="592"/>
                    <a:pt x="1554" y="1588"/>
                  </a:cubicBezTo>
                  <a:cubicBezTo>
                    <a:pt x="2169" y="2565"/>
                    <a:pt x="2347" y="3563"/>
                    <a:pt x="2493" y="3563"/>
                  </a:cubicBezTo>
                  <a:cubicBezTo>
                    <a:pt x="2495" y="3563"/>
                    <a:pt x="2497" y="3563"/>
                    <a:pt x="2499" y="3562"/>
                  </a:cubicBezTo>
                  <a:cubicBezTo>
                    <a:pt x="2604" y="3561"/>
                    <a:pt x="2651" y="2472"/>
                    <a:pt x="1946" y="1335"/>
                  </a:cubicBezTo>
                  <a:cubicBezTo>
                    <a:pt x="1310" y="345"/>
                    <a:pt x="381" y="1"/>
                    <a:pt x="128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04;p33"/>
            <p:cNvSpPr/>
            <p:nvPr/>
          </p:nvSpPr>
          <p:spPr>
            <a:xfrm>
              <a:off x="1675860" y="3969806"/>
              <a:ext cx="12896" cy="106590"/>
            </a:xfrm>
            <a:custGeom>
              <a:avLst/>
              <a:gdLst/>
              <a:ahLst/>
              <a:cxnLst/>
              <a:rect l="l" t="t" r="r" b="b"/>
              <a:pathLst>
                <a:path w="543" h="4488" extrusionOk="0">
                  <a:moveTo>
                    <a:pt x="202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72" y="5"/>
                    <a:pt x="0" y="1013"/>
                    <a:pt x="38" y="2250"/>
                  </a:cubicBezTo>
                  <a:cubicBezTo>
                    <a:pt x="75" y="3488"/>
                    <a:pt x="212" y="4488"/>
                    <a:pt x="341" y="4488"/>
                  </a:cubicBezTo>
                  <a:cubicBezTo>
                    <a:pt x="341" y="4488"/>
                    <a:pt x="341" y="4488"/>
                    <a:pt x="341" y="4488"/>
                  </a:cubicBezTo>
                  <a:cubicBezTo>
                    <a:pt x="470" y="4483"/>
                    <a:pt x="542" y="3475"/>
                    <a:pt x="505" y="2237"/>
                  </a:cubicBezTo>
                  <a:cubicBezTo>
                    <a:pt x="467" y="1000"/>
                    <a:pt x="330" y="0"/>
                    <a:pt x="202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05;p33"/>
            <p:cNvSpPr/>
            <p:nvPr/>
          </p:nvSpPr>
          <p:spPr>
            <a:xfrm>
              <a:off x="1682439" y="4182901"/>
              <a:ext cx="12896" cy="106543"/>
            </a:xfrm>
            <a:custGeom>
              <a:avLst/>
              <a:gdLst/>
              <a:ahLst/>
              <a:cxnLst/>
              <a:rect l="l" t="t" r="r" b="b"/>
              <a:pathLst>
                <a:path w="543" h="4486" extrusionOk="0">
                  <a:moveTo>
                    <a:pt x="204" y="0"/>
                  </a:moveTo>
                  <a:cubicBezTo>
                    <a:pt x="204" y="0"/>
                    <a:pt x="203" y="0"/>
                    <a:pt x="203" y="0"/>
                  </a:cubicBezTo>
                  <a:cubicBezTo>
                    <a:pt x="74" y="3"/>
                    <a:pt x="1" y="1011"/>
                    <a:pt x="40" y="2250"/>
                  </a:cubicBezTo>
                  <a:cubicBezTo>
                    <a:pt x="77" y="3487"/>
                    <a:pt x="212" y="4486"/>
                    <a:pt x="341" y="4486"/>
                  </a:cubicBezTo>
                  <a:cubicBezTo>
                    <a:pt x="341" y="4486"/>
                    <a:pt x="342" y="4486"/>
                    <a:pt x="342" y="4486"/>
                  </a:cubicBezTo>
                  <a:cubicBezTo>
                    <a:pt x="471" y="4482"/>
                    <a:pt x="543" y="3475"/>
                    <a:pt x="505" y="2235"/>
                  </a:cubicBezTo>
                  <a:cubicBezTo>
                    <a:pt x="468" y="998"/>
                    <a:pt x="331" y="0"/>
                    <a:pt x="204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106;p33"/>
            <p:cNvSpPr/>
            <p:nvPr/>
          </p:nvSpPr>
          <p:spPr>
            <a:xfrm>
              <a:off x="1689065" y="4395950"/>
              <a:ext cx="12920" cy="106590"/>
            </a:xfrm>
            <a:custGeom>
              <a:avLst/>
              <a:gdLst/>
              <a:ahLst/>
              <a:cxnLst/>
              <a:rect l="l" t="t" r="r" b="b"/>
              <a:pathLst>
                <a:path w="544" h="4488" extrusionOk="0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73" y="5"/>
                    <a:pt x="1" y="1013"/>
                    <a:pt x="39" y="2250"/>
                  </a:cubicBezTo>
                  <a:cubicBezTo>
                    <a:pt x="76" y="3488"/>
                    <a:pt x="213" y="4487"/>
                    <a:pt x="342" y="4487"/>
                  </a:cubicBezTo>
                  <a:cubicBezTo>
                    <a:pt x="342" y="4487"/>
                    <a:pt x="342" y="4487"/>
                    <a:pt x="342" y="4487"/>
                  </a:cubicBezTo>
                  <a:cubicBezTo>
                    <a:pt x="471" y="4482"/>
                    <a:pt x="543" y="3475"/>
                    <a:pt x="506" y="2237"/>
                  </a:cubicBezTo>
                  <a:cubicBezTo>
                    <a:pt x="468" y="1000"/>
                    <a:pt x="331" y="0"/>
                    <a:pt x="202" y="0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107;p33"/>
            <p:cNvSpPr/>
            <p:nvPr/>
          </p:nvSpPr>
          <p:spPr>
            <a:xfrm>
              <a:off x="1695667" y="4609022"/>
              <a:ext cx="12896" cy="106566"/>
            </a:xfrm>
            <a:custGeom>
              <a:avLst/>
              <a:gdLst/>
              <a:ahLst/>
              <a:cxnLst/>
              <a:rect l="l" t="t" r="r" b="b"/>
              <a:pathLst>
                <a:path w="543" h="4487" extrusionOk="0">
                  <a:moveTo>
                    <a:pt x="204" y="1"/>
                  </a:moveTo>
                  <a:cubicBezTo>
                    <a:pt x="203" y="1"/>
                    <a:pt x="203" y="1"/>
                    <a:pt x="203" y="1"/>
                  </a:cubicBezTo>
                  <a:cubicBezTo>
                    <a:pt x="74" y="4"/>
                    <a:pt x="1" y="1013"/>
                    <a:pt x="40" y="2251"/>
                  </a:cubicBezTo>
                  <a:cubicBezTo>
                    <a:pt x="77" y="3486"/>
                    <a:pt x="212" y="4486"/>
                    <a:pt x="341" y="4486"/>
                  </a:cubicBezTo>
                  <a:cubicBezTo>
                    <a:pt x="341" y="4486"/>
                    <a:pt x="342" y="4486"/>
                    <a:pt x="342" y="4486"/>
                  </a:cubicBezTo>
                  <a:cubicBezTo>
                    <a:pt x="471" y="4483"/>
                    <a:pt x="543" y="3476"/>
                    <a:pt x="505" y="2236"/>
                  </a:cubicBezTo>
                  <a:cubicBezTo>
                    <a:pt x="468" y="999"/>
                    <a:pt x="331" y="1"/>
                    <a:pt x="20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08;p33"/>
            <p:cNvSpPr/>
            <p:nvPr/>
          </p:nvSpPr>
          <p:spPr>
            <a:xfrm>
              <a:off x="1702293" y="4822070"/>
              <a:ext cx="12896" cy="106614"/>
            </a:xfrm>
            <a:custGeom>
              <a:avLst/>
              <a:gdLst/>
              <a:ahLst/>
              <a:cxnLst/>
              <a:rect l="l" t="t" r="r" b="b"/>
              <a:pathLst>
                <a:path w="543" h="4489" extrusionOk="0">
                  <a:moveTo>
                    <a:pt x="202" y="1"/>
                  </a:moveTo>
                  <a:cubicBezTo>
                    <a:pt x="202" y="1"/>
                    <a:pt x="202" y="1"/>
                    <a:pt x="202" y="1"/>
                  </a:cubicBezTo>
                  <a:cubicBezTo>
                    <a:pt x="74" y="6"/>
                    <a:pt x="1" y="1013"/>
                    <a:pt x="38" y="2251"/>
                  </a:cubicBezTo>
                  <a:cubicBezTo>
                    <a:pt x="76" y="3488"/>
                    <a:pt x="213" y="4488"/>
                    <a:pt x="341" y="4488"/>
                  </a:cubicBezTo>
                  <a:cubicBezTo>
                    <a:pt x="342" y="4488"/>
                    <a:pt x="342" y="4488"/>
                    <a:pt x="342" y="4488"/>
                  </a:cubicBezTo>
                  <a:cubicBezTo>
                    <a:pt x="471" y="4483"/>
                    <a:pt x="543" y="3476"/>
                    <a:pt x="505" y="2238"/>
                  </a:cubicBezTo>
                  <a:cubicBezTo>
                    <a:pt x="468" y="1001"/>
                    <a:pt x="331" y="1"/>
                    <a:pt x="202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109;p33"/>
            <p:cNvSpPr/>
            <p:nvPr/>
          </p:nvSpPr>
          <p:spPr>
            <a:xfrm>
              <a:off x="1708895" y="5035165"/>
              <a:ext cx="12944" cy="106566"/>
            </a:xfrm>
            <a:custGeom>
              <a:avLst/>
              <a:gdLst/>
              <a:ahLst/>
              <a:cxnLst/>
              <a:rect l="l" t="t" r="r" b="b"/>
              <a:pathLst>
                <a:path w="545" h="4487" extrusionOk="0">
                  <a:moveTo>
                    <a:pt x="204" y="1"/>
                  </a:moveTo>
                  <a:cubicBezTo>
                    <a:pt x="204" y="1"/>
                    <a:pt x="203" y="1"/>
                    <a:pt x="203" y="1"/>
                  </a:cubicBezTo>
                  <a:cubicBezTo>
                    <a:pt x="74" y="4"/>
                    <a:pt x="0" y="1011"/>
                    <a:pt x="38" y="2251"/>
                  </a:cubicBezTo>
                  <a:cubicBezTo>
                    <a:pt x="77" y="3486"/>
                    <a:pt x="212" y="4486"/>
                    <a:pt x="341" y="4486"/>
                  </a:cubicBezTo>
                  <a:cubicBezTo>
                    <a:pt x="341" y="4486"/>
                    <a:pt x="341" y="4486"/>
                    <a:pt x="342" y="4486"/>
                  </a:cubicBezTo>
                  <a:cubicBezTo>
                    <a:pt x="471" y="4483"/>
                    <a:pt x="544" y="3476"/>
                    <a:pt x="505" y="2236"/>
                  </a:cubicBezTo>
                  <a:cubicBezTo>
                    <a:pt x="467" y="1000"/>
                    <a:pt x="333" y="1"/>
                    <a:pt x="204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110;p33"/>
            <p:cNvSpPr/>
            <p:nvPr/>
          </p:nvSpPr>
          <p:spPr>
            <a:xfrm>
              <a:off x="1714832" y="5248214"/>
              <a:ext cx="11424" cy="16079"/>
            </a:xfrm>
            <a:custGeom>
              <a:avLst/>
              <a:gdLst/>
              <a:ahLst/>
              <a:cxnLst/>
              <a:rect l="l" t="t" r="r" b="b"/>
              <a:pathLst>
                <a:path w="481" h="677" extrusionOk="0">
                  <a:moveTo>
                    <a:pt x="237" y="1"/>
                  </a:moveTo>
                  <a:cubicBezTo>
                    <a:pt x="235" y="1"/>
                    <a:pt x="233" y="1"/>
                    <a:pt x="230" y="1"/>
                  </a:cubicBezTo>
                  <a:cubicBezTo>
                    <a:pt x="101" y="4"/>
                    <a:pt x="0" y="159"/>
                    <a:pt x="7" y="345"/>
                  </a:cubicBezTo>
                  <a:cubicBezTo>
                    <a:pt x="15" y="530"/>
                    <a:pt x="119" y="677"/>
                    <a:pt x="246" y="677"/>
                  </a:cubicBezTo>
                  <a:cubicBezTo>
                    <a:pt x="248" y="677"/>
                    <a:pt x="250" y="677"/>
                    <a:pt x="252" y="677"/>
                  </a:cubicBezTo>
                  <a:cubicBezTo>
                    <a:pt x="382" y="674"/>
                    <a:pt x="480" y="518"/>
                    <a:pt x="474" y="331"/>
                  </a:cubicBezTo>
                  <a:cubicBezTo>
                    <a:pt x="469" y="147"/>
                    <a:pt x="363" y="1"/>
                    <a:pt x="237" y="1"/>
                  </a:cubicBezTo>
                  <a:close/>
                </a:path>
              </a:pathLst>
            </a:custGeom>
            <a:solidFill>
              <a:srgbClr val="2A3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111;p33"/>
            <p:cNvSpPr/>
            <p:nvPr/>
          </p:nvSpPr>
          <p:spPr>
            <a:xfrm>
              <a:off x="466646" y="1318494"/>
              <a:ext cx="600851" cy="761520"/>
            </a:xfrm>
            <a:custGeom>
              <a:avLst/>
              <a:gdLst/>
              <a:ahLst/>
              <a:cxnLst/>
              <a:rect l="l" t="t" r="r" b="b"/>
              <a:pathLst>
                <a:path w="25299" h="32064" extrusionOk="0">
                  <a:moveTo>
                    <a:pt x="13171" y="0"/>
                  </a:moveTo>
                  <a:cubicBezTo>
                    <a:pt x="7030" y="0"/>
                    <a:pt x="6738" y="2922"/>
                    <a:pt x="6738" y="2922"/>
                  </a:cubicBezTo>
                  <a:lnTo>
                    <a:pt x="6738" y="7986"/>
                  </a:lnTo>
                  <a:cubicBezTo>
                    <a:pt x="6738" y="7986"/>
                    <a:pt x="5074" y="6805"/>
                    <a:pt x="3478" y="6805"/>
                  </a:cubicBezTo>
                  <a:cubicBezTo>
                    <a:pt x="2302" y="6805"/>
                    <a:pt x="1163" y="7446"/>
                    <a:pt x="755" y="9674"/>
                  </a:cubicBezTo>
                  <a:cubicBezTo>
                    <a:pt x="0" y="13782"/>
                    <a:pt x="3976" y="14582"/>
                    <a:pt x="3976" y="14582"/>
                  </a:cubicBezTo>
                  <a:lnTo>
                    <a:pt x="3041" y="26483"/>
                  </a:lnTo>
                  <a:cubicBezTo>
                    <a:pt x="2918" y="28041"/>
                    <a:pt x="3406" y="29629"/>
                    <a:pt x="4525" y="30719"/>
                  </a:cubicBezTo>
                  <a:cubicBezTo>
                    <a:pt x="5538" y="31705"/>
                    <a:pt x="6694" y="32064"/>
                    <a:pt x="7841" y="32064"/>
                  </a:cubicBezTo>
                  <a:cubicBezTo>
                    <a:pt x="9593" y="32064"/>
                    <a:pt x="11324" y="31226"/>
                    <a:pt x="12494" y="30501"/>
                  </a:cubicBezTo>
                  <a:cubicBezTo>
                    <a:pt x="13401" y="29940"/>
                    <a:pt x="13952" y="28947"/>
                    <a:pt x="13950" y="27879"/>
                  </a:cubicBezTo>
                  <a:lnTo>
                    <a:pt x="13950" y="24716"/>
                  </a:lnTo>
                  <a:lnTo>
                    <a:pt x="18245" y="24708"/>
                  </a:lnTo>
                  <a:cubicBezTo>
                    <a:pt x="25299" y="24357"/>
                    <a:pt x="24076" y="2001"/>
                    <a:pt x="24076" y="2001"/>
                  </a:cubicBezTo>
                  <a:cubicBezTo>
                    <a:pt x="24061" y="161"/>
                    <a:pt x="20240" y="159"/>
                    <a:pt x="20240" y="159"/>
                  </a:cubicBezTo>
                  <a:lnTo>
                    <a:pt x="13643" y="6"/>
                  </a:lnTo>
                  <a:cubicBezTo>
                    <a:pt x="13482" y="2"/>
                    <a:pt x="13325" y="0"/>
                    <a:pt x="13171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112;p33"/>
            <p:cNvSpPr/>
            <p:nvPr/>
          </p:nvSpPr>
          <p:spPr>
            <a:xfrm>
              <a:off x="911816" y="1567759"/>
              <a:ext cx="32039" cy="158151"/>
            </a:xfrm>
            <a:custGeom>
              <a:avLst/>
              <a:gdLst/>
              <a:ahLst/>
              <a:cxnLst/>
              <a:rect l="l" t="t" r="r" b="b"/>
              <a:pathLst>
                <a:path w="1349" h="6659" extrusionOk="0">
                  <a:moveTo>
                    <a:pt x="1054" y="1"/>
                  </a:moveTo>
                  <a:cubicBezTo>
                    <a:pt x="1054" y="1"/>
                    <a:pt x="1054" y="1"/>
                    <a:pt x="1054" y="1"/>
                  </a:cubicBezTo>
                  <a:cubicBezTo>
                    <a:pt x="925" y="3"/>
                    <a:pt x="845" y="1627"/>
                    <a:pt x="876" y="3629"/>
                  </a:cubicBezTo>
                  <a:cubicBezTo>
                    <a:pt x="855" y="4622"/>
                    <a:pt x="1046" y="5582"/>
                    <a:pt x="783" y="6064"/>
                  </a:cubicBezTo>
                  <a:cubicBezTo>
                    <a:pt x="651" y="6307"/>
                    <a:pt x="435" y="6436"/>
                    <a:pt x="283" y="6477"/>
                  </a:cubicBezTo>
                  <a:cubicBezTo>
                    <a:pt x="130" y="6519"/>
                    <a:pt x="27" y="6497"/>
                    <a:pt x="14" y="6529"/>
                  </a:cubicBezTo>
                  <a:cubicBezTo>
                    <a:pt x="1" y="6552"/>
                    <a:pt x="87" y="6647"/>
                    <a:pt x="303" y="6658"/>
                  </a:cubicBezTo>
                  <a:cubicBezTo>
                    <a:pt x="310" y="6658"/>
                    <a:pt x="317" y="6659"/>
                    <a:pt x="325" y="6659"/>
                  </a:cubicBezTo>
                  <a:cubicBezTo>
                    <a:pt x="534" y="6659"/>
                    <a:pt x="838" y="6546"/>
                    <a:pt x="1061" y="6242"/>
                  </a:cubicBezTo>
                  <a:cubicBezTo>
                    <a:pt x="1291" y="5923"/>
                    <a:pt x="1346" y="5471"/>
                    <a:pt x="1348" y="5033"/>
                  </a:cubicBezTo>
                  <a:cubicBezTo>
                    <a:pt x="1346" y="4560"/>
                    <a:pt x="1345" y="4101"/>
                    <a:pt x="1345" y="3621"/>
                  </a:cubicBezTo>
                  <a:cubicBezTo>
                    <a:pt x="1314" y="1621"/>
                    <a:pt x="1183" y="1"/>
                    <a:pt x="1054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113;p33"/>
            <p:cNvSpPr/>
            <p:nvPr/>
          </p:nvSpPr>
          <p:spPr>
            <a:xfrm>
              <a:off x="818958" y="1571986"/>
              <a:ext cx="12231" cy="38665"/>
            </a:xfrm>
            <a:custGeom>
              <a:avLst/>
              <a:gdLst/>
              <a:ahLst/>
              <a:cxnLst/>
              <a:rect l="l" t="t" r="r" b="b"/>
              <a:pathLst>
                <a:path w="515" h="1628" extrusionOk="0">
                  <a:moveTo>
                    <a:pt x="217" y="1"/>
                  </a:moveTo>
                  <a:cubicBezTo>
                    <a:pt x="216" y="1"/>
                    <a:pt x="215" y="1"/>
                    <a:pt x="214" y="1"/>
                  </a:cubicBezTo>
                  <a:cubicBezTo>
                    <a:pt x="85" y="9"/>
                    <a:pt x="0" y="378"/>
                    <a:pt x="25" y="827"/>
                  </a:cubicBezTo>
                  <a:cubicBezTo>
                    <a:pt x="47" y="1272"/>
                    <a:pt x="169" y="1627"/>
                    <a:pt x="297" y="1627"/>
                  </a:cubicBezTo>
                  <a:cubicBezTo>
                    <a:pt x="298" y="1627"/>
                    <a:pt x="299" y="1627"/>
                    <a:pt x="301" y="1627"/>
                  </a:cubicBezTo>
                  <a:cubicBezTo>
                    <a:pt x="430" y="1621"/>
                    <a:pt x="514" y="1250"/>
                    <a:pt x="490" y="801"/>
                  </a:cubicBezTo>
                  <a:cubicBezTo>
                    <a:pt x="467" y="358"/>
                    <a:pt x="345" y="1"/>
                    <a:pt x="217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114;p33"/>
            <p:cNvSpPr/>
            <p:nvPr/>
          </p:nvSpPr>
          <p:spPr>
            <a:xfrm>
              <a:off x="990163" y="1569327"/>
              <a:ext cx="12231" cy="38617"/>
            </a:xfrm>
            <a:custGeom>
              <a:avLst/>
              <a:gdLst/>
              <a:ahLst/>
              <a:cxnLst/>
              <a:rect l="l" t="t" r="r" b="b"/>
              <a:pathLst>
                <a:path w="515" h="1626" extrusionOk="0">
                  <a:moveTo>
                    <a:pt x="218" y="0"/>
                  </a:moveTo>
                  <a:cubicBezTo>
                    <a:pt x="217" y="0"/>
                    <a:pt x="215" y="0"/>
                    <a:pt x="214" y="0"/>
                  </a:cubicBezTo>
                  <a:cubicBezTo>
                    <a:pt x="85" y="7"/>
                    <a:pt x="0" y="376"/>
                    <a:pt x="23" y="825"/>
                  </a:cubicBezTo>
                  <a:cubicBezTo>
                    <a:pt x="47" y="1270"/>
                    <a:pt x="170" y="1625"/>
                    <a:pt x="297" y="1625"/>
                  </a:cubicBezTo>
                  <a:cubicBezTo>
                    <a:pt x="298" y="1625"/>
                    <a:pt x="300" y="1625"/>
                    <a:pt x="301" y="1625"/>
                  </a:cubicBezTo>
                  <a:cubicBezTo>
                    <a:pt x="430" y="1618"/>
                    <a:pt x="515" y="1248"/>
                    <a:pt x="490" y="800"/>
                  </a:cubicBezTo>
                  <a:cubicBezTo>
                    <a:pt x="468" y="355"/>
                    <a:pt x="345" y="0"/>
                    <a:pt x="218" y="0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115;p33"/>
            <p:cNvSpPr/>
            <p:nvPr/>
          </p:nvSpPr>
          <p:spPr>
            <a:xfrm>
              <a:off x="535755" y="1528408"/>
              <a:ext cx="77449" cy="105236"/>
            </a:xfrm>
            <a:custGeom>
              <a:avLst/>
              <a:gdLst/>
              <a:ahLst/>
              <a:cxnLst/>
              <a:rect l="l" t="t" r="r" b="b"/>
              <a:pathLst>
                <a:path w="3261" h="4431" extrusionOk="0">
                  <a:moveTo>
                    <a:pt x="413" y="1"/>
                  </a:moveTo>
                  <a:cubicBezTo>
                    <a:pt x="354" y="1"/>
                    <a:pt x="322" y="10"/>
                    <a:pt x="320" y="23"/>
                  </a:cubicBezTo>
                  <a:cubicBezTo>
                    <a:pt x="304" y="82"/>
                    <a:pt x="627" y="183"/>
                    <a:pt x="1084" y="477"/>
                  </a:cubicBezTo>
                  <a:cubicBezTo>
                    <a:pt x="1369" y="659"/>
                    <a:pt x="1708" y="933"/>
                    <a:pt x="2008" y="1307"/>
                  </a:cubicBezTo>
                  <a:lnTo>
                    <a:pt x="2008" y="1307"/>
                  </a:lnTo>
                  <a:cubicBezTo>
                    <a:pt x="1926" y="1274"/>
                    <a:pt x="1839" y="1245"/>
                    <a:pt x="1747" y="1222"/>
                  </a:cubicBezTo>
                  <a:cubicBezTo>
                    <a:pt x="1647" y="1196"/>
                    <a:pt x="1541" y="1183"/>
                    <a:pt x="1434" y="1183"/>
                  </a:cubicBezTo>
                  <a:cubicBezTo>
                    <a:pt x="1186" y="1183"/>
                    <a:pt x="933" y="1254"/>
                    <a:pt x="737" y="1397"/>
                  </a:cubicBezTo>
                  <a:cubicBezTo>
                    <a:pt x="454" y="1593"/>
                    <a:pt x="284" y="1877"/>
                    <a:pt x="193" y="2154"/>
                  </a:cubicBezTo>
                  <a:cubicBezTo>
                    <a:pt x="0" y="2727"/>
                    <a:pt x="193" y="3286"/>
                    <a:pt x="426" y="3617"/>
                  </a:cubicBezTo>
                  <a:cubicBezTo>
                    <a:pt x="875" y="4244"/>
                    <a:pt x="1334" y="4431"/>
                    <a:pt x="1426" y="4431"/>
                  </a:cubicBezTo>
                  <a:cubicBezTo>
                    <a:pt x="1435" y="4431"/>
                    <a:pt x="1440" y="4429"/>
                    <a:pt x="1442" y="4426"/>
                  </a:cubicBezTo>
                  <a:cubicBezTo>
                    <a:pt x="1496" y="4364"/>
                    <a:pt x="1065" y="4086"/>
                    <a:pt x="709" y="3449"/>
                  </a:cubicBezTo>
                  <a:cubicBezTo>
                    <a:pt x="541" y="3132"/>
                    <a:pt x="436" y="2709"/>
                    <a:pt x="599" y="2295"/>
                  </a:cubicBezTo>
                  <a:cubicBezTo>
                    <a:pt x="725" y="1938"/>
                    <a:pt x="1037" y="1646"/>
                    <a:pt x="1423" y="1646"/>
                  </a:cubicBezTo>
                  <a:cubicBezTo>
                    <a:pt x="1493" y="1646"/>
                    <a:pt x="1565" y="1655"/>
                    <a:pt x="1639" y="1676"/>
                  </a:cubicBezTo>
                  <a:cubicBezTo>
                    <a:pt x="1960" y="1754"/>
                    <a:pt x="2265" y="1962"/>
                    <a:pt x="2549" y="2161"/>
                  </a:cubicBezTo>
                  <a:lnTo>
                    <a:pt x="3261" y="2657"/>
                  </a:lnTo>
                  <a:lnTo>
                    <a:pt x="2887" y="1885"/>
                  </a:lnTo>
                  <a:cubicBezTo>
                    <a:pt x="2458" y="997"/>
                    <a:pt x="1749" y="466"/>
                    <a:pt x="1221" y="227"/>
                  </a:cubicBezTo>
                  <a:cubicBezTo>
                    <a:pt x="843" y="54"/>
                    <a:pt x="553" y="1"/>
                    <a:pt x="413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116;p33"/>
            <p:cNvSpPr/>
            <p:nvPr/>
          </p:nvSpPr>
          <p:spPr>
            <a:xfrm>
              <a:off x="844203" y="1781591"/>
              <a:ext cx="61892" cy="15390"/>
            </a:xfrm>
            <a:custGeom>
              <a:avLst/>
              <a:gdLst/>
              <a:ahLst/>
              <a:cxnLst/>
              <a:rect l="l" t="t" r="r" b="b"/>
              <a:pathLst>
                <a:path w="2606" h="648" extrusionOk="0">
                  <a:moveTo>
                    <a:pt x="201" y="0"/>
                  </a:moveTo>
                  <a:cubicBezTo>
                    <a:pt x="124" y="0"/>
                    <a:pt x="74" y="13"/>
                    <a:pt x="59" y="45"/>
                  </a:cubicBezTo>
                  <a:cubicBezTo>
                    <a:pt x="0" y="156"/>
                    <a:pt x="514" y="525"/>
                    <a:pt x="1266" y="621"/>
                  </a:cubicBezTo>
                  <a:cubicBezTo>
                    <a:pt x="1401" y="640"/>
                    <a:pt x="1530" y="648"/>
                    <a:pt x="1652" y="648"/>
                  </a:cubicBezTo>
                  <a:cubicBezTo>
                    <a:pt x="2211" y="648"/>
                    <a:pt x="2606" y="480"/>
                    <a:pt x="2582" y="379"/>
                  </a:cubicBezTo>
                  <a:cubicBezTo>
                    <a:pt x="2559" y="247"/>
                    <a:pt x="1996" y="250"/>
                    <a:pt x="1328" y="159"/>
                  </a:cubicBezTo>
                  <a:cubicBezTo>
                    <a:pt x="838" y="97"/>
                    <a:pt x="415" y="0"/>
                    <a:pt x="201" y="0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117;p33"/>
            <p:cNvSpPr/>
            <p:nvPr/>
          </p:nvSpPr>
          <p:spPr>
            <a:xfrm>
              <a:off x="599544" y="1291682"/>
              <a:ext cx="465856" cy="178196"/>
            </a:xfrm>
            <a:custGeom>
              <a:avLst/>
              <a:gdLst/>
              <a:ahLst/>
              <a:cxnLst/>
              <a:rect l="l" t="t" r="r" b="b"/>
              <a:pathLst>
                <a:path w="19615" h="7503" extrusionOk="0">
                  <a:moveTo>
                    <a:pt x="9008" y="1"/>
                  </a:moveTo>
                  <a:cubicBezTo>
                    <a:pt x="7544" y="1"/>
                    <a:pt x="6074" y="126"/>
                    <a:pt x="4688" y="581"/>
                  </a:cubicBezTo>
                  <a:cubicBezTo>
                    <a:pt x="3077" y="1112"/>
                    <a:pt x="1574" y="2129"/>
                    <a:pt x="743" y="3607"/>
                  </a:cubicBezTo>
                  <a:cubicBezTo>
                    <a:pt x="157" y="4652"/>
                    <a:pt x="0" y="6123"/>
                    <a:pt x="887" y="6928"/>
                  </a:cubicBezTo>
                  <a:cubicBezTo>
                    <a:pt x="1381" y="7378"/>
                    <a:pt x="2062" y="7502"/>
                    <a:pt x="2745" y="7502"/>
                  </a:cubicBezTo>
                  <a:cubicBezTo>
                    <a:pt x="2964" y="7502"/>
                    <a:pt x="3184" y="7489"/>
                    <a:pt x="3398" y="7470"/>
                  </a:cubicBezTo>
                  <a:cubicBezTo>
                    <a:pt x="6230" y="7215"/>
                    <a:pt x="8948" y="6246"/>
                    <a:pt x="11298" y="4649"/>
                  </a:cubicBezTo>
                  <a:lnTo>
                    <a:pt x="11298" y="4649"/>
                  </a:lnTo>
                  <a:cubicBezTo>
                    <a:pt x="10691" y="5174"/>
                    <a:pt x="11070" y="6268"/>
                    <a:pt x="11788" y="6626"/>
                  </a:cubicBezTo>
                  <a:cubicBezTo>
                    <a:pt x="12117" y="6789"/>
                    <a:pt x="12474" y="6848"/>
                    <a:pt x="12841" y="6848"/>
                  </a:cubicBezTo>
                  <a:cubicBezTo>
                    <a:pt x="13276" y="6848"/>
                    <a:pt x="13724" y="6766"/>
                    <a:pt x="14151" y="6682"/>
                  </a:cubicBezTo>
                  <a:cubicBezTo>
                    <a:pt x="15196" y="6474"/>
                    <a:pt x="16257" y="6260"/>
                    <a:pt x="17198" y="5762"/>
                  </a:cubicBezTo>
                  <a:cubicBezTo>
                    <a:pt x="18140" y="5266"/>
                    <a:pt x="18963" y="4436"/>
                    <a:pt x="19196" y="3398"/>
                  </a:cubicBezTo>
                  <a:lnTo>
                    <a:pt x="19404" y="3950"/>
                  </a:lnTo>
                  <a:cubicBezTo>
                    <a:pt x="19615" y="3079"/>
                    <a:pt x="19112" y="2160"/>
                    <a:pt x="18393" y="1626"/>
                  </a:cubicBezTo>
                  <a:cubicBezTo>
                    <a:pt x="17675" y="1094"/>
                    <a:pt x="16777" y="873"/>
                    <a:pt x="15900" y="697"/>
                  </a:cubicBezTo>
                  <a:cubicBezTo>
                    <a:pt x="13862" y="289"/>
                    <a:pt x="11795" y="59"/>
                    <a:pt x="9718" y="10"/>
                  </a:cubicBezTo>
                  <a:cubicBezTo>
                    <a:pt x="9481" y="4"/>
                    <a:pt x="9245" y="1"/>
                    <a:pt x="9008" y="1"/>
                  </a:cubicBezTo>
                  <a:close/>
                </a:path>
              </a:pathLst>
            </a:custGeom>
            <a:solidFill>
              <a:srgbClr val="477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118;p33"/>
            <p:cNvSpPr/>
            <p:nvPr/>
          </p:nvSpPr>
          <p:spPr>
            <a:xfrm>
              <a:off x="92294" y="2093504"/>
              <a:ext cx="394630" cy="1004981"/>
            </a:xfrm>
            <a:custGeom>
              <a:avLst/>
              <a:gdLst/>
              <a:ahLst/>
              <a:cxnLst/>
              <a:rect l="l" t="t" r="r" b="b"/>
              <a:pathLst>
                <a:path w="16616" h="42315" extrusionOk="0">
                  <a:moveTo>
                    <a:pt x="8745" y="0"/>
                  </a:moveTo>
                  <a:cubicBezTo>
                    <a:pt x="8118" y="0"/>
                    <a:pt x="7490" y="68"/>
                    <a:pt x="6872" y="202"/>
                  </a:cubicBezTo>
                  <a:cubicBezTo>
                    <a:pt x="4284" y="794"/>
                    <a:pt x="2563" y="2185"/>
                    <a:pt x="1510" y="3153"/>
                  </a:cubicBezTo>
                  <a:cubicBezTo>
                    <a:pt x="1101" y="3535"/>
                    <a:pt x="718" y="3940"/>
                    <a:pt x="360" y="4368"/>
                  </a:cubicBezTo>
                  <a:cubicBezTo>
                    <a:pt x="117" y="4665"/>
                    <a:pt x="1" y="4828"/>
                    <a:pt x="12" y="4837"/>
                  </a:cubicBezTo>
                  <a:cubicBezTo>
                    <a:pt x="13" y="4837"/>
                    <a:pt x="14" y="4838"/>
                    <a:pt x="16" y="4838"/>
                  </a:cubicBezTo>
                  <a:cubicBezTo>
                    <a:pt x="71" y="4838"/>
                    <a:pt x="574" y="4216"/>
                    <a:pt x="1631" y="3289"/>
                  </a:cubicBezTo>
                  <a:cubicBezTo>
                    <a:pt x="2708" y="2373"/>
                    <a:pt x="4433" y="1053"/>
                    <a:pt x="6941" y="526"/>
                  </a:cubicBezTo>
                  <a:cubicBezTo>
                    <a:pt x="7474" y="418"/>
                    <a:pt x="8042" y="358"/>
                    <a:pt x="8630" y="358"/>
                  </a:cubicBezTo>
                  <a:cubicBezTo>
                    <a:pt x="9409" y="358"/>
                    <a:pt x="10223" y="464"/>
                    <a:pt x="11036" y="707"/>
                  </a:cubicBezTo>
                  <a:cubicBezTo>
                    <a:pt x="12455" y="1120"/>
                    <a:pt x="13866" y="2013"/>
                    <a:pt x="14767" y="3416"/>
                  </a:cubicBezTo>
                  <a:cubicBezTo>
                    <a:pt x="15696" y="4797"/>
                    <a:pt x="16090" y="6577"/>
                    <a:pt x="16114" y="8404"/>
                  </a:cubicBezTo>
                  <a:cubicBezTo>
                    <a:pt x="16150" y="10241"/>
                    <a:pt x="15876" y="12144"/>
                    <a:pt x="15549" y="14085"/>
                  </a:cubicBezTo>
                  <a:cubicBezTo>
                    <a:pt x="14284" y="21848"/>
                    <a:pt x="13139" y="28874"/>
                    <a:pt x="12298" y="34029"/>
                  </a:cubicBezTo>
                  <a:cubicBezTo>
                    <a:pt x="11911" y="36542"/>
                    <a:pt x="11594" y="38597"/>
                    <a:pt x="11366" y="40084"/>
                  </a:cubicBezTo>
                  <a:cubicBezTo>
                    <a:pt x="11271" y="40760"/>
                    <a:pt x="11194" y="41307"/>
                    <a:pt x="11136" y="41733"/>
                  </a:cubicBezTo>
                  <a:cubicBezTo>
                    <a:pt x="11088" y="42112"/>
                    <a:pt x="11070" y="42311"/>
                    <a:pt x="11087" y="42315"/>
                  </a:cubicBezTo>
                  <a:cubicBezTo>
                    <a:pt x="11087" y="42315"/>
                    <a:pt x="11087" y="42315"/>
                    <a:pt x="11087" y="42315"/>
                  </a:cubicBezTo>
                  <a:cubicBezTo>
                    <a:pt x="11103" y="42315"/>
                    <a:pt x="11151" y="42120"/>
                    <a:pt x="11229" y="41748"/>
                  </a:cubicBezTo>
                  <a:cubicBezTo>
                    <a:pt x="11310" y="41327"/>
                    <a:pt x="11415" y="40783"/>
                    <a:pt x="11545" y="40112"/>
                  </a:cubicBezTo>
                  <a:cubicBezTo>
                    <a:pt x="11810" y="38631"/>
                    <a:pt x="12176" y="36587"/>
                    <a:pt x="12625" y="34083"/>
                  </a:cubicBezTo>
                  <a:cubicBezTo>
                    <a:pt x="13500" y="28933"/>
                    <a:pt x="14694" y="21915"/>
                    <a:pt x="16011" y="14162"/>
                  </a:cubicBezTo>
                  <a:cubicBezTo>
                    <a:pt x="16340" y="12216"/>
                    <a:pt x="16616" y="10284"/>
                    <a:pt x="16572" y="8395"/>
                  </a:cubicBezTo>
                  <a:cubicBezTo>
                    <a:pt x="16541" y="6517"/>
                    <a:pt x="16126" y="4642"/>
                    <a:pt x="15125" y="3176"/>
                  </a:cubicBezTo>
                  <a:cubicBezTo>
                    <a:pt x="14155" y="1688"/>
                    <a:pt x="12635" y="749"/>
                    <a:pt x="11145" y="335"/>
                  </a:cubicBezTo>
                  <a:cubicBezTo>
                    <a:pt x="10362" y="112"/>
                    <a:pt x="9554" y="0"/>
                    <a:pt x="8745" y="0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119;p33"/>
            <p:cNvSpPr/>
            <p:nvPr/>
          </p:nvSpPr>
          <p:spPr>
            <a:xfrm>
              <a:off x="369062" y="3023972"/>
              <a:ext cx="577457" cy="30970"/>
            </a:xfrm>
            <a:custGeom>
              <a:avLst/>
              <a:gdLst/>
              <a:ahLst/>
              <a:cxnLst/>
              <a:rect l="l" t="t" r="r" b="b"/>
              <a:pathLst>
                <a:path w="24314" h="1304" extrusionOk="0">
                  <a:moveTo>
                    <a:pt x="23501" y="0"/>
                  </a:moveTo>
                  <a:cubicBezTo>
                    <a:pt x="21748" y="0"/>
                    <a:pt x="17325" y="160"/>
                    <a:pt x="12146" y="419"/>
                  </a:cubicBezTo>
                  <a:cubicBezTo>
                    <a:pt x="5435" y="754"/>
                    <a:pt x="1" y="1131"/>
                    <a:pt x="7" y="1260"/>
                  </a:cubicBezTo>
                  <a:cubicBezTo>
                    <a:pt x="9" y="1290"/>
                    <a:pt x="294" y="1304"/>
                    <a:pt x="814" y="1304"/>
                  </a:cubicBezTo>
                  <a:cubicBezTo>
                    <a:pt x="2569" y="1304"/>
                    <a:pt x="6993" y="1144"/>
                    <a:pt x="12169" y="886"/>
                  </a:cubicBezTo>
                  <a:cubicBezTo>
                    <a:pt x="18879" y="550"/>
                    <a:pt x="24313" y="173"/>
                    <a:pt x="24307" y="44"/>
                  </a:cubicBezTo>
                  <a:cubicBezTo>
                    <a:pt x="24305" y="14"/>
                    <a:pt x="24020" y="0"/>
                    <a:pt x="23501" y="0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120;p33"/>
            <p:cNvSpPr/>
            <p:nvPr/>
          </p:nvSpPr>
          <p:spPr>
            <a:xfrm>
              <a:off x="981946" y="2203151"/>
              <a:ext cx="20259" cy="522714"/>
            </a:xfrm>
            <a:custGeom>
              <a:avLst/>
              <a:gdLst/>
              <a:ahLst/>
              <a:cxnLst/>
              <a:rect l="l" t="t" r="r" b="b"/>
              <a:pathLst>
                <a:path w="853" h="22009" extrusionOk="0">
                  <a:moveTo>
                    <a:pt x="723" y="1"/>
                  </a:moveTo>
                  <a:cubicBezTo>
                    <a:pt x="594" y="1"/>
                    <a:pt x="356" y="4924"/>
                    <a:pt x="193" y="10998"/>
                  </a:cubicBezTo>
                  <a:cubicBezTo>
                    <a:pt x="28" y="17076"/>
                    <a:pt x="0" y="22004"/>
                    <a:pt x="129" y="22009"/>
                  </a:cubicBezTo>
                  <a:cubicBezTo>
                    <a:pt x="129" y="22009"/>
                    <a:pt x="129" y="22009"/>
                    <a:pt x="129" y="22009"/>
                  </a:cubicBezTo>
                  <a:cubicBezTo>
                    <a:pt x="258" y="22009"/>
                    <a:pt x="497" y="17089"/>
                    <a:pt x="660" y="11011"/>
                  </a:cubicBezTo>
                  <a:cubicBezTo>
                    <a:pt x="825" y="4934"/>
                    <a:pt x="853" y="6"/>
                    <a:pt x="724" y="1"/>
                  </a:cubicBezTo>
                  <a:cubicBezTo>
                    <a:pt x="723" y="1"/>
                    <a:pt x="723" y="1"/>
                    <a:pt x="723" y="1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121;p33"/>
            <p:cNvSpPr/>
            <p:nvPr/>
          </p:nvSpPr>
          <p:spPr>
            <a:xfrm>
              <a:off x="512837" y="1959230"/>
              <a:ext cx="315970" cy="162616"/>
            </a:xfrm>
            <a:custGeom>
              <a:avLst/>
              <a:gdLst/>
              <a:ahLst/>
              <a:cxnLst/>
              <a:rect l="l" t="t" r="r" b="b"/>
              <a:pathLst>
                <a:path w="13304" h="6847" extrusionOk="0">
                  <a:moveTo>
                    <a:pt x="12868" y="1"/>
                  </a:moveTo>
                  <a:cubicBezTo>
                    <a:pt x="12868" y="1"/>
                    <a:pt x="12868" y="1"/>
                    <a:pt x="12867" y="1"/>
                  </a:cubicBezTo>
                  <a:cubicBezTo>
                    <a:pt x="12763" y="4"/>
                    <a:pt x="13303" y="1147"/>
                    <a:pt x="12683" y="2845"/>
                  </a:cubicBezTo>
                  <a:cubicBezTo>
                    <a:pt x="12379" y="3670"/>
                    <a:pt x="11773" y="4583"/>
                    <a:pt x="10823" y="5256"/>
                  </a:cubicBezTo>
                  <a:cubicBezTo>
                    <a:pt x="9879" y="5927"/>
                    <a:pt x="8610" y="6343"/>
                    <a:pt x="7260" y="6377"/>
                  </a:cubicBezTo>
                  <a:cubicBezTo>
                    <a:pt x="7194" y="6379"/>
                    <a:pt x="7129" y="6380"/>
                    <a:pt x="7064" y="6380"/>
                  </a:cubicBezTo>
                  <a:cubicBezTo>
                    <a:pt x="5783" y="6380"/>
                    <a:pt x="4568" y="6062"/>
                    <a:pt x="3597" y="5520"/>
                  </a:cubicBezTo>
                  <a:cubicBezTo>
                    <a:pt x="2683" y="5017"/>
                    <a:pt x="1891" y="4317"/>
                    <a:pt x="1279" y="3471"/>
                  </a:cubicBezTo>
                  <a:cubicBezTo>
                    <a:pt x="243" y="2024"/>
                    <a:pt x="119" y="854"/>
                    <a:pt x="29" y="854"/>
                  </a:cubicBezTo>
                  <a:cubicBezTo>
                    <a:pt x="28" y="854"/>
                    <a:pt x="27" y="855"/>
                    <a:pt x="26" y="855"/>
                  </a:cubicBezTo>
                  <a:cubicBezTo>
                    <a:pt x="0" y="858"/>
                    <a:pt x="2" y="1146"/>
                    <a:pt x="118" y="1652"/>
                  </a:cubicBezTo>
                  <a:cubicBezTo>
                    <a:pt x="238" y="2155"/>
                    <a:pt x="493" y="2876"/>
                    <a:pt x="1008" y="3659"/>
                  </a:cubicBezTo>
                  <a:cubicBezTo>
                    <a:pt x="1514" y="4441"/>
                    <a:pt x="2304" y="5272"/>
                    <a:pt x="3387" y="5896"/>
                  </a:cubicBezTo>
                  <a:cubicBezTo>
                    <a:pt x="4413" y="6495"/>
                    <a:pt x="5711" y="6847"/>
                    <a:pt x="7075" y="6847"/>
                  </a:cubicBezTo>
                  <a:cubicBezTo>
                    <a:pt x="7141" y="6847"/>
                    <a:pt x="7207" y="6846"/>
                    <a:pt x="7273" y="6844"/>
                  </a:cubicBezTo>
                  <a:cubicBezTo>
                    <a:pt x="8707" y="6808"/>
                    <a:pt x="10067" y="6353"/>
                    <a:pt x="11076" y="5605"/>
                  </a:cubicBezTo>
                  <a:cubicBezTo>
                    <a:pt x="12093" y="4855"/>
                    <a:pt x="12712" y="3850"/>
                    <a:pt x="12995" y="2955"/>
                  </a:cubicBezTo>
                  <a:cubicBezTo>
                    <a:pt x="13287" y="2052"/>
                    <a:pt x="13251" y="1265"/>
                    <a:pt x="13148" y="757"/>
                  </a:cubicBezTo>
                  <a:cubicBezTo>
                    <a:pt x="13037" y="252"/>
                    <a:pt x="12891" y="1"/>
                    <a:pt x="12868" y="1"/>
                  </a:cubicBezTo>
                  <a:close/>
                </a:path>
              </a:pathLst>
            </a:custGeom>
            <a:solidFill>
              <a:srgbClr val="384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122;p33"/>
            <p:cNvSpPr/>
            <p:nvPr/>
          </p:nvSpPr>
          <p:spPr>
            <a:xfrm>
              <a:off x="-315020" y="2054438"/>
              <a:ext cx="1068988" cy="1959280"/>
            </a:xfrm>
            <a:custGeom>
              <a:avLst/>
              <a:gdLst/>
              <a:ahLst/>
              <a:cxnLst/>
              <a:rect l="l" t="t" r="r" b="b"/>
              <a:pathLst>
                <a:path w="45010" h="82496" extrusionOk="0">
                  <a:moveTo>
                    <a:pt x="7583" y="1"/>
                  </a:moveTo>
                  <a:lnTo>
                    <a:pt x="0" y="299"/>
                  </a:lnTo>
                  <a:lnTo>
                    <a:pt x="5596" y="42760"/>
                  </a:lnTo>
                  <a:lnTo>
                    <a:pt x="10833" y="82496"/>
                  </a:lnTo>
                  <a:lnTo>
                    <a:pt x="45009" y="81694"/>
                  </a:lnTo>
                  <a:lnTo>
                    <a:pt x="41378" y="51425"/>
                  </a:lnTo>
                  <a:lnTo>
                    <a:pt x="13315" y="53956"/>
                  </a:lnTo>
                  <a:lnTo>
                    <a:pt x="7583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123;p33"/>
            <p:cNvSpPr/>
            <p:nvPr/>
          </p:nvSpPr>
          <p:spPr>
            <a:xfrm>
              <a:off x="34822" y="4614104"/>
              <a:ext cx="1216713" cy="38974"/>
            </a:xfrm>
            <a:custGeom>
              <a:avLst/>
              <a:gdLst/>
              <a:ahLst/>
              <a:cxnLst/>
              <a:rect l="l" t="t" r="r" b="b"/>
              <a:pathLst>
                <a:path w="51230" h="1641" extrusionOk="0">
                  <a:moveTo>
                    <a:pt x="51230" y="1"/>
                  </a:moveTo>
                  <a:lnTo>
                    <a:pt x="1" y="105"/>
                  </a:lnTo>
                  <a:lnTo>
                    <a:pt x="1" y="1640"/>
                  </a:lnTo>
                  <a:lnTo>
                    <a:pt x="51230" y="1159"/>
                  </a:lnTo>
                  <a:lnTo>
                    <a:pt x="51230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124;p33"/>
            <p:cNvSpPr/>
            <p:nvPr/>
          </p:nvSpPr>
          <p:spPr>
            <a:xfrm>
              <a:off x="1189059" y="2943631"/>
              <a:ext cx="1828531" cy="119747"/>
            </a:xfrm>
            <a:custGeom>
              <a:avLst/>
              <a:gdLst/>
              <a:ahLst/>
              <a:cxnLst/>
              <a:rect l="l" t="t" r="r" b="b"/>
              <a:pathLst>
                <a:path w="189191" h="5042" extrusionOk="0">
                  <a:moveTo>
                    <a:pt x="1571" y="1"/>
                  </a:moveTo>
                  <a:lnTo>
                    <a:pt x="0" y="5042"/>
                  </a:lnTo>
                  <a:lnTo>
                    <a:pt x="189191" y="5042"/>
                  </a:lnTo>
                  <a:lnTo>
                    <a:pt x="189191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125;p33"/>
            <p:cNvSpPr/>
            <p:nvPr/>
          </p:nvSpPr>
          <p:spPr>
            <a:xfrm>
              <a:off x="1671526" y="3054869"/>
              <a:ext cx="131242" cy="2362745"/>
            </a:xfrm>
            <a:custGeom>
              <a:avLst/>
              <a:gdLst/>
              <a:ahLst/>
              <a:cxnLst/>
              <a:rect l="l" t="t" r="r" b="b"/>
              <a:pathLst>
                <a:path w="5526" h="99484" extrusionOk="0">
                  <a:moveTo>
                    <a:pt x="0" y="1"/>
                  </a:moveTo>
                  <a:lnTo>
                    <a:pt x="2554" y="99483"/>
                  </a:lnTo>
                  <a:lnTo>
                    <a:pt x="4899" y="98899"/>
                  </a:lnTo>
                  <a:lnTo>
                    <a:pt x="5526" y="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9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126;p33"/>
            <p:cNvSpPr/>
            <p:nvPr/>
          </p:nvSpPr>
          <p:spPr>
            <a:xfrm>
              <a:off x="1719332" y="2999678"/>
              <a:ext cx="131242" cy="2362721"/>
            </a:xfrm>
            <a:custGeom>
              <a:avLst/>
              <a:gdLst/>
              <a:ahLst/>
              <a:cxnLst/>
              <a:rect l="l" t="t" r="r" b="b"/>
              <a:pathLst>
                <a:path w="5526" h="99483" extrusionOk="0">
                  <a:moveTo>
                    <a:pt x="0" y="0"/>
                  </a:moveTo>
                  <a:lnTo>
                    <a:pt x="2554" y="99483"/>
                  </a:lnTo>
                  <a:lnTo>
                    <a:pt x="4899" y="98898"/>
                  </a:lnTo>
                  <a:lnTo>
                    <a:pt x="552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" name="Google Shape;1127;p33"/>
            <p:cNvGrpSpPr/>
            <p:nvPr/>
          </p:nvGrpSpPr>
          <p:grpSpPr>
            <a:xfrm>
              <a:off x="2383215" y="2999822"/>
              <a:ext cx="179051" cy="2417940"/>
              <a:chOff x="2329338" y="2472150"/>
              <a:chExt cx="188475" cy="2545200"/>
            </a:xfrm>
          </p:grpSpPr>
          <p:sp>
            <p:nvSpPr>
              <p:cNvPr id="143" name="Google Shape;1128;p33"/>
              <p:cNvSpPr/>
              <p:nvPr/>
            </p:nvSpPr>
            <p:spPr>
              <a:xfrm>
                <a:off x="2329338" y="2530250"/>
                <a:ext cx="138150" cy="248710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99484" extrusionOk="0">
                    <a:moveTo>
                      <a:pt x="0" y="1"/>
                    </a:moveTo>
                    <a:lnTo>
                      <a:pt x="2554" y="99483"/>
                    </a:lnTo>
                    <a:lnTo>
                      <a:pt x="4899" y="98899"/>
                    </a:lnTo>
                    <a:lnTo>
                      <a:pt x="5526" y="1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129;p33"/>
              <p:cNvSpPr/>
              <p:nvPr/>
            </p:nvSpPr>
            <p:spPr>
              <a:xfrm>
                <a:off x="2379663" y="2472150"/>
                <a:ext cx="138150" cy="2487075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99483" extrusionOk="0">
                    <a:moveTo>
                      <a:pt x="0" y="0"/>
                    </a:moveTo>
                    <a:lnTo>
                      <a:pt x="2554" y="99483"/>
                    </a:lnTo>
                    <a:lnTo>
                      <a:pt x="4899" y="98898"/>
                    </a:lnTo>
                    <a:lnTo>
                      <a:pt x="5526" y="1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3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" name="Google Shape;1130;p33"/>
          <p:cNvGrpSpPr/>
          <p:nvPr/>
        </p:nvGrpSpPr>
        <p:grpSpPr>
          <a:xfrm>
            <a:off x="6799539" y="441309"/>
            <a:ext cx="2108649" cy="2635100"/>
            <a:chOff x="6677125" y="1139850"/>
            <a:chExt cx="2505332" cy="4281101"/>
          </a:xfrm>
        </p:grpSpPr>
        <p:sp>
          <p:nvSpPr>
            <p:cNvPr id="146" name="Google Shape;1131;p33"/>
            <p:cNvSpPr/>
            <p:nvPr/>
          </p:nvSpPr>
          <p:spPr>
            <a:xfrm>
              <a:off x="6912859" y="2601028"/>
              <a:ext cx="1241018" cy="170860"/>
            </a:xfrm>
            <a:custGeom>
              <a:avLst/>
              <a:gdLst/>
              <a:ahLst/>
              <a:cxnLst/>
              <a:rect l="l" t="t" r="r" b="b"/>
              <a:pathLst>
                <a:path w="51548" h="7097" extrusionOk="0">
                  <a:moveTo>
                    <a:pt x="19042" y="0"/>
                  </a:moveTo>
                  <a:lnTo>
                    <a:pt x="19042" y="6155"/>
                  </a:lnTo>
                  <a:lnTo>
                    <a:pt x="1" y="6155"/>
                  </a:lnTo>
                  <a:lnTo>
                    <a:pt x="1" y="7097"/>
                  </a:lnTo>
                  <a:lnTo>
                    <a:pt x="51548" y="7097"/>
                  </a:lnTo>
                  <a:lnTo>
                    <a:pt x="51548" y="5386"/>
                  </a:lnTo>
                  <a:lnTo>
                    <a:pt x="33452" y="5577"/>
                  </a:lnTo>
                  <a:lnTo>
                    <a:pt x="32699" y="0"/>
                  </a:lnTo>
                  <a:close/>
                </a:path>
              </a:pathLst>
            </a:custGeom>
            <a:solidFill>
              <a:srgbClr val="5B5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32;p33"/>
            <p:cNvSpPr/>
            <p:nvPr/>
          </p:nvSpPr>
          <p:spPr>
            <a:xfrm>
              <a:off x="6929952" y="1808051"/>
              <a:ext cx="1206398" cy="661099"/>
            </a:xfrm>
            <a:custGeom>
              <a:avLst/>
              <a:gdLst/>
              <a:ahLst/>
              <a:cxnLst/>
              <a:rect l="l" t="t" r="r" b="b"/>
              <a:pathLst>
                <a:path w="50110" h="27460" extrusionOk="0">
                  <a:moveTo>
                    <a:pt x="1" y="1"/>
                  </a:moveTo>
                  <a:lnTo>
                    <a:pt x="1" y="27459"/>
                  </a:lnTo>
                  <a:lnTo>
                    <a:pt x="50110" y="27459"/>
                  </a:lnTo>
                  <a:lnTo>
                    <a:pt x="5011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133;p33"/>
            <p:cNvSpPr/>
            <p:nvPr/>
          </p:nvSpPr>
          <p:spPr>
            <a:xfrm>
              <a:off x="6974970" y="1907164"/>
              <a:ext cx="1034912" cy="36859"/>
            </a:xfrm>
            <a:custGeom>
              <a:avLst/>
              <a:gdLst/>
              <a:ahLst/>
              <a:cxnLst/>
              <a:rect l="l" t="t" r="r" b="b"/>
              <a:pathLst>
                <a:path w="42987" h="1531" extrusionOk="0">
                  <a:moveTo>
                    <a:pt x="42555" y="0"/>
                  </a:moveTo>
                  <a:lnTo>
                    <a:pt x="1" y="364"/>
                  </a:lnTo>
                  <a:lnTo>
                    <a:pt x="1" y="1530"/>
                  </a:lnTo>
                  <a:lnTo>
                    <a:pt x="42987" y="1530"/>
                  </a:lnTo>
                  <a:lnTo>
                    <a:pt x="42555" y="0"/>
                  </a:lnTo>
                  <a:close/>
                </a:path>
              </a:pathLst>
            </a:custGeom>
            <a:solidFill>
              <a:srgbClr val="D1D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134;p33"/>
            <p:cNvSpPr/>
            <p:nvPr/>
          </p:nvSpPr>
          <p:spPr>
            <a:xfrm>
              <a:off x="6795329" y="1684141"/>
              <a:ext cx="1432655" cy="916896"/>
            </a:xfrm>
            <a:custGeom>
              <a:avLst/>
              <a:gdLst/>
              <a:ahLst/>
              <a:cxnLst/>
              <a:rect l="l" t="t" r="r" b="b"/>
              <a:pathLst>
                <a:path w="59508" h="38085" extrusionOk="0">
                  <a:moveTo>
                    <a:pt x="0" y="1"/>
                  </a:moveTo>
                  <a:lnTo>
                    <a:pt x="0" y="38085"/>
                  </a:lnTo>
                  <a:lnTo>
                    <a:pt x="59508" y="38085"/>
                  </a:lnTo>
                  <a:lnTo>
                    <a:pt x="59508" y="1"/>
                  </a:lnTo>
                  <a:close/>
                </a:path>
              </a:pathLst>
            </a:custGeom>
            <a:solidFill>
              <a:srgbClr val="5B5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135;p33"/>
            <p:cNvSpPr/>
            <p:nvPr/>
          </p:nvSpPr>
          <p:spPr>
            <a:xfrm>
              <a:off x="6836014" y="1734986"/>
              <a:ext cx="1351282" cy="815252"/>
            </a:xfrm>
            <a:custGeom>
              <a:avLst/>
              <a:gdLst/>
              <a:ahLst/>
              <a:cxnLst/>
              <a:rect l="l" t="t" r="r" b="b"/>
              <a:pathLst>
                <a:path w="56128" h="33863" extrusionOk="0">
                  <a:moveTo>
                    <a:pt x="0" y="0"/>
                  </a:moveTo>
                  <a:lnTo>
                    <a:pt x="0" y="33863"/>
                  </a:lnTo>
                  <a:lnTo>
                    <a:pt x="56128" y="33863"/>
                  </a:lnTo>
                  <a:lnTo>
                    <a:pt x="56128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136;p33"/>
            <p:cNvSpPr/>
            <p:nvPr/>
          </p:nvSpPr>
          <p:spPr>
            <a:xfrm>
              <a:off x="6868827" y="1761949"/>
              <a:ext cx="1285051" cy="750394"/>
            </a:xfrm>
            <a:custGeom>
              <a:avLst/>
              <a:gdLst/>
              <a:ahLst/>
              <a:cxnLst/>
              <a:rect l="l" t="t" r="r" b="b"/>
              <a:pathLst>
                <a:path w="53377" h="31169" extrusionOk="0">
                  <a:moveTo>
                    <a:pt x="1" y="0"/>
                  </a:moveTo>
                  <a:lnTo>
                    <a:pt x="1" y="31169"/>
                  </a:lnTo>
                  <a:lnTo>
                    <a:pt x="53377" y="31169"/>
                  </a:lnTo>
                  <a:lnTo>
                    <a:pt x="533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137;p33"/>
            <p:cNvSpPr/>
            <p:nvPr/>
          </p:nvSpPr>
          <p:spPr>
            <a:xfrm>
              <a:off x="6868827" y="1761949"/>
              <a:ext cx="1285051" cy="45381"/>
            </a:xfrm>
            <a:custGeom>
              <a:avLst/>
              <a:gdLst/>
              <a:ahLst/>
              <a:cxnLst/>
              <a:rect l="l" t="t" r="r" b="b"/>
              <a:pathLst>
                <a:path w="53377" h="1885" extrusionOk="0">
                  <a:moveTo>
                    <a:pt x="1" y="0"/>
                  </a:moveTo>
                  <a:lnTo>
                    <a:pt x="1" y="1885"/>
                  </a:lnTo>
                  <a:lnTo>
                    <a:pt x="53377" y="1885"/>
                  </a:lnTo>
                  <a:lnTo>
                    <a:pt x="53377" y="0"/>
                  </a:lnTo>
                  <a:close/>
                </a:path>
              </a:pathLst>
            </a:custGeom>
            <a:solidFill>
              <a:srgbClr val="F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138;p33"/>
            <p:cNvSpPr/>
            <p:nvPr/>
          </p:nvSpPr>
          <p:spPr>
            <a:xfrm>
              <a:off x="6929374" y="1861519"/>
              <a:ext cx="1128034" cy="589500"/>
            </a:xfrm>
            <a:custGeom>
              <a:avLst/>
              <a:gdLst/>
              <a:ahLst/>
              <a:cxnLst/>
              <a:rect l="l" t="t" r="r" b="b"/>
              <a:pathLst>
                <a:path w="46855" h="24486" extrusionOk="0">
                  <a:moveTo>
                    <a:pt x="0" y="0"/>
                  </a:moveTo>
                  <a:lnTo>
                    <a:pt x="0" y="24486"/>
                  </a:lnTo>
                  <a:lnTo>
                    <a:pt x="46855" y="24486"/>
                  </a:lnTo>
                  <a:lnTo>
                    <a:pt x="46855" y="0"/>
                  </a:lnTo>
                  <a:close/>
                </a:path>
              </a:pathLst>
            </a:custGeom>
            <a:solidFill>
              <a:srgbClr val="F4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139;p33"/>
            <p:cNvSpPr/>
            <p:nvPr/>
          </p:nvSpPr>
          <p:spPr>
            <a:xfrm>
              <a:off x="6999550" y="1907164"/>
              <a:ext cx="959509" cy="26362"/>
            </a:xfrm>
            <a:custGeom>
              <a:avLst/>
              <a:gdLst/>
              <a:ahLst/>
              <a:cxnLst/>
              <a:rect l="l" t="t" r="r" b="b"/>
              <a:pathLst>
                <a:path w="39855" h="1095" extrusionOk="0">
                  <a:moveTo>
                    <a:pt x="0" y="0"/>
                  </a:moveTo>
                  <a:lnTo>
                    <a:pt x="0" y="1094"/>
                  </a:lnTo>
                  <a:lnTo>
                    <a:pt x="39854" y="1094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140;p33"/>
            <p:cNvSpPr/>
            <p:nvPr/>
          </p:nvSpPr>
          <p:spPr>
            <a:xfrm>
              <a:off x="6999550" y="1968553"/>
              <a:ext cx="959509" cy="26338"/>
            </a:xfrm>
            <a:custGeom>
              <a:avLst/>
              <a:gdLst/>
              <a:ahLst/>
              <a:cxnLst/>
              <a:rect l="l" t="t" r="r" b="b"/>
              <a:pathLst>
                <a:path w="39855" h="1094" extrusionOk="0">
                  <a:moveTo>
                    <a:pt x="0" y="1"/>
                  </a:moveTo>
                  <a:lnTo>
                    <a:pt x="0" y="1093"/>
                  </a:lnTo>
                  <a:lnTo>
                    <a:pt x="39854" y="1093"/>
                  </a:lnTo>
                  <a:lnTo>
                    <a:pt x="39854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141;p33"/>
            <p:cNvSpPr/>
            <p:nvPr/>
          </p:nvSpPr>
          <p:spPr>
            <a:xfrm>
              <a:off x="6999550" y="2229372"/>
              <a:ext cx="959509" cy="26362"/>
            </a:xfrm>
            <a:custGeom>
              <a:avLst/>
              <a:gdLst/>
              <a:ahLst/>
              <a:cxnLst/>
              <a:rect l="l" t="t" r="r" b="b"/>
              <a:pathLst>
                <a:path w="39855" h="1095" extrusionOk="0">
                  <a:moveTo>
                    <a:pt x="0" y="1"/>
                  </a:moveTo>
                  <a:lnTo>
                    <a:pt x="0" y="1095"/>
                  </a:lnTo>
                  <a:lnTo>
                    <a:pt x="39854" y="1095"/>
                  </a:lnTo>
                  <a:lnTo>
                    <a:pt x="39854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142;p33"/>
            <p:cNvSpPr/>
            <p:nvPr/>
          </p:nvSpPr>
          <p:spPr>
            <a:xfrm>
              <a:off x="6999550" y="2290785"/>
              <a:ext cx="959509" cy="26362"/>
            </a:xfrm>
            <a:custGeom>
              <a:avLst/>
              <a:gdLst/>
              <a:ahLst/>
              <a:cxnLst/>
              <a:rect l="l" t="t" r="r" b="b"/>
              <a:pathLst>
                <a:path w="39855" h="1095" extrusionOk="0">
                  <a:moveTo>
                    <a:pt x="0" y="0"/>
                  </a:moveTo>
                  <a:lnTo>
                    <a:pt x="0" y="1095"/>
                  </a:lnTo>
                  <a:lnTo>
                    <a:pt x="39854" y="1095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143;p33"/>
            <p:cNvSpPr/>
            <p:nvPr/>
          </p:nvSpPr>
          <p:spPr>
            <a:xfrm>
              <a:off x="6999550" y="2024694"/>
              <a:ext cx="959509" cy="26314"/>
            </a:xfrm>
            <a:custGeom>
              <a:avLst/>
              <a:gdLst/>
              <a:ahLst/>
              <a:cxnLst/>
              <a:rect l="l" t="t" r="r" b="b"/>
              <a:pathLst>
                <a:path w="39855" h="1093" extrusionOk="0">
                  <a:moveTo>
                    <a:pt x="0" y="0"/>
                  </a:moveTo>
                  <a:lnTo>
                    <a:pt x="0" y="1093"/>
                  </a:lnTo>
                  <a:lnTo>
                    <a:pt x="39854" y="1093"/>
                  </a:lnTo>
                  <a:lnTo>
                    <a:pt x="39854" y="0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144;p33"/>
            <p:cNvSpPr/>
            <p:nvPr/>
          </p:nvSpPr>
          <p:spPr>
            <a:xfrm>
              <a:off x="6999550" y="2079486"/>
              <a:ext cx="576885" cy="26362"/>
            </a:xfrm>
            <a:custGeom>
              <a:avLst/>
              <a:gdLst/>
              <a:ahLst/>
              <a:cxnLst/>
              <a:rect l="l" t="t" r="r" b="b"/>
              <a:pathLst>
                <a:path w="23962" h="1095" extrusionOk="0">
                  <a:moveTo>
                    <a:pt x="0" y="1"/>
                  </a:moveTo>
                  <a:lnTo>
                    <a:pt x="0" y="1095"/>
                  </a:lnTo>
                  <a:lnTo>
                    <a:pt x="23961" y="1095"/>
                  </a:lnTo>
                  <a:lnTo>
                    <a:pt x="23961" y="1"/>
                  </a:lnTo>
                  <a:close/>
                </a:path>
              </a:pathLst>
            </a:custGeom>
            <a:solidFill>
              <a:srgbClr val="BCB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145;p33"/>
            <p:cNvSpPr/>
            <p:nvPr/>
          </p:nvSpPr>
          <p:spPr>
            <a:xfrm>
              <a:off x="7045219" y="5171372"/>
              <a:ext cx="646317" cy="200160"/>
            </a:xfrm>
            <a:custGeom>
              <a:avLst/>
              <a:gdLst/>
              <a:ahLst/>
              <a:cxnLst/>
              <a:rect l="l" t="t" r="r" b="b"/>
              <a:pathLst>
                <a:path w="26846" h="8314" extrusionOk="0">
                  <a:moveTo>
                    <a:pt x="5164" y="0"/>
                  </a:moveTo>
                  <a:lnTo>
                    <a:pt x="6276" y="5154"/>
                  </a:lnTo>
                  <a:cubicBezTo>
                    <a:pt x="6276" y="5154"/>
                    <a:pt x="1" y="8313"/>
                    <a:pt x="3480" y="8313"/>
                  </a:cubicBezTo>
                  <a:lnTo>
                    <a:pt x="26845" y="8313"/>
                  </a:lnTo>
                  <a:lnTo>
                    <a:pt x="25356" y="0"/>
                  </a:ln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146;p33"/>
            <p:cNvSpPr/>
            <p:nvPr/>
          </p:nvSpPr>
          <p:spPr>
            <a:xfrm>
              <a:off x="7112963" y="5351518"/>
              <a:ext cx="566966" cy="4550"/>
            </a:xfrm>
            <a:custGeom>
              <a:avLst/>
              <a:gdLst/>
              <a:ahLst/>
              <a:cxnLst/>
              <a:rect l="l" t="t" r="r" b="b"/>
              <a:pathLst>
                <a:path w="23550" h="189" extrusionOk="0">
                  <a:moveTo>
                    <a:pt x="11773" y="1"/>
                  </a:moveTo>
                  <a:cubicBezTo>
                    <a:pt x="5273" y="1"/>
                    <a:pt x="0" y="43"/>
                    <a:pt x="0" y="96"/>
                  </a:cubicBezTo>
                  <a:cubicBezTo>
                    <a:pt x="0" y="146"/>
                    <a:pt x="5269" y="189"/>
                    <a:pt x="11773" y="189"/>
                  </a:cubicBezTo>
                  <a:cubicBezTo>
                    <a:pt x="18279" y="189"/>
                    <a:pt x="23550" y="148"/>
                    <a:pt x="23550" y="96"/>
                  </a:cubicBezTo>
                  <a:cubicBezTo>
                    <a:pt x="23550" y="42"/>
                    <a:pt x="18275" y="1"/>
                    <a:pt x="11773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147;p33"/>
            <p:cNvSpPr/>
            <p:nvPr/>
          </p:nvSpPr>
          <p:spPr>
            <a:xfrm>
              <a:off x="7173149" y="5304574"/>
              <a:ext cx="48680" cy="19140"/>
            </a:xfrm>
            <a:custGeom>
              <a:avLst/>
              <a:gdLst/>
              <a:ahLst/>
              <a:cxnLst/>
              <a:rect l="l" t="t" r="r" b="b"/>
              <a:pathLst>
                <a:path w="2022" h="795" extrusionOk="0">
                  <a:moveTo>
                    <a:pt x="66" y="1"/>
                  </a:moveTo>
                  <a:cubicBezTo>
                    <a:pt x="35" y="1"/>
                    <a:pt x="17" y="5"/>
                    <a:pt x="15" y="14"/>
                  </a:cubicBezTo>
                  <a:cubicBezTo>
                    <a:pt x="0" y="65"/>
                    <a:pt x="446" y="228"/>
                    <a:pt x="990" y="440"/>
                  </a:cubicBezTo>
                  <a:cubicBezTo>
                    <a:pt x="1477" y="631"/>
                    <a:pt x="1881" y="795"/>
                    <a:pt x="1977" y="795"/>
                  </a:cubicBezTo>
                  <a:cubicBezTo>
                    <a:pt x="1988" y="795"/>
                    <a:pt x="1995" y="793"/>
                    <a:pt x="1997" y="788"/>
                  </a:cubicBezTo>
                  <a:cubicBezTo>
                    <a:pt x="2022" y="743"/>
                    <a:pt x="1612" y="483"/>
                    <a:pt x="1058" y="267"/>
                  </a:cubicBezTo>
                  <a:cubicBezTo>
                    <a:pt x="606" y="90"/>
                    <a:pt x="205" y="1"/>
                    <a:pt x="66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148;p33"/>
            <p:cNvSpPr/>
            <p:nvPr/>
          </p:nvSpPr>
          <p:spPr>
            <a:xfrm>
              <a:off x="7193058" y="5296341"/>
              <a:ext cx="49883" cy="16588"/>
            </a:xfrm>
            <a:custGeom>
              <a:avLst/>
              <a:gdLst/>
              <a:ahLst/>
              <a:cxnLst/>
              <a:rect l="l" t="t" r="r" b="b"/>
              <a:pathLst>
                <a:path w="2072" h="689" extrusionOk="0">
                  <a:moveTo>
                    <a:pt x="114" y="1"/>
                  </a:moveTo>
                  <a:cubicBezTo>
                    <a:pt x="48" y="1"/>
                    <a:pt x="11" y="8"/>
                    <a:pt x="9" y="22"/>
                  </a:cubicBezTo>
                  <a:cubicBezTo>
                    <a:pt x="1" y="74"/>
                    <a:pt x="465" y="188"/>
                    <a:pt x="1023" y="368"/>
                  </a:cubicBezTo>
                  <a:cubicBezTo>
                    <a:pt x="1519" y="528"/>
                    <a:pt x="1924" y="689"/>
                    <a:pt x="2024" y="689"/>
                  </a:cubicBezTo>
                  <a:cubicBezTo>
                    <a:pt x="2037" y="689"/>
                    <a:pt x="2044" y="686"/>
                    <a:pt x="2047" y="681"/>
                  </a:cubicBezTo>
                  <a:cubicBezTo>
                    <a:pt x="2071" y="637"/>
                    <a:pt x="1653" y="376"/>
                    <a:pt x="1080" y="190"/>
                  </a:cubicBezTo>
                  <a:cubicBezTo>
                    <a:pt x="663" y="54"/>
                    <a:pt x="289" y="1"/>
                    <a:pt x="11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149;p33"/>
            <p:cNvSpPr/>
            <p:nvPr/>
          </p:nvSpPr>
          <p:spPr>
            <a:xfrm>
              <a:off x="7518805" y="5287337"/>
              <a:ext cx="162458" cy="62812"/>
            </a:xfrm>
            <a:custGeom>
              <a:avLst/>
              <a:gdLst/>
              <a:ahLst/>
              <a:cxnLst/>
              <a:rect l="l" t="t" r="r" b="b"/>
              <a:pathLst>
                <a:path w="6748" h="2609" extrusionOk="0">
                  <a:moveTo>
                    <a:pt x="4645" y="1"/>
                  </a:moveTo>
                  <a:cubicBezTo>
                    <a:pt x="4113" y="1"/>
                    <a:pt x="3510" y="45"/>
                    <a:pt x="2882" y="196"/>
                  </a:cubicBezTo>
                  <a:cubicBezTo>
                    <a:pt x="1824" y="454"/>
                    <a:pt x="978" y="1044"/>
                    <a:pt x="536" y="1601"/>
                  </a:cubicBezTo>
                  <a:cubicBezTo>
                    <a:pt x="310" y="1877"/>
                    <a:pt x="172" y="2131"/>
                    <a:pt x="96" y="2314"/>
                  </a:cubicBezTo>
                  <a:cubicBezTo>
                    <a:pt x="23" y="2497"/>
                    <a:pt x="0" y="2605"/>
                    <a:pt x="10" y="2608"/>
                  </a:cubicBezTo>
                  <a:cubicBezTo>
                    <a:pt x="11" y="2608"/>
                    <a:pt x="11" y="2609"/>
                    <a:pt x="12" y="2609"/>
                  </a:cubicBezTo>
                  <a:cubicBezTo>
                    <a:pt x="50" y="2609"/>
                    <a:pt x="184" y="2188"/>
                    <a:pt x="637" y="1687"/>
                  </a:cubicBezTo>
                  <a:cubicBezTo>
                    <a:pt x="1088" y="1174"/>
                    <a:pt x="1904" y="626"/>
                    <a:pt x="2928" y="378"/>
                  </a:cubicBezTo>
                  <a:cubicBezTo>
                    <a:pt x="3666" y="200"/>
                    <a:pt x="4375" y="163"/>
                    <a:pt x="4974" y="163"/>
                  </a:cubicBezTo>
                  <a:cubicBezTo>
                    <a:pt x="5205" y="163"/>
                    <a:pt x="5420" y="168"/>
                    <a:pt x="5614" y="173"/>
                  </a:cubicBezTo>
                  <a:cubicBezTo>
                    <a:pt x="6077" y="190"/>
                    <a:pt x="6423" y="205"/>
                    <a:pt x="6604" y="205"/>
                  </a:cubicBezTo>
                  <a:cubicBezTo>
                    <a:pt x="6695" y="205"/>
                    <a:pt x="6744" y="201"/>
                    <a:pt x="6746" y="191"/>
                  </a:cubicBezTo>
                  <a:cubicBezTo>
                    <a:pt x="6747" y="167"/>
                    <a:pt x="6319" y="100"/>
                    <a:pt x="5622" y="43"/>
                  </a:cubicBezTo>
                  <a:cubicBezTo>
                    <a:pt x="5340" y="22"/>
                    <a:pt x="5009" y="1"/>
                    <a:pt x="4645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150;p33"/>
            <p:cNvSpPr/>
            <p:nvPr/>
          </p:nvSpPr>
          <p:spPr>
            <a:xfrm>
              <a:off x="7159258" y="5317454"/>
              <a:ext cx="40085" cy="37533"/>
            </a:xfrm>
            <a:custGeom>
              <a:avLst/>
              <a:gdLst/>
              <a:ahLst/>
              <a:cxnLst/>
              <a:rect l="l" t="t" r="r" b="b"/>
              <a:pathLst>
                <a:path w="1665" h="1559" extrusionOk="0">
                  <a:moveTo>
                    <a:pt x="134" y="0"/>
                  </a:moveTo>
                  <a:cubicBezTo>
                    <a:pt x="52" y="0"/>
                    <a:pt x="5" y="14"/>
                    <a:pt x="10" y="28"/>
                  </a:cubicBezTo>
                  <a:cubicBezTo>
                    <a:pt x="1" y="80"/>
                    <a:pt x="554" y="128"/>
                    <a:pt x="1015" y="580"/>
                  </a:cubicBezTo>
                  <a:cubicBezTo>
                    <a:pt x="1482" y="1013"/>
                    <a:pt x="1557" y="1558"/>
                    <a:pt x="1611" y="1558"/>
                  </a:cubicBezTo>
                  <a:cubicBezTo>
                    <a:pt x="1611" y="1558"/>
                    <a:pt x="1612" y="1558"/>
                    <a:pt x="1612" y="1558"/>
                  </a:cubicBezTo>
                  <a:cubicBezTo>
                    <a:pt x="1613" y="1558"/>
                    <a:pt x="1614" y="1558"/>
                    <a:pt x="1614" y="1558"/>
                  </a:cubicBezTo>
                  <a:cubicBezTo>
                    <a:pt x="1665" y="1558"/>
                    <a:pt x="1664" y="933"/>
                    <a:pt x="1144" y="444"/>
                  </a:cubicBezTo>
                  <a:cubicBezTo>
                    <a:pt x="772" y="84"/>
                    <a:pt x="341" y="0"/>
                    <a:pt x="134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151;p33"/>
            <p:cNvSpPr/>
            <p:nvPr/>
          </p:nvSpPr>
          <p:spPr>
            <a:xfrm>
              <a:off x="7344580" y="5328287"/>
              <a:ext cx="113008" cy="4719"/>
            </a:xfrm>
            <a:custGeom>
              <a:avLst/>
              <a:gdLst/>
              <a:ahLst/>
              <a:cxnLst/>
              <a:rect l="l" t="t" r="r" b="b"/>
              <a:pathLst>
                <a:path w="4694" h="196" extrusionOk="0">
                  <a:moveTo>
                    <a:pt x="1699" y="0"/>
                  </a:moveTo>
                  <a:cubicBezTo>
                    <a:pt x="719" y="0"/>
                    <a:pt x="2" y="28"/>
                    <a:pt x="2" y="71"/>
                  </a:cubicBezTo>
                  <a:cubicBezTo>
                    <a:pt x="0" y="122"/>
                    <a:pt x="1050" y="176"/>
                    <a:pt x="2347" y="192"/>
                  </a:cubicBezTo>
                  <a:cubicBezTo>
                    <a:pt x="2572" y="194"/>
                    <a:pt x="2790" y="196"/>
                    <a:pt x="2996" y="196"/>
                  </a:cubicBezTo>
                  <a:cubicBezTo>
                    <a:pt x="3975" y="196"/>
                    <a:pt x="4693" y="168"/>
                    <a:pt x="4693" y="125"/>
                  </a:cubicBezTo>
                  <a:cubicBezTo>
                    <a:pt x="4693" y="74"/>
                    <a:pt x="3645" y="20"/>
                    <a:pt x="2348" y="4"/>
                  </a:cubicBezTo>
                  <a:cubicBezTo>
                    <a:pt x="2123" y="2"/>
                    <a:pt x="1905" y="0"/>
                    <a:pt x="169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152;p33"/>
            <p:cNvSpPr/>
            <p:nvPr/>
          </p:nvSpPr>
          <p:spPr>
            <a:xfrm>
              <a:off x="6677125" y="5210878"/>
              <a:ext cx="646293" cy="200160"/>
            </a:xfrm>
            <a:custGeom>
              <a:avLst/>
              <a:gdLst/>
              <a:ahLst/>
              <a:cxnLst/>
              <a:rect l="l" t="t" r="r" b="b"/>
              <a:pathLst>
                <a:path w="26845" h="8314" extrusionOk="0">
                  <a:moveTo>
                    <a:pt x="5163" y="0"/>
                  </a:moveTo>
                  <a:lnTo>
                    <a:pt x="6275" y="5154"/>
                  </a:lnTo>
                  <a:cubicBezTo>
                    <a:pt x="6275" y="5154"/>
                    <a:pt x="0" y="8313"/>
                    <a:pt x="3480" y="8313"/>
                  </a:cubicBezTo>
                  <a:lnTo>
                    <a:pt x="26845" y="8313"/>
                  </a:lnTo>
                  <a:lnTo>
                    <a:pt x="25356" y="0"/>
                  </a:lnTo>
                  <a:close/>
                </a:path>
              </a:pathLst>
            </a:custGeom>
            <a:solidFill>
              <a:srgbClr val="E4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153;p33"/>
            <p:cNvSpPr/>
            <p:nvPr/>
          </p:nvSpPr>
          <p:spPr>
            <a:xfrm>
              <a:off x="6744846" y="5391072"/>
              <a:ext cx="566942" cy="4502"/>
            </a:xfrm>
            <a:custGeom>
              <a:avLst/>
              <a:gdLst/>
              <a:ahLst/>
              <a:cxnLst/>
              <a:rect l="l" t="t" r="r" b="b"/>
              <a:pathLst>
                <a:path w="23549" h="187" extrusionOk="0">
                  <a:moveTo>
                    <a:pt x="11774" y="1"/>
                  </a:moveTo>
                  <a:cubicBezTo>
                    <a:pt x="5272" y="1"/>
                    <a:pt x="1" y="41"/>
                    <a:pt x="1" y="94"/>
                  </a:cubicBezTo>
                  <a:cubicBezTo>
                    <a:pt x="1" y="146"/>
                    <a:pt x="5270" y="187"/>
                    <a:pt x="11774" y="187"/>
                  </a:cubicBezTo>
                  <a:cubicBezTo>
                    <a:pt x="18278" y="187"/>
                    <a:pt x="23549" y="146"/>
                    <a:pt x="23549" y="94"/>
                  </a:cubicBezTo>
                  <a:cubicBezTo>
                    <a:pt x="23549" y="41"/>
                    <a:pt x="18276" y="1"/>
                    <a:pt x="11774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154;p33"/>
            <p:cNvSpPr/>
            <p:nvPr/>
          </p:nvSpPr>
          <p:spPr>
            <a:xfrm>
              <a:off x="6809950" y="5341125"/>
              <a:ext cx="50525" cy="19900"/>
            </a:xfrm>
            <a:custGeom>
              <a:avLst/>
              <a:gdLst/>
              <a:ahLst/>
              <a:cxnLst/>
              <a:rect l="l" t="t" r="r" b="b"/>
              <a:pathLst>
                <a:path w="2021" h="796" extrusionOk="0">
                  <a:moveTo>
                    <a:pt x="67" y="1"/>
                  </a:moveTo>
                  <a:cubicBezTo>
                    <a:pt x="36" y="1"/>
                    <a:pt x="18" y="5"/>
                    <a:pt x="15" y="14"/>
                  </a:cubicBezTo>
                  <a:cubicBezTo>
                    <a:pt x="1" y="65"/>
                    <a:pt x="446" y="230"/>
                    <a:pt x="990" y="441"/>
                  </a:cubicBezTo>
                  <a:cubicBezTo>
                    <a:pt x="1478" y="631"/>
                    <a:pt x="1882" y="795"/>
                    <a:pt x="1977" y="795"/>
                  </a:cubicBezTo>
                  <a:cubicBezTo>
                    <a:pt x="1988" y="795"/>
                    <a:pt x="1995" y="793"/>
                    <a:pt x="1998" y="788"/>
                  </a:cubicBezTo>
                  <a:cubicBezTo>
                    <a:pt x="2021" y="744"/>
                    <a:pt x="1612" y="485"/>
                    <a:pt x="1059" y="267"/>
                  </a:cubicBezTo>
                  <a:cubicBezTo>
                    <a:pt x="607" y="90"/>
                    <a:pt x="206" y="1"/>
                    <a:pt x="67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155;p33"/>
            <p:cNvSpPr/>
            <p:nvPr/>
          </p:nvSpPr>
          <p:spPr>
            <a:xfrm>
              <a:off x="6830650" y="5332575"/>
              <a:ext cx="51775" cy="17225"/>
            </a:xfrm>
            <a:custGeom>
              <a:avLst/>
              <a:gdLst/>
              <a:ahLst/>
              <a:cxnLst/>
              <a:rect l="l" t="t" r="r" b="b"/>
              <a:pathLst>
                <a:path w="2071" h="689" extrusionOk="0">
                  <a:moveTo>
                    <a:pt x="113" y="1"/>
                  </a:moveTo>
                  <a:cubicBezTo>
                    <a:pt x="48" y="1"/>
                    <a:pt x="10" y="8"/>
                    <a:pt x="9" y="22"/>
                  </a:cubicBezTo>
                  <a:cubicBezTo>
                    <a:pt x="1" y="75"/>
                    <a:pt x="464" y="188"/>
                    <a:pt x="1023" y="368"/>
                  </a:cubicBezTo>
                  <a:cubicBezTo>
                    <a:pt x="1518" y="528"/>
                    <a:pt x="1924" y="689"/>
                    <a:pt x="2024" y="689"/>
                  </a:cubicBezTo>
                  <a:cubicBezTo>
                    <a:pt x="2036" y="689"/>
                    <a:pt x="2044" y="686"/>
                    <a:pt x="2047" y="681"/>
                  </a:cubicBezTo>
                  <a:cubicBezTo>
                    <a:pt x="2071" y="637"/>
                    <a:pt x="1653" y="376"/>
                    <a:pt x="1080" y="190"/>
                  </a:cubicBezTo>
                  <a:cubicBezTo>
                    <a:pt x="662" y="54"/>
                    <a:pt x="288" y="1"/>
                    <a:pt x="113" y="1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156;p33"/>
            <p:cNvSpPr/>
            <p:nvPr/>
          </p:nvSpPr>
          <p:spPr>
            <a:xfrm>
              <a:off x="6711413" y="2763175"/>
              <a:ext cx="1698600" cy="189000"/>
            </a:xfrm>
            <a:prstGeom prst="rect">
              <a:avLst/>
            </a:pr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157;p33"/>
            <p:cNvSpPr/>
            <p:nvPr/>
          </p:nvSpPr>
          <p:spPr>
            <a:xfrm>
              <a:off x="7150687" y="5326867"/>
              <a:ext cx="162458" cy="62836"/>
            </a:xfrm>
            <a:custGeom>
              <a:avLst/>
              <a:gdLst/>
              <a:ahLst/>
              <a:cxnLst/>
              <a:rect l="l" t="t" r="r" b="b"/>
              <a:pathLst>
                <a:path w="6748" h="2610" extrusionOk="0">
                  <a:moveTo>
                    <a:pt x="4641" y="0"/>
                  </a:moveTo>
                  <a:cubicBezTo>
                    <a:pt x="4111" y="0"/>
                    <a:pt x="3510" y="44"/>
                    <a:pt x="2883" y="197"/>
                  </a:cubicBezTo>
                  <a:cubicBezTo>
                    <a:pt x="1825" y="455"/>
                    <a:pt x="979" y="1045"/>
                    <a:pt x="536" y="1600"/>
                  </a:cubicBezTo>
                  <a:cubicBezTo>
                    <a:pt x="311" y="1877"/>
                    <a:pt x="172" y="2132"/>
                    <a:pt x="97" y="2315"/>
                  </a:cubicBezTo>
                  <a:cubicBezTo>
                    <a:pt x="22" y="2498"/>
                    <a:pt x="1" y="2606"/>
                    <a:pt x="10" y="2609"/>
                  </a:cubicBezTo>
                  <a:cubicBezTo>
                    <a:pt x="11" y="2609"/>
                    <a:pt x="12" y="2609"/>
                    <a:pt x="12" y="2609"/>
                  </a:cubicBezTo>
                  <a:cubicBezTo>
                    <a:pt x="50" y="2609"/>
                    <a:pt x="182" y="2188"/>
                    <a:pt x="636" y="1688"/>
                  </a:cubicBezTo>
                  <a:cubicBezTo>
                    <a:pt x="1087" y="1175"/>
                    <a:pt x="1905" y="626"/>
                    <a:pt x="2927" y="378"/>
                  </a:cubicBezTo>
                  <a:cubicBezTo>
                    <a:pt x="3661" y="200"/>
                    <a:pt x="4368" y="163"/>
                    <a:pt x="4965" y="163"/>
                  </a:cubicBezTo>
                  <a:cubicBezTo>
                    <a:pt x="5200" y="163"/>
                    <a:pt x="5418" y="169"/>
                    <a:pt x="5615" y="174"/>
                  </a:cubicBezTo>
                  <a:cubicBezTo>
                    <a:pt x="6076" y="190"/>
                    <a:pt x="6422" y="205"/>
                    <a:pt x="6603" y="205"/>
                  </a:cubicBezTo>
                  <a:cubicBezTo>
                    <a:pt x="6695" y="205"/>
                    <a:pt x="6744" y="201"/>
                    <a:pt x="6745" y="192"/>
                  </a:cubicBezTo>
                  <a:cubicBezTo>
                    <a:pt x="6748" y="168"/>
                    <a:pt x="6320" y="101"/>
                    <a:pt x="5623" y="42"/>
                  </a:cubicBezTo>
                  <a:cubicBezTo>
                    <a:pt x="5339" y="21"/>
                    <a:pt x="5007" y="0"/>
                    <a:pt x="4641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158;p33"/>
            <p:cNvSpPr/>
            <p:nvPr/>
          </p:nvSpPr>
          <p:spPr>
            <a:xfrm>
              <a:off x="6795550" y="5354500"/>
              <a:ext cx="41625" cy="38975"/>
            </a:xfrm>
            <a:custGeom>
              <a:avLst/>
              <a:gdLst/>
              <a:ahLst/>
              <a:cxnLst/>
              <a:rect l="l" t="t" r="r" b="b"/>
              <a:pathLst>
                <a:path w="1665" h="1559" extrusionOk="0">
                  <a:moveTo>
                    <a:pt x="133" y="0"/>
                  </a:moveTo>
                  <a:cubicBezTo>
                    <a:pt x="51" y="0"/>
                    <a:pt x="4" y="14"/>
                    <a:pt x="10" y="28"/>
                  </a:cubicBezTo>
                  <a:cubicBezTo>
                    <a:pt x="0" y="82"/>
                    <a:pt x="554" y="128"/>
                    <a:pt x="1014" y="580"/>
                  </a:cubicBezTo>
                  <a:cubicBezTo>
                    <a:pt x="1481" y="1013"/>
                    <a:pt x="1558" y="1558"/>
                    <a:pt x="1610" y="1558"/>
                  </a:cubicBezTo>
                  <a:cubicBezTo>
                    <a:pt x="1611" y="1558"/>
                    <a:pt x="1611" y="1558"/>
                    <a:pt x="1612" y="1558"/>
                  </a:cubicBezTo>
                  <a:cubicBezTo>
                    <a:pt x="1613" y="1558"/>
                    <a:pt x="1613" y="1558"/>
                    <a:pt x="1614" y="1558"/>
                  </a:cubicBezTo>
                  <a:cubicBezTo>
                    <a:pt x="1664" y="1558"/>
                    <a:pt x="1664" y="933"/>
                    <a:pt x="1143" y="446"/>
                  </a:cubicBezTo>
                  <a:cubicBezTo>
                    <a:pt x="771" y="85"/>
                    <a:pt x="341" y="0"/>
                    <a:pt x="133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159;p33"/>
            <p:cNvSpPr/>
            <p:nvPr/>
          </p:nvSpPr>
          <p:spPr>
            <a:xfrm>
              <a:off x="6976463" y="5367793"/>
              <a:ext cx="113008" cy="4743"/>
            </a:xfrm>
            <a:custGeom>
              <a:avLst/>
              <a:gdLst/>
              <a:ahLst/>
              <a:cxnLst/>
              <a:rect l="l" t="t" r="r" b="b"/>
              <a:pathLst>
                <a:path w="4694" h="197" extrusionOk="0">
                  <a:moveTo>
                    <a:pt x="1699" y="0"/>
                  </a:moveTo>
                  <a:cubicBezTo>
                    <a:pt x="719" y="0"/>
                    <a:pt x="2" y="28"/>
                    <a:pt x="2" y="71"/>
                  </a:cubicBezTo>
                  <a:cubicBezTo>
                    <a:pt x="1" y="122"/>
                    <a:pt x="1051" y="176"/>
                    <a:pt x="2347" y="192"/>
                  </a:cubicBezTo>
                  <a:cubicBezTo>
                    <a:pt x="2583" y="195"/>
                    <a:pt x="2811" y="196"/>
                    <a:pt x="3026" y="196"/>
                  </a:cubicBezTo>
                  <a:cubicBezTo>
                    <a:pt x="3990" y="196"/>
                    <a:pt x="4694" y="168"/>
                    <a:pt x="4694" y="127"/>
                  </a:cubicBezTo>
                  <a:cubicBezTo>
                    <a:pt x="4694" y="74"/>
                    <a:pt x="3645" y="21"/>
                    <a:pt x="2349" y="4"/>
                  </a:cubicBezTo>
                  <a:cubicBezTo>
                    <a:pt x="2123" y="2"/>
                    <a:pt x="1905" y="0"/>
                    <a:pt x="1699" y="0"/>
                  </a:cubicBezTo>
                  <a:close/>
                </a:path>
              </a:pathLst>
            </a:custGeom>
            <a:solidFill>
              <a:srgbClr val="49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160;p33"/>
            <p:cNvSpPr/>
            <p:nvPr/>
          </p:nvSpPr>
          <p:spPr>
            <a:xfrm>
              <a:off x="6929326" y="3183164"/>
              <a:ext cx="2081789" cy="2041295"/>
            </a:xfrm>
            <a:custGeom>
              <a:avLst/>
              <a:gdLst/>
              <a:ahLst/>
              <a:cxnLst/>
              <a:rect l="l" t="t" r="r" b="b"/>
              <a:pathLst>
                <a:path w="86471" h="84789" extrusionOk="0">
                  <a:moveTo>
                    <a:pt x="13784" y="0"/>
                  </a:moveTo>
                  <a:cubicBezTo>
                    <a:pt x="0" y="0"/>
                    <a:pt x="9388" y="84789"/>
                    <a:pt x="9388" y="84789"/>
                  </a:cubicBezTo>
                  <a:lnTo>
                    <a:pt x="31574" y="84789"/>
                  </a:lnTo>
                  <a:cubicBezTo>
                    <a:pt x="31574" y="84789"/>
                    <a:pt x="32768" y="30630"/>
                    <a:pt x="32925" y="26098"/>
                  </a:cubicBezTo>
                  <a:cubicBezTo>
                    <a:pt x="32953" y="25273"/>
                    <a:pt x="33634" y="24959"/>
                    <a:pt x="34841" y="24959"/>
                  </a:cubicBezTo>
                  <a:cubicBezTo>
                    <a:pt x="38733" y="24959"/>
                    <a:pt x="48092" y="28234"/>
                    <a:pt x="58636" y="28234"/>
                  </a:cubicBezTo>
                  <a:cubicBezTo>
                    <a:pt x="62798" y="28234"/>
                    <a:pt x="67145" y="27724"/>
                    <a:pt x="71412" y="26300"/>
                  </a:cubicBezTo>
                  <a:cubicBezTo>
                    <a:pt x="86471" y="21277"/>
                    <a:pt x="79510" y="3782"/>
                    <a:pt x="79510" y="3782"/>
                  </a:cubicBezTo>
                  <a:cubicBezTo>
                    <a:pt x="79510" y="3782"/>
                    <a:pt x="24729" y="179"/>
                    <a:pt x="13840" y="1"/>
                  </a:cubicBezTo>
                  <a:cubicBezTo>
                    <a:pt x="13821" y="0"/>
                    <a:pt x="13802" y="0"/>
                    <a:pt x="13784" y="0"/>
                  </a:cubicBezTo>
                  <a:close/>
                </a:path>
              </a:pathLst>
            </a:custGeom>
            <a:solidFill>
              <a:srgbClr val="FFA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161;p33"/>
            <p:cNvSpPr/>
            <p:nvPr/>
          </p:nvSpPr>
          <p:spPr>
            <a:xfrm>
              <a:off x="6802527" y="3258853"/>
              <a:ext cx="2209507" cy="2034241"/>
            </a:xfrm>
            <a:custGeom>
              <a:avLst/>
              <a:gdLst/>
              <a:ahLst/>
              <a:cxnLst/>
              <a:rect l="l" t="t" r="r" b="b"/>
              <a:pathLst>
                <a:path w="91776" h="84496" extrusionOk="0">
                  <a:moveTo>
                    <a:pt x="26923" y="0"/>
                  </a:moveTo>
                  <a:cubicBezTo>
                    <a:pt x="17199" y="0"/>
                    <a:pt x="9702" y="436"/>
                    <a:pt x="7939" y="1669"/>
                  </a:cubicBezTo>
                  <a:cubicBezTo>
                    <a:pt x="100" y="7149"/>
                    <a:pt x="0" y="84496"/>
                    <a:pt x="0" y="84496"/>
                  </a:cubicBezTo>
                  <a:lnTo>
                    <a:pt x="22188" y="84496"/>
                  </a:lnTo>
                  <a:cubicBezTo>
                    <a:pt x="22188" y="84496"/>
                    <a:pt x="23380" y="30339"/>
                    <a:pt x="23538" y="25806"/>
                  </a:cubicBezTo>
                  <a:cubicBezTo>
                    <a:pt x="23574" y="24785"/>
                    <a:pt x="25122" y="24418"/>
                    <a:pt x="27718" y="24418"/>
                  </a:cubicBezTo>
                  <a:cubicBezTo>
                    <a:pt x="34381" y="24418"/>
                    <a:pt x="47941" y="26837"/>
                    <a:pt x="60528" y="26837"/>
                  </a:cubicBezTo>
                  <a:cubicBezTo>
                    <a:pt x="64811" y="26837"/>
                    <a:pt x="68981" y="26557"/>
                    <a:pt x="72728" y="25806"/>
                  </a:cubicBezTo>
                  <a:cubicBezTo>
                    <a:pt x="91775" y="21989"/>
                    <a:pt x="86913" y="2546"/>
                    <a:pt x="86913" y="2546"/>
                  </a:cubicBezTo>
                  <a:cubicBezTo>
                    <a:pt x="86913" y="2546"/>
                    <a:pt x="50418" y="0"/>
                    <a:pt x="26923" y="0"/>
                  </a:cubicBezTo>
                  <a:close/>
                </a:path>
              </a:pathLst>
            </a:custGeom>
            <a:solidFill>
              <a:srgbClr val="FD8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162;p33"/>
            <p:cNvSpPr/>
            <p:nvPr/>
          </p:nvSpPr>
          <p:spPr>
            <a:xfrm>
              <a:off x="7262127" y="3321157"/>
              <a:ext cx="1585917" cy="1959392"/>
            </a:xfrm>
            <a:custGeom>
              <a:avLst/>
              <a:gdLst/>
              <a:ahLst/>
              <a:cxnLst/>
              <a:rect l="l" t="t" r="r" b="b"/>
              <a:pathLst>
                <a:path w="65874" h="81387" extrusionOk="0">
                  <a:moveTo>
                    <a:pt x="65258" y="0"/>
                  </a:moveTo>
                  <a:cubicBezTo>
                    <a:pt x="65227" y="7"/>
                    <a:pt x="65382" y="461"/>
                    <a:pt x="65513" y="1347"/>
                  </a:cubicBezTo>
                  <a:cubicBezTo>
                    <a:pt x="65650" y="2227"/>
                    <a:pt x="65717" y="3578"/>
                    <a:pt x="65307" y="5230"/>
                  </a:cubicBezTo>
                  <a:cubicBezTo>
                    <a:pt x="64915" y="6880"/>
                    <a:pt x="64046" y="8826"/>
                    <a:pt x="62500" y="10683"/>
                  </a:cubicBezTo>
                  <a:cubicBezTo>
                    <a:pt x="61680" y="11677"/>
                    <a:pt x="60738" y="12564"/>
                    <a:pt x="59696" y="13321"/>
                  </a:cubicBezTo>
                  <a:cubicBezTo>
                    <a:pt x="58591" y="14120"/>
                    <a:pt x="57309" y="14815"/>
                    <a:pt x="55908" y="15400"/>
                  </a:cubicBezTo>
                  <a:cubicBezTo>
                    <a:pt x="53101" y="16582"/>
                    <a:pt x="49798" y="17245"/>
                    <a:pt x="46233" y="17639"/>
                  </a:cubicBezTo>
                  <a:cubicBezTo>
                    <a:pt x="42662" y="18019"/>
                    <a:pt x="38821" y="18271"/>
                    <a:pt x="34783" y="18465"/>
                  </a:cubicBezTo>
                  <a:cubicBezTo>
                    <a:pt x="31589" y="18611"/>
                    <a:pt x="28268" y="18689"/>
                    <a:pt x="24843" y="18689"/>
                  </a:cubicBezTo>
                  <a:cubicBezTo>
                    <a:pt x="19601" y="18689"/>
                    <a:pt x="14118" y="18506"/>
                    <a:pt x="8477" y="18104"/>
                  </a:cubicBezTo>
                  <a:cubicBezTo>
                    <a:pt x="8164" y="18090"/>
                    <a:pt x="7848" y="18080"/>
                    <a:pt x="7532" y="18080"/>
                  </a:cubicBezTo>
                  <a:cubicBezTo>
                    <a:pt x="6665" y="18080"/>
                    <a:pt x="5793" y="18153"/>
                    <a:pt x="4947" y="18408"/>
                  </a:cubicBezTo>
                  <a:cubicBezTo>
                    <a:pt x="3796" y="18734"/>
                    <a:pt x="2734" y="19549"/>
                    <a:pt x="2238" y="20653"/>
                  </a:cubicBezTo>
                  <a:cubicBezTo>
                    <a:pt x="1720" y="21740"/>
                    <a:pt x="1621" y="22921"/>
                    <a:pt x="1567" y="24043"/>
                  </a:cubicBezTo>
                  <a:cubicBezTo>
                    <a:pt x="1531" y="25163"/>
                    <a:pt x="1497" y="26273"/>
                    <a:pt x="1462" y="27376"/>
                  </a:cubicBezTo>
                  <a:cubicBezTo>
                    <a:pt x="1330" y="31778"/>
                    <a:pt x="1203" y="36025"/>
                    <a:pt x="1082" y="40071"/>
                  </a:cubicBezTo>
                  <a:cubicBezTo>
                    <a:pt x="850" y="48159"/>
                    <a:pt x="641" y="55443"/>
                    <a:pt x="465" y="61572"/>
                  </a:cubicBezTo>
                  <a:cubicBezTo>
                    <a:pt x="306" y="67672"/>
                    <a:pt x="179" y="72620"/>
                    <a:pt x="89" y="76068"/>
                  </a:cubicBezTo>
                  <a:cubicBezTo>
                    <a:pt x="55" y="77760"/>
                    <a:pt x="29" y="79083"/>
                    <a:pt x="11" y="80012"/>
                  </a:cubicBezTo>
                  <a:cubicBezTo>
                    <a:pt x="7" y="80443"/>
                    <a:pt x="4" y="80782"/>
                    <a:pt x="1" y="81037"/>
                  </a:cubicBezTo>
                  <a:cubicBezTo>
                    <a:pt x="3" y="81267"/>
                    <a:pt x="7" y="81387"/>
                    <a:pt x="14" y="81387"/>
                  </a:cubicBezTo>
                  <a:cubicBezTo>
                    <a:pt x="22" y="81387"/>
                    <a:pt x="35" y="81269"/>
                    <a:pt x="50" y="81036"/>
                  </a:cubicBezTo>
                  <a:cubicBezTo>
                    <a:pt x="65" y="80782"/>
                    <a:pt x="81" y="80443"/>
                    <a:pt x="105" y="80010"/>
                  </a:cubicBezTo>
                  <a:cubicBezTo>
                    <a:pt x="145" y="79084"/>
                    <a:pt x="200" y="77762"/>
                    <a:pt x="270" y="76072"/>
                  </a:cubicBezTo>
                  <a:cubicBezTo>
                    <a:pt x="396" y="72625"/>
                    <a:pt x="574" y="67679"/>
                    <a:pt x="795" y="61580"/>
                  </a:cubicBezTo>
                  <a:cubicBezTo>
                    <a:pt x="1000" y="55453"/>
                    <a:pt x="1242" y="48169"/>
                    <a:pt x="1513" y="40083"/>
                  </a:cubicBezTo>
                  <a:cubicBezTo>
                    <a:pt x="1644" y="36036"/>
                    <a:pt x="1779" y="31791"/>
                    <a:pt x="1921" y="27389"/>
                  </a:cubicBezTo>
                  <a:cubicBezTo>
                    <a:pt x="1957" y="26290"/>
                    <a:pt x="1993" y="25179"/>
                    <a:pt x="2029" y="24062"/>
                  </a:cubicBezTo>
                  <a:cubicBezTo>
                    <a:pt x="2081" y="22959"/>
                    <a:pt x="2189" y="21834"/>
                    <a:pt x="2658" y="20854"/>
                  </a:cubicBezTo>
                  <a:cubicBezTo>
                    <a:pt x="3108" y="19866"/>
                    <a:pt x="4024" y="19162"/>
                    <a:pt x="5084" y="18854"/>
                  </a:cubicBezTo>
                  <a:cubicBezTo>
                    <a:pt x="5869" y="18617"/>
                    <a:pt x="6705" y="18547"/>
                    <a:pt x="7553" y="18547"/>
                  </a:cubicBezTo>
                  <a:cubicBezTo>
                    <a:pt x="7853" y="18547"/>
                    <a:pt x="8155" y="18556"/>
                    <a:pt x="8456" y="18569"/>
                  </a:cubicBezTo>
                  <a:cubicBezTo>
                    <a:pt x="13962" y="18962"/>
                    <a:pt x="19334" y="19141"/>
                    <a:pt x="24477" y="19141"/>
                  </a:cubicBezTo>
                  <a:cubicBezTo>
                    <a:pt x="28039" y="19141"/>
                    <a:pt x="31492" y="19055"/>
                    <a:pt x="34803" y="18894"/>
                  </a:cubicBezTo>
                  <a:cubicBezTo>
                    <a:pt x="38851" y="18687"/>
                    <a:pt x="42690" y="18422"/>
                    <a:pt x="46277" y="18022"/>
                  </a:cubicBezTo>
                  <a:cubicBezTo>
                    <a:pt x="49858" y="17611"/>
                    <a:pt x="53196" y="16923"/>
                    <a:pt x="56035" y="15704"/>
                  </a:cubicBezTo>
                  <a:cubicBezTo>
                    <a:pt x="57454" y="15099"/>
                    <a:pt x="58748" y="14386"/>
                    <a:pt x="59871" y="13560"/>
                  </a:cubicBezTo>
                  <a:cubicBezTo>
                    <a:pt x="60926" y="12779"/>
                    <a:pt x="61876" y="11868"/>
                    <a:pt x="62701" y="10849"/>
                  </a:cubicBezTo>
                  <a:cubicBezTo>
                    <a:pt x="64254" y="8943"/>
                    <a:pt x="65113" y="6953"/>
                    <a:pt x="65483" y="5271"/>
                  </a:cubicBezTo>
                  <a:cubicBezTo>
                    <a:pt x="65874" y="3586"/>
                    <a:pt x="65774" y="2216"/>
                    <a:pt x="65606" y="1333"/>
                  </a:cubicBezTo>
                  <a:cubicBezTo>
                    <a:pt x="65444" y="441"/>
                    <a:pt x="65258" y="0"/>
                    <a:pt x="6525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163;p33"/>
            <p:cNvSpPr/>
            <p:nvPr/>
          </p:nvSpPr>
          <p:spPr>
            <a:xfrm>
              <a:off x="8048580" y="1162961"/>
              <a:ext cx="549656" cy="787445"/>
            </a:xfrm>
            <a:custGeom>
              <a:avLst/>
              <a:gdLst/>
              <a:ahLst/>
              <a:cxnLst/>
              <a:rect l="l" t="t" r="r" b="b"/>
              <a:pathLst>
                <a:path w="22831" h="32708" extrusionOk="0">
                  <a:moveTo>
                    <a:pt x="12373" y="0"/>
                  </a:moveTo>
                  <a:cubicBezTo>
                    <a:pt x="12216" y="0"/>
                    <a:pt x="12056" y="2"/>
                    <a:pt x="11891" y="6"/>
                  </a:cubicBezTo>
                  <a:lnTo>
                    <a:pt x="5161" y="161"/>
                  </a:lnTo>
                  <a:cubicBezTo>
                    <a:pt x="5161" y="161"/>
                    <a:pt x="1261" y="161"/>
                    <a:pt x="1247" y="2039"/>
                  </a:cubicBezTo>
                  <a:cubicBezTo>
                    <a:pt x="1247" y="2039"/>
                    <a:pt x="1" y="24844"/>
                    <a:pt x="7195" y="25203"/>
                  </a:cubicBezTo>
                  <a:lnTo>
                    <a:pt x="11576" y="25209"/>
                  </a:lnTo>
                  <a:lnTo>
                    <a:pt x="11576" y="28438"/>
                  </a:lnTo>
                  <a:cubicBezTo>
                    <a:pt x="11575" y="29527"/>
                    <a:pt x="12136" y="30539"/>
                    <a:pt x="13062" y="31114"/>
                  </a:cubicBezTo>
                  <a:cubicBezTo>
                    <a:pt x="14255" y="31852"/>
                    <a:pt x="16022" y="32707"/>
                    <a:pt x="17809" y="32707"/>
                  </a:cubicBezTo>
                  <a:cubicBezTo>
                    <a:pt x="18979" y="32707"/>
                    <a:pt x="20158" y="32340"/>
                    <a:pt x="21191" y="31334"/>
                  </a:cubicBezTo>
                  <a:cubicBezTo>
                    <a:pt x="22334" y="30222"/>
                    <a:pt x="22830" y="28603"/>
                    <a:pt x="22704" y="27014"/>
                  </a:cubicBezTo>
                  <a:lnTo>
                    <a:pt x="21751" y="14875"/>
                  </a:lnTo>
                  <a:lnTo>
                    <a:pt x="18934" y="8142"/>
                  </a:lnTo>
                  <a:lnTo>
                    <a:pt x="18934" y="2979"/>
                  </a:lnTo>
                  <a:cubicBezTo>
                    <a:pt x="18934" y="2979"/>
                    <a:pt x="18636" y="0"/>
                    <a:pt x="12373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164;p33"/>
            <p:cNvSpPr/>
            <p:nvPr/>
          </p:nvSpPr>
          <p:spPr>
            <a:xfrm>
              <a:off x="7963839" y="1838745"/>
              <a:ext cx="931462" cy="1486391"/>
            </a:xfrm>
            <a:custGeom>
              <a:avLst/>
              <a:gdLst/>
              <a:ahLst/>
              <a:cxnLst/>
              <a:rect l="l" t="t" r="r" b="b"/>
              <a:pathLst>
                <a:path w="38690" h="61740" extrusionOk="0">
                  <a:moveTo>
                    <a:pt x="23615" y="0"/>
                  </a:moveTo>
                  <a:cubicBezTo>
                    <a:pt x="19579" y="0"/>
                    <a:pt x="16556" y="959"/>
                    <a:pt x="15415" y="1737"/>
                  </a:cubicBezTo>
                  <a:cubicBezTo>
                    <a:pt x="11326" y="4521"/>
                    <a:pt x="8429" y="11607"/>
                    <a:pt x="8429" y="11607"/>
                  </a:cubicBezTo>
                  <a:cubicBezTo>
                    <a:pt x="8429" y="11607"/>
                    <a:pt x="0" y="17295"/>
                    <a:pt x="5106" y="25949"/>
                  </a:cubicBezTo>
                  <a:lnTo>
                    <a:pt x="1150" y="57753"/>
                  </a:lnTo>
                  <a:cubicBezTo>
                    <a:pt x="6204" y="60906"/>
                    <a:pt x="14837" y="61739"/>
                    <a:pt x="22550" y="61739"/>
                  </a:cubicBezTo>
                  <a:cubicBezTo>
                    <a:pt x="31198" y="61739"/>
                    <a:pt x="38690" y="60692"/>
                    <a:pt x="38690" y="60692"/>
                  </a:cubicBezTo>
                  <a:lnTo>
                    <a:pt x="36985" y="34641"/>
                  </a:lnTo>
                  <a:lnTo>
                    <a:pt x="35984" y="21323"/>
                  </a:lnTo>
                  <a:cubicBezTo>
                    <a:pt x="37096" y="15410"/>
                    <a:pt x="36538" y="11449"/>
                    <a:pt x="36538" y="11449"/>
                  </a:cubicBezTo>
                  <a:lnTo>
                    <a:pt x="36185" y="9286"/>
                  </a:lnTo>
                  <a:cubicBezTo>
                    <a:pt x="35413" y="4539"/>
                    <a:pt x="31637" y="798"/>
                    <a:pt x="26864" y="203"/>
                  </a:cubicBezTo>
                  <a:cubicBezTo>
                    <a:pt x="25726" y="62"/>
                    <a:pt x="24638" y="0"/>
                    <a:pt x="23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165;p33"/>
            <p:cNvSpPr/>
            <p:nvPr/>
          </p:nvSpPr>
          <p:spPr>
            <a:xfrm>
              <a:off x="7989551" y="1139850"/>
              <a:ext cx="621111" cy="548116"/>
            </a:xfrm>
            <a:custGeom>
              <a:avLst/>
              <a:gdLst/>
              <a:ahLst/>
              <a:cxnLst/>
              <a:rect l="l" t="t" r="r" b="b"/>
              <a:pathLst>
                <a:path w="25799" h="22767" extrusionOk="0">
                  <a:moveTo>
                    <a:pt x="14310" y="101"/>
                  </a:moveTo>
                  <a:cubicBezTo>
                    <a:pt x="10804" y="101"/>
                    <a:pt x="7306" y="488"/>
                    <a:pt x="3880" y="1255"/>
                  </a:cubicBezTo>
                  <a:cubicBezTo>
                    <a:pt x="2985" y="1454"/>
                    <a:pt x="2072" y="1691"/>
                    <a:pt x="1321" y="2218"/>
                  </a:cubicBezTo>
                  <a:cubicBezTo>
                    <a:pt x="568" y="2746"/>
                    <a:pt x="0" y="3624"/>
                    <a:pt x="90" y="4539"/>
                  </a:cubicBezTo>
                  <a:cubicBezTo>
                    <a:pt x="178" y="5437"/>
                    <a:pt x="903" y="6198"/>
                    <a:pt x="1764" y="6474"/>
                  </a:cubicBezTo>
                  <a:cubicBezTo>
                    <a:pt x="2066" y="6571"/>
                    <a:pt x="2380" y="6616"/>
                    <a:pt x="2696" y="6616"/>
                  </a:cubicBezTo>
                  <a:cubicBezTo>
                    <a:pt x="3265" y="6616"/>
                    <a:pt x="3839" y="6472"/>
                    <a:pt x="4358" y="6235"/>
                  </a:cubicBezTo>
                  <a:lnTo>
                    <a:pt x="4358" y="6235"/>
                  </a:lnTo>
                  <a:cubicBezTo>
                    <a:pt x="3666" y="6575"/>
                    <a:pt x="3667" y="7721"/>
                    <a:pt x="4290" y="8195"/>
                  </a:cubicBezTo>
                  <a:cubicBezTo>
                    <a:pt x="4550" y="8392"/>
                    <a:pt x="4866" y="8480"/>
                    <a:pt x="5189" y="8480"/>
                  </a:cubicBezTo>
                  <a:cubicBezTo>
                    <a:pt x="5654" y="8480"/>
                    <a:pt x="6134" y="8298"/>
                    <a:pt x="6492" y="7994"/>
                  </a:cubicBezTo>
                  <a:cubicBezTo>
                    <a:pt x="7100" y="7479"/>
                    <a:pt x="7415" y="6699"/>
                    <a:pt x="7609" y="5925"/>
                  </a:cubicBezTo>
                  <a:cubicBezTo>
                    <a:pt x="8494" y="9888"/>
                    <a:pt x="9423" y="13955"/>
                    <a:pt x="11692" y="17324"/>
                  </a:cubicBezTo>
                  <a:cubicBezTo>
                    <a:pt x="13746" y="20377"/>
                    <a:pt x="17179" y="22767"/>
                    <a:pt x="20797" y="22767"/>
                  </a:cubicBezTo>
                  <a:cubicBezTo>
                    <a:pt x="21171" y="22767"/>
                    <a:pt x="21547" y="22741"/>
                    <a:pt x="21923" y="22688"/>
                  </a:cubicBezTo>
                  <a:lnTo>
                    <a:pt x="25178" y="21862"/>
                  </a:lnTo>
                  <a:cubicBezTo>
                    <a:pt x="25798" y="15739"/>
                    <a:pt x="25308" y="12223"/>
                    <a:pt x="24791" y="6088"/>
                  </a:cubicBezTo>
                  <a:cubicBezTo>
                    <a:pt x="24590" y="3717"/>
                    <a:pt x="24067" y="2435"/>
                    <a:pt x="22309" y="959"/>
                  </a:cubicBezTo>
                  <a:cubicBezTo>
                    <a:pt x="21169" y="1"/>
                    <a:pt x="18937" y="303"/>
                    <a:pt x="17451" y="205"/>
                  </a:cubicBezTo>
                  <a:cubicBezTo>
                    <a:pt x="16404" y="136"/>
                    <a:pt x="15357" y="101"/>
                    <a:pt x="14310" y="10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166;p33"/>
            <p:cNvSpPr/>
            <p:nvPr/>
          </p:nvSpPr>
          <p:spPr>
            <a:xfrm>
              <a:off x="8213970" y="1463262"/>
              <a:ext cx="146304" cy="158269"/>
            </a:xfrm>
            <a:custGeom>
              <a:avLst/>
              <a:gdLst/>
              <a:ahLst/>
              <a:cxnLst/>
              <a:rect l="l" t="t" r="r" b="b"/>
              <a:pathLst>
                <a:path w="6077" h="6574" extrusionOk="0">
                  <a:moveTo>
                    <a:pt x="233" y="491"/>
                  </a:moveTo>
                  <a:cubicBezTo>
                    <a:pt x="166" y="511"/>
                    <a:pt x="99" y="531"/>
                    <a:pt x="33" y="551"/>
                  </a:cubicBezTo>
                  <a:lnTo>
                    <a:pt x="0" y="824"/>
                  </a:lnTo>
                  <a:lnTo>
                    <a:pt x="233" y="491"/>
                  </a:lnTo>
                  <a:close/>
                  <a:moveTo>
                    <a:pt x="2848" y="0"/>
                  </a:moveTo>
                  <a:cubicBezTo>
                    <a:pt x="2014" y="0"/>
                    <a:pt x="1181" y="214"/>
                    <a:pt x="367" y="452"/>
                  </a:cubicBezTo>
                  <a:lnTo>
                    <a:pt x="367" y="452"/>
                  </a:lnTo>
                  <a:lnTo>
                    <a:pt x="374" y="290"/>
                  </a:lnTo>
                  <a:lnTo>
                    <a:pt x="233" y="491"/>
                  </a:lnTo>
                  <a:lnTo>
                    <a:pt x="233" y="491"/>
                  </a:lnTo>
                  <a:cubicBezTo>
                    <a:pt x="277" y="478"/>
                    <a:pt x="322" y="465"/>
                    <a:pt x="367" y="452"/>
                  </a:cubicBezTo>
                  <a:lnTo>
                    <a:pt x="367" y="452"/>
                  </a:lnTo>
                  <a:lnTo>
                    <a:pt x="242" y="3261"/>
                  </a:lnTo>
                  <a:cubicBezTo>
                    <a:pt x="195" y="4305"/>
                    <a:pt x="216" y="5513"/>
                    <a:pt x="1026" y="6173"/>
                  </a:cubicBezTo>
                  <a:cubicBezTo>
                    <a:pt x="1365" y="6450"/>
                    <a:pt x="1794" y="6573"/>
                    <a:pt x="2232" y="6573"/>
                  </a:cubicBezTo>
                  <a:cubicBezTo>
                    <a:pt x="2611" y="6573"/>
                    <a:pt x="2997" y="6481"/>
                    <a:pt x="3338" y="6315"/>
                  </a:cubicBezTo>
                  <a:cubicBezTo>
                    <a:pt x="4071" y="5959"/>
                    <a:pt x="4626" y="5319"/>
                    <a:pt x="5095" y="4653"/>
                  </a:cubicBezTo>
                  <a:cubicBezTo>
                    <a:pt x="5616" y="3915"/>
                    <a:pt x="6076" y="3044"/>
                    <a:pt x="5941" y="2153"/>
                  </a:cubicBezTo>
                  <a:cubicBezTo>
                    <a:pt x="5766" y="1000"/>
                    <a:pt x="4615" y="201"/>
                    <a:pt x="3460" y="41"/>
                  </a:cubicBezTo>
                  <a:cubicBezTo>
                    <a:pt x="3256" y="13"/>
                    <a:pt x="3052" y="0"/>
                    <a:pt x="2848" y="0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167;p33"/>
            <p:cNvSpPr/>
            <p:nvPr/>
          </p:nvSpPr>
          <p:spPr>
            <a:xfrm>
              <a:off x="8251501" y="1490176"/>
              <a:ext cx="50148" cy="82264"/>
            </a:xfrm>
            <a:custGeom>
              <a:avLst/>
              <a:gdLst/>
              <a:ahLst/>
              <a:cxnLst/>
              <a:rect l="l" t="t" r="r" b="b"/>
              <a:pathLst>
                <a:path w="2083" h="3417" extrusionOk="0">
                  <a:moveTo>
                    <a:pt x="1346" y="1"/>
                  </a:moveTo>
                  <a:cubicBezTo>
                    <a:pt x="1241" y="1"/>
                    <a:pt x="807" y="384"/>
                    <a:pt x="212" y="986"/>
                  </a:cubicBezTo>
                  <a:lnTo>
                    <a:pt x="212" y="986"/>
                  </a:lnTo>
                  <a:cubicBezTo>
                    <a:pt x="148" y="1036"/>
                    <a:pt x="91" y="1094"/>
                    <a:pt x="45" y="1159"/>
                  </a:cubicBezTo>
                  <a:lnTo>
                    <a:pt x="366" y="1433"/>
                  </a:lnTo>
                  <a:cubicBezTo>
                    <a:pt x="370" y="1428"/>
                    <a:pt x="375" y="1423"/>
                    <a:pt x="379" y="1418"/>
                  </a:cubicBezTo>
                  <a:lnTo>
                    <a:pt x="379" y="1418"/>
                  </a:lnTo>
                  <a:cubicBezTo>
                    <a:pt x="480" y="1303"/>
                    <a:pt x="657" y="1235"/>
                    <a:pt x="840" y="1235"/>
                  </a:cubicBezTo>
                  <a:cubicBezTo>
                    <a:pt x="1025" y="1235"/>
                    <a:pt x="1217" y="1305"/>
                    <a:pt x="1343" y="1467"/>
                  </a:cubicBezTo>
                  <a:cubicBezTo>
                    <a:pt x="1570" y="1734"/>
                    <a:pt x="1599" y="2109"/>
                    <a:pt x="1467" y="2395"/>
                  </a:cubicBezTo>
                  <a:cubicBezTo>
                    <a:pt x="1341" y="2692"/>
                    <a:pt x="1103" y="2901"/>
                    <a:pt x="871" y="3019"/>
                  </a:cubicBezTo>
                  <a:cubicBezTo>
                    <a:pt x="396" y="3252"/>
                    <a:pt x="14" y="3218"/>
                    <a:pt x="10" y="3293"/>
                  </a:cubicBezTo>
                  <a:cubicBezTo>
                    <a:pt x="1" y="3326"/>
                    <a:pt x="165" y="3416"/>
                    <a:pt x="461" y="3416"/>
                  </a:cubicBezTo>
                  <a:cubicBezTo>
                    <a:pt x="610" y="3416"/>
                    <a:pt x="792" y="3393"/>
                    <a:pt x="1002" y="3329"/>
                  </a:cubicBezTo>
                  <a:cubicBezTo>
                    <a:pt x="1376" y="3203"/>
                    <a:pt x="1686" y="2934"/>
                    <a:pt x="1865" y="2583"/>
                  </a:cubicBezTo>
                  <a:cubicBezTo>
                    <a:pt x="2083" y="2186"/>
                    <a:pt x="2073" y="1577"/>
                    <a:pt x="1705" y="1157"/>
                  </a:cubicBezTo>
                  <a:cubicBezTo>
                    <a:pt x="1492" y="898"/>
                    <a:pt x="1190" y="778"/>
                    <a:pt x="894" y="772"/>
                  </a:cubicBezTo>
                  <a:lnTo>
                    <a:pt x="894" y="772"/>
                  </a:lnTo>
                  <a:cubicBezTo>
                    <a:pt x="1229" y="335"/>
                    <a:pt x="1409" y="47"/>
                    <a:pt x="1362" y="6"/>
                  </a:cubicBezTo>
                  <a:cubicBezTo>
                    <a:pt x="1358" y="2"/>
                    <a:pt x="1353" y="1"/>
                    <a:pt x="1346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168;p33"/>
            <p:cNvSpPr/>
            <p:nvPr/>
          </p:nvSpPr>
          <p:spPr>
            <a:xfrm>
              <a:off x="8098871" y="1445206"/>
              <a:ext cx="12110" cy="31418"/>
            </a:xfrm>
            <a:custGeom>
              <a:avLst/>
              <a:gdLst/>
              <a:ahLst/>
              <a:cxnLst/>
              <a:rect l="l" t="t" r="r" b="b"/>
              <a:pathLst>
                <a:path w="503" h="1305" extrusionOk="0">
                  <a:moveTo>
                    <a:pt x="232" y="1"/>
                  </a:moveTo>
                  <a:cubicBezTo>
                    <a:pt x="231" y="1"/>
                    <a:pt x="230" y="1"/>
                    <a:pt x="229" y="1"/>
                  </a:cubicBezTo>
                  <a:cubicBezTo>
                    <a:pt x="96" y="6"/>
                    <a:pt x="0" y="301"/>
                    <a:pt x="13" y="661"/>
                  </a:cubicBezTo>
                  <a:cubicBezTo>
                    <a:pt x="28" y="1019"/>
                    <a:pt x="143" y="1304"/>
                    <a:pt x="273" y="1304"/>
                  </a:cubicBezTo>
                  <a:cubicBezTo>
                    <a:pt x="274" y="1304"/>
                    <a:pt x="275" y="1304"/>
                    <a:pt x="276" y="1304"/>
                  </a:cubicBezTo>
                  <a:cubicBezTo>
                    <a:pt x="408" y="1299"/>
                    <a:pt x="503" y="1004"/>
                    <a:pt x="490" y="644"/>
                  </a:cubicBezTo>
                  <a:cubicBezTo>
                    <a:pt x="477" y="287"/>
                    <a:pt x="361" y="1"/>
                    <a:pt x="232" y="1"/>
                  </a:cubicBezTo>
                  <a:close/>
                </a:path>
              </a:pathLst>
            </a:custGeom>
            <a:solidFill>
              <a:srgbClr val="463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169;p33"/>
            <p:cNvSpPr/>
            <p:nvPr/>
          </p:nvSpPr>
          <p:spPr>
            <a:xfrm>
              <a:off x="6952413" y="2438817"/>
              <a:ext cx="396274" cy="492165"/>
            </a:xfrm>
            <a:custGeom>
              <a:avLst/>
              <a:gdLst/>
              <a:ahLst/>
              <a:cxnLst/>
              <a:rect l="l" t="t" r="r" b="b"/>
              <a:pathLst>
                <a:path w="16460" h="20443" extrusionOk="0">
                  <a:moveTo>
                    <a:pt x="11150" y="1"/>
                  </a:moveTo>
                  <a:cubicBezTo>
                    <a:pt x="11143" y="1"/>
                    <a:pt x="11136" y="1"/>
                    <a:pt x="11129" y="3"/>
                  </a:cubicBezTo>
                  <a:cubicBezTo>
                    <a:pt x="10345" y="154"/>
                    <a:pt x="9618" y="2705"/>
                    <a:pt x="11246" y="5373"/>
                  </a:cubicBezTo>
                  <a:cubicBezTo>
                    <a:pt x="11246" y="5373"/>
                    <a:pt x="4667" y="3012"/>
                    <a:pt x="2095" y="3012"/>
                  </a:cubicBezTo>
                  <a:cubicBezTo>
                    <a:pt x="1508" y="3012"/>
                    <a:pt x="1130" y="3135"/>
                    <a:pt x="1086" y="3437"/>
                  </a:cubicBezTo>
                  <a:cubicBezTo>
                    <a:pt x="851" y="5063"/>
                    <a:pt x="8330" y="7700"/>
                    <a:pt x="8330" y="7700"/>
                  </a:cubicBezTo>
                  <a:cubicBezTo>
                    <a:pt x="8330" y="7700"/>
                    <a:pt x="4347" y="6646"/>
                    <a:pt x="2039" y="6646"/>
                  </a:cubicBezTo>
                  <a:cubicBezTo>
                    <a:pt x="1198" y="6646"/>
                    <a:pt x="580" y="6786"/>
                    <a:pt x="458" y="7168"/>
                  </a:cubicBezTo>
                  <a:cubicBezTo>
                    <a:pt x="0" y="8598"/>
                    <a:pt x="6591" y="10781"/>
                    <a:pt x="6591" y="10781"/>
                  </a:cubicBezTo>
                  <a:cubicBezTo>
                    <a:pt x="6591" y="10781"/>
                    <a:pt x="2675" y="9713"/>
                    <a:pt x="985" y="9713"/>
                  </a:cubicBezTo>
                  <a:cubicBezTo>
                    <a:pt x="458" y="9713"/>
                    <a:pt x="148" y="9817"/>
                    <a:pt x="239" y="10089"/>
                  </a:cubicBezTo>
                  <a:cubicBezTo>
                    <a:pt x="622" y="11234"/>
                    <a:pt x="5023" y="13405"/>
                    <a:pt x="5023" y="13405"/>
                  </a:cubicBezTo>
                  <a:cubicBezTo>
                    <a:pt x="5023" y="13405"/>
                    <a:pt x="2544" y="12555"/>
                    <a:pt x="1377" y="12555"/>
                  </a:cubicBezTo>
                  <a:cubicBezTo>
                    <a:pt x="954" y="12555"/>
                    <a:pt x="703" y="12666"/>
                    <a:pt x="805" y="12971"/>
                  </a:cubicBezTo>
                  <a:cubicBezTo>
                    <a:pt x="1189" y="14116"/>
                    <a:pt x="9577" y="20355"/>
                    <a:pt x="9577" y="20355"/>
                  </a:cubicBezTo>
                  <a:cubicBezTo>
                    <a:pt x="9684" y="20414"/>
                    <a:pt x="9796" y="20442"/>
                    <a:pt x="9912" y="20442"/>
                  </a:cubicBezTo>
                  <a:cubicBezTo>
                    <a:pt x="12313" y="20442"/>
                    <a:pt x="16460" y="8347"/>
                    <a:pt x="16460" y="8347"/>
                  </a:cubicBezTo>
                  <a:cubicBezTo>
                    <a:pt x="16460" y="8347"/>
                    <a:pt x="11992" y="1"/>
                    <a:pt x="11150" y="1"/>
                  </a:cubicBezTo>
                  <a:close/>
                </a:path>
              </a:pathLst>
            </a:custGeom>
            <a:solidFill>
              <a:srgbClr val="F5C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170;p33"/>
            <p:cNvSpPr/>
            <p:nvPr/>
          </p:nvSpPr>
          <p:spPr>
            <a:xfrm>
              <a:off x="7182610" y="2068244"/>
              <a:ext cx="1340159" cy="1202691"/>
            </a:xfrm>
            <a:custGeom>
              <a:avLst/>
              <a:gdLst/>
              <a:ahLst/>
              <a:cxnLst/>
              <a:rect l="l" t="t" r="r" b="b"/>
              <a:pathLst>
                <a:path w="55666" h="49956" extrusionOk="0">
                  <a:moveTo>
                    <a:pt x="42815" y="1"/>
                  </a:moveTo>
                  <a:cubicBezTo>
                    <a:pt x="42815" y="1"/>
                    <a:pt x="36357" y="33165"/>
                    <a:pt x="30752" y="33165"/>
                  </a:cubicBezTo>
                  <a:cubicBezTo>
                    <a:pt x="30604" y="33165"/>
                    <a:pt x="30456" y="33142"/>
                    <a:pt x="30309" y="33094"/>
                  </a:cubicBezTo>
                  <a:cubicBezTo>
                    <a:pt x="17778" y="29029"/>
                    <a:pt x="6898" y="23741"/>
                    <a:pt x="6898" y="23741"/>
                  </a:cubicBezTo>
                  <a:lnTo>
                    <a:pt x="1" y="35885"/>
                  </a:lnTo>
                  <a:cubicBezTo>
                    <a:pt x="1" y="35885"/>
                    <a:pt x="17788" y="44603"/>
                    <a:pt x="22268" y="46718"/>
                  </a:cubicBezTo>
                  <a:cubicBezTo>
                    <a:pt x="24397" y="47723"/>
                    <a:pt x="29382" y="49956"/>
                    <a:pt x="34658" y="49956"/>
                  </a:cubicBezTo>
                  <a:cubicBezTo>
                    <a:pt x="40491" y="49956"/>
                    <a:pt x="46680" y="47228"/>
                    <a:pt x="49766" y="37098"/>
                  </a:cubicBezTo>
                  <a:cubicBezTo>
                    <a:pt x="55666" y="17739"/>
                    <a:pt x="55290" y="4367"/>
                    <a:pt x="55290" y="4367"/>
                  </a:cubicBezTo>
                  <a:lnTo>
                    <a:pt x="42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171;p33"/>
            <p:cNvSpPr/>
            <p:nvPr/>
          </p:nvSpPr>
          <p:spPr>
            <a:xfrm>
              <a:off x="7275536" y="2700574"/>
              <a:ext cx="168043" cy="277753"/>
            </a:xfrm>
            <a:custGeom>
              <a:avLst/>
              <a:gdLst/>
              <a:ahLst/>
              <a:cxnLst/>
              <a:rect l="l" t="t" r="r" b="b"/>
              <a:pathLst>
                <a:path w="6980" h="11537" extrusionOk="0">
                  <a:moveTo>
                    <a:pt x="6920" y="0"/>
                  </a:moveTo>
                  <a:cubicBezTo>
                    <a:pt x="6772" y="0"/>
                    <a:pt x="5416" y="2647"/>
                    <a:pt x="3556" y="5790"/>
                  </a:cubicBezTo>
                  <a:cubicBezTo>
                    <a:pt x="1681" y="8972"/>
                    <a:pt x="1" y="11456"/>
                    <a:pt x="112" y="11534"/>
                  </a:cubicBezTo>
                  <a:cubicBezTo>
                    <a:pt x="113" y="11536"/>
                    <a:pt x="115" y="11536"/>
                    <a:pt x="117" y="11536"/>
                  </a:cubicBezTo>
                  <a:cubicBezTo>
                    <a:pt x="191" y="11536"/>
                    <a:pt x="670" y="10967"/>
                    <a:pt x="1364" y="10011"/>
                  </a:cubicBezTo>
                  <a:cubicBezTo>
                    <a:pt x="2078" y="9026"/>
                    <a:pt x="3013" y="7627"/>
                    <a:pt x="3957" y="6027"/>
                  </a:cubicBezTo>
                  <a:cubicBezTo>
                    <a:pt x="4901" y="4428"/>
                    <a:pt x="5675" y="2934"/>
                    <a:pt x="6193" y="1833"/>
                  </a:cubicBezTo>
                  <a:cubicBezTo>
                    <a:pt x="6710" y="731"/>
                    <a:pt x="6980" y="27"/>
                    <a:pt x="6924" y="1"/>
                  </a:cubicBezTo>
                  <a:cubicBezTo>
                    <a:pt x="6923" y="1"/>
                    <a:pt x="6921" y="0"/>
                    <a:pt x="6920" y="0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172;p33"/>
            <p:cNvSpPr/>
            <p:nvPr/>
          </p:nvSpPr>
          <p:spPr>
            <a:xfrm>
              <a:off x="7338562" y="2690656"/>
              <a:ext cx="49715" cy="43744"/>
            </a:xfrm>
            <a:custGeom>
              <a:avLst/>
              <a:gdLst/>
              <a:ahLst/>
              <a:cxnLst/>
              <a:rect l="l" t="t" r="r" b="b"/>
              <a:pathLst>
                <a:path w="2065" h="1817" extrusionOk="0">
                  <a:moveTo>
                    <a:pt x="829" y="329"/>
                  </a:moveTo>
                  <a:cubicBezTo>
                    <a:pt x="857" y="329"/>
                    <a:pt x="887" y="330"/>
                    <a:pt x="918" y="333"/>
                  </a:cubicBezTo>
                  <a:cubicBezTo>
                    <a:pt x="1109" y="351"/>
                    <a:pt x="1347" y="456"/>
                    <a:pt x="1436" y="639"/>
                  </a:cubicBezTo>
                  <a:cubicBezTo>
                    <a:pt x="1535" y="817"/>
                    <a:pt x="1454" y="1067"/>
                    <a:pt x="1227" y="1235"/>
                  </a:cubicBezTo>
                  <a:cubicBezTo>
                    <a:pt x="1109" y="1319"/>
                    <a:pt x="982" y="1360"/>
                    <a:pt x="868" y="1360"/>
                  </a:cubicBezTo>
                  <a:cubicBezTo>
                    <a:pt x="760" y="1360"/>
                    <a:pt x="665" y="1323"/>
                    <a:pt x="600" y="1251"/>
                  </a:cubicBezTo>
                  <a:cubicBezTo>
                    <a:pt x="456" y="1112"/>
                    <a:pt x="441" y="851"/>
                    <a:pt x="493" y="668"/>
                  </a:cubicBezTo>
                  <a:cubicBezTo>
                    <a:pt x="533" y="518"/>
                    <a:pt x="602" y="416"/>
                    <a:pt x="672" y="345"/>
                  </a:cubicBezTo>
                  <a:lnTo>
                    <a:pt x="672" y="345"/>
                  </a:lnTo>
                  <a:cubicBezTo>
                    <a:pt x="719" y="335"/>
                    <a:pt x="772" y="329"/>
                    <a:pt x="829" y="329"/>
                  </a:cubicBezTo>
                  <a:close/>
                  <a:moveTo>
                    <a:pt x="991" y="1"/>
                  </a:moveTo>
                  <a:cubicBezTo>
                    <a:pt x="965" y="1"/>
                    <a:pt x="939" y="2"/>
                    <a:pt x="915" y="4"/>
                  </a:cubicBezTo>
                  <a:cubicBezTo>
                    <a:pt x="634" y="28"/>
                    <a:pt x="428" y="162"/>
                    <a:pt x="338" y="289"/>
                  </a:cubicBezTo>
                  <a:cubicBezTo>
                    <a:pt x="310" y="328"/>
                    <a:pt x="291" y="363"/>
                    <a:pt x="279" y="394"/>
                  </a:cubicBezTo>
                  <a:lnTo>
                    <a:pt x="279" y="394"/>
                  </a:lnTo>
                  <a:cubicBezTo>
                    <a:pt x="245" y="439"/>
                    <a:pt x="214" y="491"/>
                    <a:pt x="186" y="547"/>
                  </a:cubicBezTo>
                  <a:cubicBezTo>
                    <a:pt x="74" y="791"/>
                    <a:pt x="0" y="1184"/>
                    <a:pt x="278" y="1537"/>
                  </a:cubicBezTo>
                  <a:cubicBezTo>
                    <a:pt x="424" y="1729"/>
                    <a:pt x="660" y="1816"/>
                    <a:pt x="900" y="1816"/>
                  </a:cubicBezTo>
                  <a:cubicBezTo>
                    <a:pt x="1117" y="1816"/>
                    <a:pt x="1339" y="1745"/>
                    <a:pt x="1503" y="1614"/>
                  </a:cubicBezTo>
                  <a:cubicBezTo>
                    <a:pt x="1872" y="1370"/>
                    <a:pt x="2064" y="805"/>
                    <a:pt x="1811" y="426"/>
                  </a:cubicBezTo>
                  <a:cubicBezTo>
                    <a:pt x="1593" y="90"/>
                    <a:pt x="1253" y="1"/>
                    <a:pt x="991" y="1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173;p33"/>
            <p:cNvSpPr/>
            <p:nvPr/>
          </p:nvSpPr>
          <p:spPr>
            <a:xfrm>
              <a:off x="7661733" y="3987576"/>
              <a:ext cx="57130" cy="1382699"/>
            </a:xfrm>
            <a:custGeom>
              <a:avLst/>
              <a:gdLst/>
              <a:ahLst/>
              <a:cxnLst/>
              <a:rect l="l" t="t" r="r" b="b"/>
              <a:pathLst>
                <a:path w="2373" h="57433" extrusionOk="0">
                  <a:moveTo>
                    <a:pt x="0" y="1"/>
                  </a:moveTo>
                  <a:lnTo>
                    <a:pt x="520" y="57433"/>
                  </a:lnTo>
                  <a:lnTo>
                    <a:pt x="2164" y="57349"/>
                  </a:lnTo>
                  <a:lnTo>
                    <a:pt x="2373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174;p33"/>
            <p:cNvSpPr/>
            <p:nvPr/>
          </p:nvSpPr>
          <p:spPr>
            <a:xfrm>
              <a:off x="8406298" y="4037145"/>
              <a:ext cx="153671" cy="1380509"/>
            </a:xfrm>
            <a:custGeom>
              <a:avLst/>
              <a:gdLst/>
              <a:ahLst/>
              <a:cxnLst/>
              <a:rect l="l" t="t" r="r" b="b"/>
              <a:pathLst>
                <a:path w="6383" h="57342" extrusionOk="0">
                  <a:moveTo>
                    <a:pt x="4024" y="1"/>
                  </a:moveTo>
                  <a:lnTo>
                    <a:pt x="1" y="57294"/>
                  </a:lnTo>
                  <a:lnTo>
                    <a:pt x="1645" y="57341"/>
                  </a:lnTo>
                  <a:lnTo>
                    <a:pt x="6382" y="277"/>
                  </a:lnTo>
                  <a:lnTo>
                    <a:pt x="4024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175;p33"/>
            <p:cNvSpPr/>
            <p:nvPr/>
          </p:nvSpPr>
          <p:spPr>
            <a:xfrm>
              <a:off x="8884988" y="4039383"/>
              <a:ext cx="113923" cy="1381568"/>
            </a:xfrm>
            <a:custGeom>
              <a:avLst/>
              <a:gdLst/>
              <a:ahLst/>
              <a:cxnLst/>
              <a:rect l="l" t="t" r="r" b="b"/>
              <a:pathLst>
                <a:path w="4732" h="57386" extrusionOk="0">
                  <a:moveTo>
                    <a:pt x="2365" y="1"/>
                  </a:moveTo>
                  <a:lnTo>
                    <a:pt x="1" y="57385"/>
                  </a:lnTo>
                  <a:lnTo>
                    <a:pt x="1645" y="57385"/>
                  </a:lnTo>
                  <a:lnTo>
                    <a:pt x="4731" y="208"/>
                  </a:lnTo>
                  <a:lnTo>
                    <a:pt x="2365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176;p33"/>
            <p:cNvSpPr/>
            <p:nvPr/>
          </p:nvSpPr>
          <p:spPr>
            <a:xfrm>
              <a:off x="8117890" y="4025324"/>
              <a:ext cx="153647" cy="1380485"/>
            </a:xfrm>
            <a:custGeom>
              <a:avLst/>
              <a:gdLst/>
              <a:ahLst/>
              <a:cxnLst/>
              <a:rect l="l" t="t" r="r" b="b"/>
              <a:pathLst>
                <a:path w="6382" h="57341" extrusionOk="0">
                  <a:moveTo>
                    <a:pt x="4024" y="0"/>
                  </a:moveTo>
                  <a:lnTo>
                    <a:pt x="0" y="57293"/>
                  </a:lnTo>
                  <a:lnTo>
                    <a:pt x="1645" y="57341"/>
                  </a:lnTo>
                  <a:lnTo>
                    <a:pt x="6382" y="276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177;p33"/>
            <p:cNvSpPr/>
            <p:nvPr/>
          </p:nvSpPr>
          <p:spPr>
            <a:xfrm>
              <a:off x="7628896" y="3886031"/>
              <a:ext cx="1442261" cy="181814"/>
            </a:xfrm>
            <a:custGeom>
              <a:avLst/>
              <a:gdLst/>
              <a:ahLst/>
              <a:cxnLst/>
              <a:rect l="l" t="t" r="r" b="b"/>
              <a:pathLst>
                <a:path w="59907" h="7552" extrusionOk="0">
                  <a:moveTo>
                    <a:pt x="1" y="1"/>
                  </a:moveTo>
                  <a:lnTo>
                    <a:pt x="566" y="6539"/>
                  </a:lnTo>
                  <a:lnTo>
                    <a:pt x="58921" y="7551"/>
                  </a:lnTo>
                  <a:lnTo>
                    <a:pt x="59907" y="9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178;p33"/>
            <p:cNvSpPr/>
            <p:nvPr/>
          </p:nvSpPr>
          <p:spPr>
            <a:xfrm>
              <a:off x="7690309" y="4676047"/>
              <a:ext cx="1233362" cy="39507"/>
            </a:xfrm>
            <a:custGeom>
              <a:avLst/>
              <a:gdLst/>
              <a:ahLst/>
              <a:cxnLst/>
              <a:rect l="l" t="t" r="r" b="b"/>
              <a:pathLst>
                <a:path w="51230" h="1641" extrusionOk="0">
                  <a:moveTo>
                    <a:pt x="0" y="1"/>
                  </a:moveTo>
                  <a:lnTo>
                    <a:pt x="0" y="1157"/>
                  </a:lnTo>
                  <a:lnTo>
                    <a:pt x="51229" y="1640"/>
                  </a:lnTo>
                  <a:lnTo>
                    <a:pt x="51229" y="1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179;p33"/>
            <p:cNvSpPr/>
            <p:nvPr/>
          </p:nvSpPr>
          <p:spPr>
            <a:xfrm>
              <a:off x="7605279" y="1947560"/>
              <a:ext cx="1577177" cy="2008987"/>
            </a:xfrm>
            <a:custGeom>
              <a:avLst/>
              <a:gdLst/>
              <a:ahLst/>
              <a:cxnLst/>
              <a:rect l="l" t="t" r="r" b="b"/>
              <a:pathLst>
                <a:path w="65511" h="83447" extrusionOk="0">
                  <a:moveTo>
                    <a:pt x="39655" y="1"/>
                  </a:moveTo>
                  <a:lnTo>
                    <a:pt x="39655" y="52627"/>
                  </a:lnTo>
                  <a:lnTo>
                    <a:pt x="0" y="51291"/>
                  </a:lnTo>
                  <a:lnTo>
                    <a:pt x="982" y="80522"/>
                  </a:lnTo>
                  <a:lnTo>
                    <a:pt x="60623" y="83446"/>
                  </a:lnTo>
                  <a:lnTo>
                    <a:pt x="62511" y="43983"/>
                  </a:lnTo>
                  <a:lnTo>
                    <a:pt x="65511" y="1015"/>
                  </a:lnTo>
                  <a:lnTo>
                    <a:pt x="39655" y="1"/>
                  </a:ln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180;p33"/>
            <p:cNvSpPr/>
            <p:nvPr/>
          </p:nvSpPr>
          <p:spPr>
            <a:xfrm>
              <a:off x="8527728" y="1231885"/>
              <a:ext cx="252619" cy="295978"/>
            </a:xfrm>
            <a:custGeom>
              <a:avLst/>
              <a:gdLst/>
              <a:ahLst/>
              <a:cxnLst/>
              <a:rect l="l" t="t" r="r" b="b"/>
              <a:pathLst>
                <a:path w="10493" h="12294" extrusionOk="0">
                  <a:moveTo>
                    <a:pt x="5778" y="1"/>
                  </a:moveTo>
                  <a:cubicBezTo>
                    <a:pt x="5349" y="1"/>
                    <a:pt x="4920" y="67"/>
                    <a:pt x="4511" y="203"/>
                  </a:cubicBezTo>
                  <a:cubicBezTo>
                    <a:pt x="3058" y="689"/>
                    <a:pt x="1933" y="2046"/>
                    <a:pt x="1727" y="3567"/>
                  </a:cubicBezTo>
                  <a:lnTo>
                    <a:pt x="1" y="8790"/>
                  </a:lnTo>
                  <a:cubicBezTo>
                    <a:pt x="594" y="10511"/>
                    <a:pt x="2150" y="11860"/>
                    <a:pt x="3935" y="12205"/>
                  </a:cubicBezTo>
                  <a:cubicBezTo>
                    <a:pt x="4246" y="12265"/>
                    <a:pt x="4561" y="12294"/>
                    <a:pt x="4877" y="12294"/>
                  </a:cubicBezTo>
                  <a:cubicBezTo>
                    <a:pt x="6376" y="12294"/>
                    <a:pt x="7875" y="11637"/>
                    <a:pt x="8859" y="10503"/>
                  </a:cubicBezTo>
                  <a:cubicBezTo>
                    <a:pt x="10143" y="9019"/>
                    <a:pt x="10492" y="6912"/>
                    <a:pt x="10288" y="4961"/>
                  </a:cubicBezTo>
                  <a:cubicBezTo>
                    <a:pt x="10146" y="3594"/>
                    <a:pt x="9725" y="2193"/>
                    <a:pt x="8758" y="1217"/>
                  </a:cubicBezTo>
                  <a:cubicBezTo>
                    <a:pt x="7983" y="432"/>
                    <a:pt x="6879" y="1"/>
                    <a:pt x="5778" y="1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181;p33"/>
            <p:cNvSpPr/>
            <p:nvPr/>
          </p:nvSpPr>
          <p:spPr>
            <a:xfrm>
              <a:off x="8302851" y="1252011"/>
              <a:ext cx="477311" cy="640901"/>
            </a:xfrm>
            <a:custGeom>
              <a:avLst/>
              <a:gdLst/>
              <a:ahLst/>
              <a:cxnLst/>
              <a:rect l="l" t="t" r="r" b="b"/>
              <a:pathLst>
                <a:path w="19826" h="26621" extrusionOk="0">
                  <a:moveTo>
                    <a:pt x="8380" y="0"/>
                  </a:moveTo>
                  <a:cubicBezTo>
                    <a:pt x="8027" y="0"/>
                    <a:pt x="7676" y="67"/>
                    <a:pt x="7342" y="214"/>
                  </a:cubicBezTo>
                  <a:cubicBezTo>
                    <a:pt x="7342" y="214"/>
                    <a:pt x="2701" y="7219"/>
                    <a:pt x="3044" y="9894"/>
                  </a:cubicBezTo>
                  <a:cubicBezTo>
                    <a:pt x="3387" y="12570"/>
                    <a:pt x="310" y="14659"/>
                    <a:pt x="310" y="14659"/>
                  </a:cubicBezTo>
                  <a:cubicBezTo>
                    <a:pt x="144" y="17302"/>
                    <a:pt x="0" y="20300"/>
                    <a:pt x="325" y="22928"/>
                  </a:cubicBezTo>
                  <a:cubicBezTo>
                    <a:pt x="433" y="23793"/>
                    <a:pt x="575" y="24682"/>
                    <a:pt x="1034" y="25423"/>
                  </a:cubicBezTo>
                  <a:cubicBezTo>
                    <a:pt x="1447" y="26094"/>
                    <a:pt x="2179" y="26620"/>
                    <a:pt x="2952" y="26620"/>
                  </a:cubicBezTo>
                  <a:cubicBezTo>
                    <a:pt x="3035" y="26620"/>
                    <a:pt x="3118" y="26614"/>
                    <a:pt x="3201" y="26602"/>
                  </a:cubicBezTo>
                  <a:cubicBezTo>
                    <a:pt x="4602" y="26393"/>
                    <a:pt x="5144" y="24696"/>
                    <a:pt x="5392" y="23302"/>
                  </a:cubicBezTo>
                  <a:cubicBezTo>
                    <a:pt x="5926" y="24223"/>
                    <a:pt x="6481" y="25168"/>
                    <a:pt x="7322" y="25821"/>
                  </a:cubicBezTo>
                  <a:cubicBezTo>
                    <a:pt x="7869" y="26246"/>
                    <a:pt x="8571" y="26520"/>
                    <a:pt x="9253" y="26520"/>
                  </a:cubicBezTo>
                  <a:cubicBezTo>
                    <a:pt x="9620" y="26520"/>
                    <a:pt x="9981" y="26440"/>
                    <a:pt x="10309" y="26262"/>
                  </a:cubicBezTo>
                  <a:cubicBezTo>
                    <a:pt x="11135" y="25814"/>
                    <a:pt x="11502" y="24612"/>
                    <a:pt x="11021" y="23857"/>
                  </a:cubicBezTo>
                  <a:lnTo>
                    <a:pt x="11021" y="23857"/>
                  </a:lnTo>
                  <a:cubicBezTo>
                    <a:pt x="12207" y="25149"/>
                    <a:pt x="13955" y="25905"/>
                    <a:pt x="15707" y="25905"/>
                  </a:cubicBezTo>
                  <a:cubicBezTo>
                    <a:pt x="15965" y="25905"/>
                    <a:pt x="16222" y="25889"/>
                    <a:pt x="16478" y="25856"/>
                  </a:cubicBezTo>
                  <a:cubicBezTo>
                    <a:pt x="17898" y="25671"/>
                    <a:pt x="19484" y="24510"/>
                    <a:pt x="19100" y="23129"/>
                  </a:cubicBezTo>
                  <a:cubicBezTo>
                    <a:pt x="18845" y="22208"/>
                    <a:pt x="17859" y="21734"/>
                    <a:pt x="17002" y="21313"/>
                  </a:cubicBezTo>
                  <a:cubicBezTo>
                    <a:pt x="16145" y="20892"/>
                    <a:pt x="15206" y="20232"/>
                    <a:pt x="15211" y="19277"/>
                  </a:cubicBezTo>
                  <a:lnTo>
                    <a:pt x="15211" y="19277"/>
                  </a:lnTo>
                  <a:cubicBezTo>
                    <a:pt x="15693" y="19664"/>
                    <a:pt x="16311" y="19869"/>
                    <a:pt x="16928" y="19869"/>
                  </a:cubicBezTo>
                  <a:cubicBezTo>
                    <a:pt x="17255" y="19869"/>
                    <a:pt x="17581" y="19811"/>
                    <a:pt x="17887" y="19693"/>
                  </a:cubicBezTo>
                  <a:cubicBezTo>
                    <a:pt x="18770" y="19352"/>
                    <a:pt x="19441" y="18519"/>
                    <a:pt x="19590" y="17585"/>
                  </a:cubicBezTo>
                  <a:cubicBezTo>
                    <a:pt x="19825" y="16091"/>
                    <a:pt x="18793" y="14687"/>
                    <a:pt x="17634" y="13717"/>
                  </a:cubicBezTo>
                  <a:cubicBezTo>
                    <a:pt x="16474" y="12745"/>
                    <a:pt x="15104" y="11978"/>
                    <a:pt x="14224" y="10746"/>
                  </a:cubicBezTo>
                  <a:cubicBezTo>
                    <a:pt x="13305" y="9456"/>
                    <a:pt x="13042" y="7824"/>
                    <a:pt x="12814" y="6256"/>
                  </a:cubicBezTo>
                  <a:cubicBezTo>
                    <a:pt x="12583" y="4690"/>
                    <a:pt x="12340" y="3057"/>
                    <a:pt x="11444" y="1751"/>
                  </a:cubicBezTo>
                  <a:cubicBezTo>
                    <a:pt x="10755" y="745"/>
                    <a:pt x="9557" y="0"/>
                    <a:pt x="8380" y="0"/>
                  </a:cubicBezTo>
                  <a:close/>
                </a:path>
              </a:pathLst>
            </a:custGeom>
            <a:solidFill>
              <a:srgbClr val="6D3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182;p33"/>
            <p:cNvSpPr/>
            <p:nvPr/>
          </p:nvSpPr>
          <p:spPr>
            <a:xfrm>
              <a:off x="7897876" y="2862810"/>
              <a:ext cx="68662" cy="137516"/>
            </a:xfrm>
            <a:custGeom>
              <a:avLst/>
              <a:gdLst/>
              <a:ahLst/>
              <a:cxnLst/>
              <a:rect l="l" t="t" r="r" b="b"/>
              <a:pathLst>
                <a:path w="2852" h="5712" extrusionOk="0">
                  <a:moveTo>
                    <a:pt x="126" y="1"/>
                  </a:moveTo>
                  <a:cubicBezTo>
                    <a:pt x="124" y="1"/>
                    <a:pt x="123" y="1"/>
                    <a:pt x="121" y="1"/>
                  </a:cubicBezTo>
                  <a:cubicBezTo>
                    <a:pt x="0" y="29"/>
                    <a:pt x="252" y="1450"/>
                    <a:pt x="993" y="3055"/>
                  </a:cubicBezTo>
                  <a:cubicBezTo>
                    <a:pt x="1704" y="4616"/>
                    <a:pt x="2586" y="5712"/>
                    <a:pt x="2729" y="5712"/>
                  </a:cubicBezTo>
                  <a:cubicBezTo>
                    <a:pt x="2733" y="5712"/>
                    <a:pt x="2737" y="5710"/>
                    <a:pt x="2740" y="5708"/>
                  </a:cubicBezTo>
                  <a:cubicBezTo>
                    <a:pt x="2851" y="5632"/>
                    <a:pt x="2131" y="4426"/>
                    <a:pt x="1417" y="2860"/>
                  </a:cubicBezTo>
                  <a:cubicBezTo>
                    <a:pt x="705" y="1319"/>
                    <a:pt x="263" y="1"/>
                    <a:pt x="126" y="1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183;p33"/>
            <p:cNvSpPr/>
            <p:nvPr/>
          </p:nvSpPr>
          <p:spPr>
            <a:xfrm>
              <a:off x="7905484" y="2871019"/>
              <a:ext cx="112310" cy="109589"/>
            </a:xfrm>
            <a:custGeom>
              <a:avLst/>
              <a:gdLst/>
              <a:ahLst/>
              <a:cxnLst/>
              <a:rect l="l" t="t" r="r" b="b"/>
              <a:pathLst>
                <a:path w="4665" h="4552" extrusionOk="0">
                  <a:moveTo>
                    <a:pt x="121" y="0"/>
                  </a:moveTo>
                  <a:cubicBezTo>
                    <a:pt x="117" y="0"/>
                    <a:pt x="114" y="1"/>
                    <a:pt x="110" y="3"/>
                  </a:cubicBezTo>
                  <a:cubicBezTo>
                    <a:pt x="1" y="54"/>
                    <a:pt x="610" y="1425"/>
                    <a:pt x="1898" y="2720"/>
                  </a:cubicBezTo>
                  <a:cubicBezTo>
                    <a:pt x="3084" y="3927"/>
                    <a:pt x="4342" y="4551"/>
                    <a:pt x="4562" y="4551"/>
                  </a:cubicBezTo>
                  <a:cubicBezTo>
                    <a:pt x="4580" y="4551"/>
                    <a:pt x="4590" y="4547"/>
                    <a:pt x="4594" y="4539"/>
                  </a:cubicBezTo>
                  <a:cubicBezTo>
                    <a:pt x="4664" y="4420"/>
                    <a:pt x="3456" y="3641"/>
                    <a:pt x="2231" y="2392"/>
                  </a:cubicBezTo>
                  <a:cubicBezTo>
                    <a:pt x="1029" y="1186"/>
                    <a:pt x="273" y="0"/>
                    <a:pt x="121" y="0"/>
                  </a:cubicBezTo>
                  <a:close/>
                </a:path>
              </a:pathLst>
            </a:custGeom>
            <a:solidFill>
              <a:srgbClr val="B27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184;p33"/>
            <p:cNvSpPr/>
            <p:nvPr/>
          </p:nvSpPr>
          <p:spPr>
            <a:xfrm>
              <a:off x="7417212" y="2918830"/>
              <a:ext cx="31394" cy="73934"/>
            </a:xfrm>
            <a:custGeom>
              <a:avLst/>
              <a:gdLst/>
              <a:ahLst/>
              <a:cxnLst/>
              <a:rect l="l" t="t" r="r" b="b"/>
              <a:pathLst>
                <a:path w="1304" h="3071" extrusionOk="0">
                  <a:moveTo>
                    <a:pt x="273" y="1"/>
                  </a:moveTo>
                  <a:cubicBezTo>
                    <a:pt x="150" y="1"/>
                    <a:pt x="0" y="771"/>
                    <a:pt x="273" y="1672"/>
                  </a:cubicBezTo>
                  <a:cubicBezTo>
                    <a:pt x="527" y="2524"/>
                    <a:pt x="1032" y="3070"/>
                    <a:pt x="1173" y="3070"/>
                  </a:cubicBezTo>
                  <a:cubicBezTo>
                    <a:pt x="1182" y="3070"/>
                    <a:pt x="1190" y="3068"/>
                    <a:pt x="1196" y="3063"/>
                  </a:cubicBezTo>
                  <a:cubicBezTo>
                    <a:pt x="1304" y="2984"/>
                    <a:pt x="962" y="2359"/>
                    <a:pt x="722" y="1536"/>
                  </a:cubicBezTo>
                  <a:cubicBezTo>
                    <a:pt x="471" y="718"/>
                    <a:pt x="411" y="8"/>
                    <a:pt x="277" y="1"/>
                  </a:cubicBezTo>
                  <a:cubicBezTo>
                    <a:pt x="275" y="1"/>
                    <a:pt x="274" y="1"/>
                    <a:pt x="273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185;p33"/>
            <p:cNvSpPr/>
            <p:nvPr/>
          </p:nvSpPr>
          <p:spPr>
            <a:xfrm>
              <a:off x="7466131" y="2848774"/>
              <a:ext cx="76751" cy="40350"/>
            </a:xfrm>
            <a:custGeom>
              <a:avLst/>
              <a:gdLst/>
              <a:ahLst/>
              <a:cxnLst/>
              <a:rect l="l" t="t" r="r" b="b"/>
              <a:pathLst>
                <a:path w="3188" h="1676" extrusionOk="0">
                  <a:moveTo>
                    <a:pt x="3052" y="0"/>
                  </a:moveTo>
                  <a:cubicBezTo>
                    <a:pt x="2836" y="0"/>
                    <a:pt x="2200" y="252"/>
                    <a:pt x="1484" y="632"/>
                  </a:cubicBezTo>
                  <a:cubicBezTo>
                    <a:pt x="637" y="1079"/>
                    <a:pt x="0" y="1535"/>
                    <a:pt x="60" y="1649"/>
                  </a:cubicBezTo>
                  <a:cubicBezTo>
                    <a:pt x="70" y="1667"/>
                    <a:pt x="95" y="1675"/>
                    <a:pt x="135" y="1675"/>
                  </a:cubicBezTo>
                  <a:cubicBezTo>
                    <a:pt x="351" y="1675"/>
                    <a:pt x="987" y="1423"/>
                    <a:pt x="1701" y="1045"/>
                  </a:cubicBezTo>
                  <a:cubicBezTo>
                    <a:pt x="2549" y="596"/>
                    <a:pt x="3187" y="140"/>
                    <a:pt x="3125" y="26"/>
                  </a:cubicBezTo>
                  <a:cubicBezTo>
                    <a:pt x="3116" y="9"/>
                    <a:pt x="3091" y="0"/>
                    <a:pt x="3052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186;p33"/>
            <p:cNvSpPr/>
            <p:nvPr/>
          </p:nvSpPr>
          <p:spPr>
            <a:xfrm>
              <a:off x="7552172" y="2925908"/>
              <a:ext cx="59297" cy="32429"/>
            </a:xfrm>
            <a:custGeom>
              <a:avLst/>
              <a:gdLst/>
              <a:ahLst/>
              <a:cxnLst/>
              <a:rect l="l" t="t" r="r" b="b"/>
              <a:pathLst>
                <a:path w="2463" h="1347" extrusionOk="0">
                  <a:moveTo>
                    <a:pt x="2216" y="1"/>
                  </a:moveTo>
                  <a:cubicBezTo>
                    <a:pt x="1963" y="1"/>
                    <a:pt x="1526" y="94"/>
                    <a:pt x="1072" y="341"/>
                  </a:cubicBezTo>
                  <a:cubicBezTo>
                    <a:pt x="378" y="711"/>
                    <a:pt x="0" y="1245"/>
                    <a:pt x="92" y="1330"/>
                  </a:cubicBezTo>
                  <a:cubicBezTo>
                    <a:pt x="103" y="1341"/>
                    <a:pt x="119" y="1346"/>
                    <a:pt x="140" y="1346"/>
                  </a:cubicBezTo>
                  <a:cubicBezTo>
                    <a:pt x="300" y="1346"/>
                    <a:pt x="741" y="1047"/>
                    <a:pt x="1294" y="752"/>
                  </a:cubicBezTo>
                  <a:cubicBezTo>
                    <a:pt x="1914" y="414"/>
                    <a:pt x="2463" y="199"/>
                    <a:pt x="2437" y="68"/>
                  </a:cubicBezTo>
                  <a:cubicBezTo>
                    <a:pt x="2429" y="26"/>
                    <a:pt x="2348" y="1"/>
                    <a:pt x="221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1187;p33"/>
            <p:cNvSpPr/>
            <p:nvPr/>
          </p:nvSpPr>
          <p:spPr>
            <a:xfrm>
              <a:off x="7681618" y="2845043"/>
              <a:ext cx="32068" cy="91220"/>
            </a:xfrm>
            <a:custGeom>
              <a:avLst/>
              <a:gdLst/>
              <a:ahLst/>
              <a:cxnLst/>
              <a:rect l="l" t="t" r="r" b="b"/>
              <a:pathLst>
                <a:path w="1332" h="3789" extrusionOk="0">
                  <a:moveTo>
                    <a:pt x="133" y="0"/>
                  </a:moveTo>
                  <a:cubicBezTo>
                    <a:pt x="130" y="0"/>
                    <a:pt x="127" y="0"/>
                    <a:pt x="125" y="1"/>
                  </a:cubicBezTo>
                  <a:cubicBezTo>
                    <a:pt x="1" y="36"/>
                    <a:pt x="141" y="912"/>
                    <a:pt x="441" y="1957"/>
                  </a:cubicBezTo>
                  <a:cubicBezTo>
                    <a:pt x="734" y="2983"/>
                    <a:pt x="1069" y="3789"/>
                    <a:pt x="1199" y="3789"/>
                  </a:cubicBezTo>
                  <a:cubicBezTo>
                    <a:pt x="1202" y="3789"/>
                    <a:pt x="1205" y="3789"/>
                    <a:pt x="1207" y="3788"/>
                  </a:cubicBezTo>
                  <a:cubicBezTo>
                    <a:pt x="1331" y="3752"/>
                    <a:pt x="1189" y="2875"/>
                    <a:pt x="890" y="1830"/>
                  </a:cubicBezTo>
                  <a:cubicBezTo>
                    <a:pt x="598" y="806"/>
                    <a:pt x="263" y="0"/>
                    <a:pt x="133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1188;p33"/>
            <p:cNvSpPr/>
            <p:nvPr/>
          </p:nvSpPr>
          <p:spPr>
            <a:xfrm>
              <a:off x="7682437" y="3083304"/>
              <a:ext cx="81999" cy="18995"/>
            </a:xfrm>
            <a:custGeom>
              <a:avLst/>
              <a:gdLst/>
              <a:ahLst/>
              <a:cxnLst/>
              <a:rect l="l" t="t" r="r" b="b"/>
              <a:pathLst>
                <a:path w="3406" h="789" extrusionOk="0">
                  <a:moveTo>
                    <a:pt x="1477" y="1"/>
                  </a:moveTo>
                  <a:cubicBezTo>
                    <a:pt x="603" y="1"/>
                    <a:pt x="0" y="388"/>
                    <a:pt x="60" y="485"/>
                  </a:cubicBezTo>
                  <a:cubicBezTo>
                    <a:pt x="72" y="514"/>
                    <a:pt x="121" y="524"/>
                    <a:pt x="201" y="524"/>
                  </a:cubicBezTo>
                  <a:cubicBezTo>
                    <a:pt x="399" y="524"/>
                    <a:pt x="787" y="459"/>
                    <a:pt x="1262" y="459"/>
                  </a:cubicBezTo>
                  <a:cubicBezTo>
                    <a:pt x="1402" y="459"/>
                    <a:pt x="1551" y="465"/>
                    <a:pt x="1704" y="480"/>
                  </a:cubicBezTo>
                  <a:cubicBezTo>
                    <a:pt x="2459" y="536"/>
                    <a:pt x="3056" y="788"/>
                    <a:pt x="3257" y="788"/>
                  </a:cubicBezTo>
                  <a:cubicBezTo>
                    <a:pt x="3291" y="788"/>
                    <a:pt x="3313" y="781"/>
                    <a:pt x="3324" y="765"/>
                  </a:cubicBezTo>
                  <a:cubicBezTo>
                    <a:pt x="3405" y="672"/>
                    <a:pt x="2760" y="96"/>
                    <a:pt x="1743" y="13"/>
                  </a:cubicBezTo>
                  <a:cubicBezTo>
                    <a:pt x="1652" y="4"/>
                    <a:pt x="1563" y="1"/>
                    <a:pt x="147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1189;p33"/>
            <p:cNvSpPr/>
            <p:nvPr/>
          </p:nvSpPr>
          <p:spPr>
            <a:xfrm>
              <a:off x="7825895" y="3005160"/>
              <a:ext cx="44876" cy="73886"/>
            </a:xfrm>
            <a:custGeom>
              <a:avLst/>
              <a:gdLst/>
              <a:ahLst/>
              <a:cxnLst/>
              <a:rect l="l" t="t" r="r" b="b"/>
              <a:pathLst>
                <a:path w="1864" h="3069" extrusionOk="0">
                  <a:moveTo>
                    <a:pt x="132" y="0"/>
                  </a:moveTo>
                  <a:cubicBezTo>
                    <a:pt x="125" y="0"/>
                    <a:pt x="120" y="2"/>
                    <a:pt x="115" y="4"/>
                  </a:cubicBezTo>
                  <a:cubicBezTo>
                    <a:pt x="0" y="65"/>
                    <a:pt x="275" y="799"/>
                    <a:pt x="725" y="1644"/>
                  </a:cubicBezTo>
                  <a:cubicBezTo>
                    <a:pt x="1158" y="2452"/>
                    <a:pt x="1594" y="3068"/>
                    <a:pt x="1732" y="3068"/>
                  </a:cubicBezTo>
                  <a:cubicBezTo>
                    <a:pt x="1738" y="3068"/>
                    <a:pt x="1744" y="3067"/>
                    <a:pt x="1749" y="3064"/>
                  </a:cubicBezTo>
                  <a:cubicBezTo>
                    <a:pt x="1863" y="3002"/>
                    <a:pt x="1589" y="2269"/>
                    <a:pt x="1138" y="1423"/>
                  </a:cubicBezTo>
                  <a:cubicBezTo>
                    <a:pt x="706" y="616"/>
                    <a:pt x="269" y="0"/>
                    <a:pt x="132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1190;p33"/>
            <p:cNvSpPr/>
            <p:nvPr/>
          </p:nvSpPr>
          <p:spPr>
            <a:xfrm>
              <a:off x="7908758" y="3131019"/>
              <a:ext cx="76992" cy="44491"/>
            </a:xfrm>
            <a:custGeom>
              <a:avLst/>
              <a:gdLst/>
              <a:ahLst/>
              <a:cxnLst/>
              <a:rect l="l" t="t" r="r" b="b"/>
              <a:pathLst>
                <a:path w="3198" h="1848" extrusionOk="0">
                  <a:moveTo>
                    <a:pt x="3068" y="0"/>
                  </a:moveTo>
                  <a:cubicBezTo>
                    <a:pt x="2862" y="0"/>
                    <a:pt x="2212" y="292"/>
                    <a:pt x="1480" y="722"/>
                  </a:cubicBezTo>
                  <a:cubicBezTo>
                    <a:pt x="634" y="1220"/>
                    <a:pt x="0" y="1714"/>
                    <a:pt x="66" y="1825"/>
                  </a:cubicBezTo>
                  <a:cubicBezTo>
                    <a:pt x="75" y="1841"/>
                    <a:pt x="96" y="1848"/>
                    <a:pt x="128" y="1848"/>
                  </a:cubicBezTo>
                  <a:cubicBezTo>
                    <a:pt x="334" y="1848"/>
                    <a:pt x="986" y="1555"/>
                    <a:pt x="1718" y="1125"/>
                  </a:cubicBezTo>
                  <a:cubicBezTo>
                    <a:pt x="2564" y="629"/>
                    <a:pt x="3198" y="134"/>
                    <a:pt x="3131" y="23"/>
                  </a:cubicBezTo>
                  <a:cubicBezTo>
                    <a:pt x="3122" y="8"/>
                    <a:pt x="3100" y="0"/>
                    <a:pt x="306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1191;p33"/>
            <p:cNvSpPr/>
            <p:nvPr/>
          </p:nvSpPr>
          <p:spPr>
            <a:xfrm>
              <a:off x="8090566" y="2957565"/>
              <a:ext cx="56311" cy="48463"/>
            </a:xfrm>
            <a:custGeom>
              <a:avLst/>
              <a:gdLst/>
              <a:ahLst/>
              <a:cxnLst/>
              <a:rect l="l" t="t" r="r" b="b"/>
              <a:pathLst>
                <a:path w="2339" h="2013" extrusionOk="0">
                  <a:moveTo>
                    <a:pt x="2209" y="0"/>
                  </a:moveTo>
                  <a:cubicBezTo>
                    <a:pt x="2046" y="0"/>
                    <a:pt x="1547" y="346"/>
                    <a:pt x="1013" y="835"/>
                  </a:cubicBezTo>
                  <a:cubicBezTo>
                    <a:pt x="415" y="1382"/>
                    <a:pt x="1" y="1903"/>
                    <a:pt x="89" y="1998"/>
                  </a:cubicBezTo>
                  <a:cubicBezTo>
                    <a:pt x="98" y="2008"/>
                    <a:pt x="113" y="2013"/>
                    <a:pt x="132" y="2013"/>
                  </a:cubicBezTo>
                  <a:cubicBezTo>
                    <a:pt x="295" y="2013"/>
                    <a:pt x="795" y="1668"/>
                    <a:pt x="1328" y="1180"/>
                  </a:cubicBezTo>
                  <a:cubicBezTo>
                    <a:pt x="1926" y="631"/>
                    <a:pt x="2339" y="110"/>
                    <a:pt x="2252" y="15"/>
                  </a:cubicBezTo>
                  <a:cubicBezTo>
                    <a:pt x="2243" y="5"/>
                    <a:pt x="2228" y="0"/>
                    <a:pt x="2209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1192;p33"/>
            <p:cNvSpPr/>
            <p:nvPr/>
          </p:nvSpPr>
          <p:spPr>
            <a:xfrm>
              <a:off x="8076410" y="2745208"/>
              <a:ext cx="12375" cy="91148"/>
            </a:xfrm>
            <a:custGeom>
              <a:avLst/>
              <a:gdLst/>
              <a:ahLst/>
              <a:cxnLst/>
              <a:rect l="l" t="t" r="r" b="b"/>
              <a:pathLst>
                <a:path w="514" h="3786" extrusionOk="0">
                  <a:moveTo>
                    <a:pt x="297" y="1"/>
                  </a:moveTo>
                  <a:cubicBezTo>
                    <a:pt x="168" y="1"/>
                    <a:pt x="46" y="844"/>
                    <a:pt x="24" y="1888"/>
                  </a:cubicBezTo>
                  <a:cubicBezTo>
                    <a:pt x="1" y="2933"/>
                    <a:pt x="87" y="3784"/>
                    <a:pt x="216" y="3786"/>
                  </a:cubicBezTo>
                  <a:cubicBezTo>
                    <a:pt x="216" y="3786"/>
                    <a:pt x="217" y="3786"/>
                    <a:pt x="217" y="3786"/>
                  </a:cubicBezTo>
                  <a:cubicBezTo>
                    <a:pt x="346" y="3786"/>
                    <a:pt x="468" y="2943"/>
                    <a:pt x="491" y="1898"/>
                  </a:cubicBezTo>
                  <a:cubicBezTo>
                    <a:pt x="513" y="853"/>
                    <a:pt x="427" y="4"/>
                    <a:pt x="298" y="1"/>
                  </a:cubicBezTo>
                  <a:cubicBezTo>
                    <a:pt x="298" y="1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1193;p33"/>
            <p:cNvSpPr/>
            <p:nvPr/>
          </p:nvSpPr>
          <p:spPr>
            <a:xfrm>
              <a:off x="8176173" y="2748650"/>
              <a:ext cx="61319" cy="52002"/>
            </a:xfrm>
            <a:custGeom>
              <a:avLst/>
              <a:gdLst/>
              <a:ahLst/>
              <a:cxnLst/>
              <a:rect l="l" t="t" r="r" b="b"/>
              <a:pathLst>
                <a:path w="2547" h="2160" extrusionOk="0">
                  <a:moveTo>
                    <a:pt x="2421" y="0"/>
                  </a:moveTo>
                  <a:cubicBezTo>
                    <a:pt x="2254" y="0"/>
                    <a:pt x="1709" y="377"/>
                    <a:pt x="1118" y="906"/>
                  </a:cubicBezTo>
                  <a:cubicBezTo>
                    <a:pt x="463" y="1495"/>
                    <a:pt x="1" y="2051"/>
                    <a:pt x="88" y="2145"/>
                  </a:cubicBezTo>
                  <a:cubicBezTo>
                    <a:pt x="96" y="2155"/>
                    <a:pt x="110" y="2160"/>
                    <a:pt x="129" y="2160"/>
                  </a:cubicBezTo>
                  <a:cubicBezTo>
                    <a:pt x="295" y="2160"/>
                    <a:pt x="841" y="1784"/>
                    <a:pt x="1430" y="1254"/>
                  </a:cubicBezTo>
                  <a:cubicBezTo>
                    <a:pt x="2086" y="666"/>
                    <a:pt x="2547" y="111"/>
                    <a:pt x="2462" y="14"/>
                  </a:cubicBezTo>
                  <a:cubicBezTo>
                    <a:pt x="2453" y="5"/>
                    <a:pt x="2439" y="0"/>
                    <a:pt x="2421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194;p33"/>
            <p:cNvSpPr/>
            <p:nvPr/>
          </p:nvSpPr>
          <p:spPr>
            <a:xfrm>
              <a:off x="8155397" y="2588678"/>
              <a:ext cx="43889" cy="48294"/>
            </a:xfrm>
            <a:custGeom>
              <a:avLst/>
              <a:gdLst/>
              <a:ahLst/>
              <a:cxnLst/>
              <a:rect l="l" t="t" r="r" b="b"/>
              <a:pathLst>
                <a:path w="1823" h="2006" extrusionOk="0">
                  <a:moveTo>
                    <a:pt x="136" y="1"/>
                  </a:moveTo>
                  <a:cubicBezTo>
                    <a:pt x="121" y="1"/>
                    <a:pt x="109" y="4"/>
                    <a:pt x="100" y="12"/>
                  </a:cubicBezTo>
                  <a:cubicBezTo>
                    <a:pt x="0" y="94"/>
                    <a:pt x="283" y="603"/>
                    <a:pt x="730" y="1152"/>
                  </a:cubicBezTo>
                  <a:cubicBezTo>
                    <a:pt x="1138" y="1649"/>
                    <a:pt x="1542" y="2005"/>
                    <a:pt x="1687" y="2005"/>
                  </a:cubicBezTo>
                  <a:cubicBezTo>
                    <a:pt x="1702" y="2005"/>
                    <a:pt x="1714" y="2002"/>
                    <a:pt x="1723" y="1994"/>
                  </a:cubicBezTo>
                  <a:cubicBezTo>
                    <a:pt x="1822" y="1913"/>
                    <a:pt x="1540" y="1403"/>
                    <a:pt x="1093" y="855"/>
                  </a:cubicBezTo>
                  <a:cubicBezTo>
                    <a:pt x="685" y="358"/>
                    <a:pt x="281" y="1"/>
                    <a:pt x="13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195;p33"/>
            <p:cNvSpPr/>
            <p:nvPr/>
          </p:nvSpPr>
          <p:spPr>
            <a:xfrm>
              <a:off x="8310459" y="2550207"/>
              <a:ext cx="80073" cy="72177"/>
            </a:xfrm>
            <a:custGeom>
              <a:avLst/>
              <a:gdLst/>
              <a:ahLst/>
              <a:cxnLst/>
              <a:rect l="l" t="t" r="r" b="b"/>
              <a:pathLst>
                <a:path w="3326" h="2998" extrusionOk="0">
                  <a:moveTo>
                    <a:pt x="3209" y="0"/>
                  </a:moveTo>
                  <a:cubicBezTo>
                    <a:pt x="3040" y="0"/>
                    <a:pt x="2311" y="565"/>
                    <a:pt x="1503" y="1329"/>
                  </a:cubicBezTo>
                  <a:cubicBezTo>
                    <a:pt x="633" y="2150"/>
                    <a:pt x="1" y="2893"/>
                    <a:pt x="89" y="2988"/>
                  </a:cubicBezTo>
                  <a:cubicBezTo>
                    <a:pt x="95" y="2995"/>
                    <a:pt x="105" y="2998"/>
                    <a:pt x="117" y="2998"/>
                  </a:cubicBezTo>
                  <a:cubicBezTo>
                    <a:pt x="286" y="2998"/>
                    <a:pt x="1015" y="2433"/>
                    <a:pt x="1823" y="1669"/>
                  </a:cubicBezTo>
                  <a:cubicBezTo>
                    <a:pt x="2694" y="847"/>
                    <a:pt x="3326" y="104"/>
                    <a:pt x="3237" y="10"/>
                  </a:cubicBezTo>
                  <a:cubicBezTo>
                    <a:pt x="3231" y="3"/>
                    <a:pt x="3222" y="0"/>
                    <a:pt x="3209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196;p33"/>
            <p:cNvSpPr/>
            <p:nvPr/>
          </p:nvSpPr>
          <p:spPr>
            <a:xfrm>
              <a:off x="8195023" y="2453718"/>
              <a:ext cx="65990" cy="87031"/>
            </a:xfrm>
            <a:custGeom>
              <a:avLst/>
              <a:gdLst/>
              <a:ahLst/>
              <a:cxnLst/>
              <a:rect l="l" t="t" r="r" b="b"/>
              <a:pathLst>
                <a:path w="2741" h="3615" extrusionOk="0">
                  <a:moveTo>
                    <a:pt x="124" y="1"/>
                  </a:moveTo>
                  <a:cubicBezTo>
                    <a:pt x="117" y="1"/>
                    <a:pt x="111" y="2"/>
                    <a:pt x="106" y="6"/>
                  </a:cubicBezTo>
                  <a:cubicBezTo>
                    <a:pt x="0" y="81"/>
                    <a:pt x="480" y="948"/>
                    <a:pt x="1179" y="1942"/>
                  </a:cubicBezTo>
                  <a:cubicBezTo>
                    <a:pt x="1846" y="2891"/>
                    <a:pt x="2469" y="3615"/>
                    <a:pt x="2617" y="3615"/>
                  </a:cubicBezTo>
                  <a:cubicBezTo>
                    <a:pt x="2625" y="3615"/>
                    <a:pt x="2631" y="3613"/>
                    <a:pt x="2636" y="3610"/>
                  </a:cubicBezTo>
                  <a:cubicBezTo>
                    <a:pt x="2740" y="3536"/>
                    <a:pt x="2260" y="2669"/>
                    <a:pt x="1561" y="1675"/>
                  </a:cubicBezTo>
                  <a:cubicBezTo>
                    <a:pt x="896" y="724"/>
                    <a:pt x="272" y="1"/>
                    <a:pt x="124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197;p33"/>
            <p:cNvSpPr/>
            <p:nvPr/>
          </p:nvSpPr>
          <p:spPr>
            <a:xfrm>
              <a:off x="8285783" y="2306626"/>
              <a:ext cx="66977" cy="82144"/>
            </a:xfrm>
            <a:custGeom>
              <a:avLst/>
              <a:gdLst/>
              <a:ahLst/>
              <a:cxnLst/>
              <a:rect l="l" t="t" r="r" b="b"/>
              <a:pathLst>
                <a:path w="2782" h="3412" extrusionOk="0">
                  <a:moveTo>
                    <a:pt x="117" y="1"/>
                  </a:moveTo>
                  <a:cubicBezTo>
                    <a:pt x="103" y="1"/>
                    <a:pt x="93" y="5"/>
                    <a:pt x="87" y="12"/>
                  </a:cubicBezTo>
                  <a:cubicBezTo>
                    <a:pt x="0" y="113"/>
                    <a:pt x="659" y="801"/>
                    <a:pt x="1357" y="1727"/>
                  </a:cubicBezTo>
                  <a:cubicBezTo>
                    <a:pt x="2038" y="2615"/>
                    <a:pt x="2512" y="3411"/>
                    <a:pt x="2654" y="3411"/>
                  </a:cubicBezTo>
                  <a:cubicBezTo>
                    <a:pt x="2659" y="3411"/>
                    <a:pt x="2663" y="3410"/>
                    <a:pt x="2667" y="3408"/>
                  </a:cubicBezTo>
                  <a:cubicBezTo>
                    <a:pt x="2781" y="3361"/>
                    <a:pt x="2468" y="2411"/>
                    <a:pt x="1730" y="1442"/>
                  </a:cubicBezTo>
                  <a:cubicBezTo>
                    <a:pt x="1051" y="545"/>
                    <a:pt x="291" y="1"/>
                    <a:pt x="11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198;p33"/>
            <p:cNvSpPr/>
            <p:nvPr/>
          </p:nvSpPr>
          <p:spPr>
            <a:xfrm>
              <a:off x="8172490" y="2284959"/>
              <a:ext cx="57371" cy="82698"/>
            </a:xfrm>
            <a:custGeom>
              <a:avLst/>
              <a:gdLst/>
              <a:ahLst/>
              <a:cxnLst/>
              <a:rect l="l" t="t" r="r" b="b"/>
              <a:pathLst>
                <a:path w="2383" h="3435" extrusionOk="0">
                  <a:moveTo>
                    <a:pt x="2256" y="1"/>
                  </a:moveTo>
                  <a:cubicBezTo>
                    <a:pt x="2114" y="1"/>
                    <a:pt x="1567" y="692"/>
                    <a:pt x="995" y="1593"/>
                  </a:cubicBezTo>
                  <a:cubicBezTo>
                    <a:pt x="396" y="2538"/>
                    <a:pt x="0" y="3361"/>
                    <a:pt x="110" y="3430"/>
                  </a:cubicBezTo>
                  <a:cubicBezTo>
                    <a:pt x="115" y="3433"/>
                    <a:pt x="121" y="3435"/>
                    <a:pt x="128" y="3435"/>
                  </a:cubicBezTo>
                  <a:cubicBezTo>
                    <a:pt x="272" y="3435"/>
                    <a:pt x="820" y="2745"/>
                    <a:pt x="1390" y="1843"/>
                  </a:cubicBezTo>
                  <a:cubicBezTo>
                    <a:pt x="1988" y="897"/>
                    <a:pt x="2383" y="74"/>
                    <a:pt x="2273" y="6"/>
                  </a:cubicBezTo>
                  <a:cubicBezTo>
                    <a:pt x="2269" y="3"/>
                    <a:pt x="2263" y="1"/>
                    <a:pt x="225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199;p33"/>
            <p:cNvSpPr/>
            <p:nvPr/>
          </p:nvSpPr>
          <p:spPr>
            <a:xfrm>
              <a:off x="8292451" y="2106811"/>
              <a:ext cx="28505" cy="78436"/>
            </a:xfrm>
            <a:custGeom>
              <a:avLst/>
              <a:gdLst/>
              <a:ahLst/>
              <a:cxnLst/>
              <a:rect l="l" t="t" r="r" b="b"/>
              <a:pathLst>
                <a:path w="1184" h="3258" extrusionOk="0">
                  <a:moveTo>
                    <a:pt x="1049" y="1"/>
                  </a:moveTo>
                  <a:cubicBezTo>
                    <a:pt x="912" y="1"/>
                    <a:pt x="409" y="604"/>
                    <a:pt x="212" y="1522"/>
                  </a:cubicBezTo>
                  <a:cubicBezTo>
                    <a:pt x="0" y="2475"/>
                    <a:pt x="232" y="3257"/>
                    <a:pt x="354" y="3257"/>
                  </a:cubicBezTo>
                  <a:cubicBezTo>
                    <a:pt x="356" y="3257"/>
                    <a:pt x="358" y="3257"/>
                    <a:pt x="360" y="3257"/>
                  </a:cubicBezTo>
                  <a:cubicBezTo>
                    <a:pt x="494" y="3237"/>
                    <a:pt x="471" y="2492"/>
                    <a:pt x="669" y="1622"/>
                  </a:cubicBezTo>
                  <a:cubicBezTo>
                    <a:pt x="853" y="748"/>
                    <a:pt x="1183" y="81"/>
                    <a:pt x="1069" y="7"/>
                  </a:cubicBezTo>
                  <a:cubicBezTo>
                    <a:pt x="1064" y="3"/>
                    <a:pt x="1057" y="1"/>
                    <a:pt x="1049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200;p33"/>
            <p:cNvSpPr/>
            <p:nvPr/>
          </p:nvSpPr>
          <p:spPr>
            <a:xfrm>
              <a:off x="8402735" y="2185027"/>
              <a:ext cx="48367" cy="56865"/>
            </a:xfrm>
            <a:custGeom>
              <a:avLst/>
              <a:gdLst/>
              <a:ahLst/>
              <a:cxnLst/>
              <a:rect l="l" t="t" r="r" b="b"/>
              <a:pathLst>
                <a:path w="2009" h="2362" extrusionOk="0">
                  <a:moveTo>
                    <a:pt x="1877" y="0"/>
                  </a:moveTo>
                  <a:cubicBezTo>
                    <a:pt x="1732" y="0"/>
                    <a:pt x="1281" y="439"/>
                    <a:pt x="820" y="1038"/>
                  </a:cubicBezTo>
                  <a:cubicBezTo>
                    <a:pt x="322" y="1686"/>
                    <a:pt x="0" y="2274"/>
                    <a:pt x="103" y="2352"/>
                  </a:cubicBezTo>
                  <a:cubicBezTo>
                    <a:pt x="111" y="2358"/>
                    <a:pt x="121" y="2361"/>
                    <a:pt x="133" y="2361"/>
                  </a:cubicBezTo>
                  <a:cubicBezTo>
                    <a:pt x="280" y="2361"/>
                    <a:pt x="730" y="1921"/>
                    <a:pt x="1191" y="1324"/>
                  </a:cubicBezTo>
                  <a:cubicBezTo>
                    <a:pt x="1689" y="675"/>
                    <a:pt x="2009" y="88"/>
                    <a:pt x="1906" y="9"/>
                  </a:cubicBezTo>
                  <a:cubicBezTo>
                    <a:pt x="1898" y="3"/>
                    <a:pt x="1889" y="0"/>
                    <a:pt x="1877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201;p33"/>
            <p:cNvSpPr/>
            <p:nvPr/>
          </p:nvSpPr>
          <p:spPr>
            <a:xfrm>
              <a:off x="8432443" y="2311007"/>
              <a:ext cx="53446" cy="56119"/>
            </a:xfrm>
            <a:custGeom>
              <a:avLst/>
              <a:gdLst/>
              <a:ahLst/>
              <a:cxnLst/>
              <a:rect l="l" t="t" r="r" b="b"/>
              <a:pathLst>
                <a:path w="2220" h="2331" extrusionOk="0">
                  <a:moveTo>
                    <a:pt x="2091" y="1"/>
                  </a:moveTo>
                  <a:cubicBezTo>
                    <a:pt x="1938" y="1"/>
                    <a:pt x="1448" y="426"/>
                    <a:pt x="935" y="1012"/>
                  </a:cubicBezTo>
                  <a:cubicBezTo>
                    <a:pt x="375" y="1649"/>
                    <a:pt x="1" y="2235"/>
                    <a:pt x="97" y="2320"/>
                  </a:cubicBezTo>
                  <a:cubicBezTo>
                    <a:pt x="105" y="2327"/>
                    <a:pt x="116" y="2330"/>
                    <a:pt x="130" y="2330"/>
                  </a:cubicBezTo>
                  <a:cubicBezTo>
                    <a:pt x="283" y="2330"/>
                    <a:pt x="773" y="1905"/>
                    <a:pt x="1286" y="1319"/>
                  </a:cubicBezTo>
                  <a:cubicBezTo>
                    <a:pt x="1846" y="682"/>
                    <a:pt x="2220" y="98"/>
                    <a:pt x="2124" y="11"/>
                  </a:cubicBezTo>
                  <a:cubicBezTo>
                    <a:pt x="2116" y="4"/>
                    <a:pt x="2105" y="1"/>
                    <a:pt x="209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202;p33"/>
            <p:cNvSpPr/>
            <p:nvPr/>
          </p:nvSpPr>
          <p:spPr>
            <a:xfrm>
              <a:off x="8334364" y="2001968"/>
              <a:ext cx="61271" cy="82987"/>
            </a:xfrm>
            <a:custGeom>
              <a:avLst/>
              <a:gdLst/>
              <a:ahLst/>
              <a:cxnLst/>
              <a:rect l="l" t="t" r="r" b="b"/>
              <a:pathLst>
                <a:path w="2545" h="3447" extrusionOk="0">
                  <a:moveTo>
                    <a:pt x="127" y="1"/>
                  </a:moveTo>
                  <a:cubicBezTo>
                    <a:pt x="120" y="1"/>
                    <a:pt x="113" y="2"/>
                    <a:pt x="109" y="6"/>
                  </a:cubicBezTo>
                  <a:cubicBezTo>
                    <a:pt x="1" y="77"/>
                    <a:pt x="435" y="907"/>
                    <a:pt x="1078" y="1856"/>
                  </a:cubicBezTo>
                  <a:cubicBezTo>
                    <a:pt x="1693" y="2759"/>
                    <a:pt x="2273" y="3446"/>
                    <a:pt x="2418" y="3446"/>
                  </a:cubicBezTo>
                  <a:cubicBezTo>
                    <a:pt x="2426" y="3446"/>
                    <a:pt x="2432" y="3445"/>
                    <a:pt x="2437" y="3441"/>
                  </a:cubicBezTo>
                  <a:cubicBezTo>
                    <a:pt x="2545" y="3369"/>
                    <a:pt x="2110" y="2541"/>
                    <a:pt x="1467" y="1593"/>
                  </a:cubicBezTo>
                  <a:cubicBezTo>
                    <a:pt x="852" y="688"/>
                    <a:pt x="271" y="1"/>
                    <a:pt x="12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203;p33"/>
            <p:cNvSpPr/>
            <p:nvPr/>
          </p:nvSpPr>
          <p:spPr>
            <a:xfrm>
              <a:off x="8441928" y="1985260"/>
              <a:ext cx="35751" cy="61102"/>
            </a:xfrm>
            <a:custGeom>
              <a:avLst/>
              <a:gdLst/>
              <a:ahLst/>
              <a:cxnLst/>
              <a:rect l="l" t="t" r="r" b="b"/>
              <a:pathLst>
                <a:path w="1485" h="2538" extrusionOk="0">
                  <a:moveTo>
                    <a:pt x="131" y="1"/>
                  </a:moveTo>
                  <a:cubicBezTo>
                    <a:pt x="117" y="1"/>
                    <a:pt x="106" y="4"/>
                    <a:pt x="98" y="12"/>
                  </a:cubicBezTo>
                  <a:cubicBezTo>
                    <a:pt x="0" y="102"/>
                    <a:pt x="345" y="624"/>
                    <a:pt x="678" y="1300"/>
                  </a:cubicBezTo>
                  <a:cubicBezTo>
                    <a:pt x="1011" y="1958"/>
                    <a:pt x="1221" y="2537"/>
                    <a:pt x="1353" y="2537"/>
                  </a:cubicBezTo>
                  <a:cubicBezTo>
                    <a:pt x="1355" y="2537"/>
                    <a:pt x="1358" y="2537"/>
                    <a:pt x="1361" y="2537"/>
                  </a:cubicBezTo>
                  <a:cubicBezTo>
                    <a:pt x="1485" y="2519"/>
                    <a:pt x="1468" y="1831"/>
                    <a:pt x="1096" y="1091"/>
                  </a:cubicBezTo>
                  <a:cubicBezTo>
                    <a:pt x="759" y="413"/>
                    <a:pt x="280" y="1"/>
                    <a:pt x="13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204;p33"/>
            <p:cNvSpPr/>
            <p:nvPr/>
          </p:nvSpPr>
          <p:spPr>
            <a:xfrm>
              <a:off x="8068393" y="2311103"/>
              <a:ext cx="11460" cy="60813"/>
            </a:xfrm>
            <a:custGeom>
              <a:avLst/>
              <a:gdLst/>
              <a:ahLst/>
              <a:cxnLst/>
              <a:rect l="l" t="t" r="r" b="b"/>
              <a:pathLst>
                <a:path w="476" h="2526" extrusionOk="0">
                  <a:moveTo>
                    <a:pt x="231" y="1"/>
                  </a:moveTo>
                  <a:cubicBezTo>
                    <a:pt x="102" y="2"/>
                    <a:pt x="1" y="567"/>
                    <a:pt x="4" y="1265"/>
                  </a:cubicBezTo>
                  <a:cubicBezTo>
                    <a:pt x="7" y="1962"/>
                    <a:pt x="115" y="2525"/>
                    <a:pt x="246" y="2525"/>
                  </a:cubicBezTo>
                  <a:cubicBezTo>
                    <a:pt x="375" y="2525"/>
                    <a:pt x="476" y="1959"/>
                    <a:pt x="471" y="1263"/>
                  </a:cubicBezTo>
                  <a:cubicBezTo>
                    <a:pt x="468" y="566"/>
                    <a:pt x="360" y="1"/>
                    <a:pt x="23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205;p33"/>
            <p:cNvSpPr/>
            <p:nvPr/>
          </p:nvSpPr>
          <p:spPr>
            <a:xfrm>
              <a:off x="8115218" y="2219887"/>
              <a:ext cx="15745" cy="34861"/>
            </a:xfrm>
            <a:custGeom>
              <a:avLst/>
              <a:gdLst/>
              <a:ahLst/>
              <a:cxnLst/>
              <a:rect l="l" t="t" r="r" b="b"/>
              <a:pathLst>
                <a:path w="654" h="1448" extrusionOk="0">
                  <a:moveTo>
                    <a:pt x="487" y="1"/>
                  </a:moveTo>
                  <a:cubicBezTo>
                    <a:pt x="364" y="1"/>
                    <a:pt x="195" y="289"/>
                    <a:pt x="100" y="668"/>
                  </a:cubicBezTo>
                  <a:cubicBezTo>
                    <a:pt x="0" y="1066"/>
                    <a:pt x="22" y="1414"/>
                    <a:pt x="147" y="1445"/>
                  </a:cubicBezTo>
                  <a:cubicBezTo>
                    <a:pt x="154" y="1447"/>
                    <a:pt x="160" y="1447"/>
                    <a:pt x="166" y="1447"/>
                  </a:cubicBezTo>
                  <a:cubicBezTo>
                    <a:pt x="290" y="1447"/>
                    <a:pt x="459" y="1159"/>
                    <a:pt x="554" y="780"/>
                  </a:cubicBezTo>
                  <a:cubicBezTo>
                    <a:pt x="654" y="382"/>
                    <a:pt x="632" y="34"/>
                    <a:pt x="507" y="3"/>
                  </a:cubicBezTo>
                  <a:cubicBezTo>
                    <a:pt x="500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206;p33"/>
            <p:cNvSpPr/>
            <p:nvPr/>
          </p:nvSpPr>
          <p:spPr>
            <a:xfrm>
              <a:off x="8486224" y="2791863"/>
              <a:ext cx="39868" cy="70588"/>
            </a:xfrm>
            <a:custGeom>
              <a:avLst/>
              <a:gdLst/>
              <a:ahLst/>
              <a:cxnLst/>
              <a:rect l="l" t="t" r="r" b="b"/>
              <a:pathLst>
                <a:path w="1656" h="2932" extrusionOk="0">
                  <a:moveTo>
                    <a:pt x="126" y="0"/>
                  </a:moveTo>
                  <a:cubicBezTo>
                    <a:pt x="106" y="0"/>
                    <a:pt x="92" y="6"/>
                    <a:pt x="86" y="17"/>
                  </a:cubicBezTo>
                  <a:cubicBezTo>
                    <a:pt x="1" y="125"/>
                    <a:pt x="517" y="628"/>
                    <a:pt x="840" y="1417"/>
                  </a:cubicBezTo>
                  <a:cubicBezTo>
                    <a:pt x="1181" y="2196"/>
                    <a:pt x="1186" y="2917"/>
                    <a:pt x="1322" y="2930"/>
                  </a:cubicBezTo>
                  <a:cubicBezTo>
                    <a:pt x="1324" y="2931"/>
                    <a:pt x="1326" y="2931"/>
                    <a:pt x="1329" y="2931"/>
                  </a:cubicBezTo>
                  <a:cubicBezTo>
                    <a:pt x="1449" y="2931"/>
                    <a:pt x="1655" y="2129"/>
                    <a:pt x="1271" y="1234"/>
                  </a:cubicBezTo>
                  <a:cubicBezTo>
                    <a:pt x="928" y="412"/>
                    <a:pt x="297" y="0"/>
                    <a:pt x="126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207;p33"/>
            <p:cNvSpPr/>
            <p:nvPr/>
          </p:nvSpPr>
          <p:spPr>
            <a:xfrm>
              <a:off x="8407718" y="2918252"/>
              <a:ext cx="30118" cy="44033"/>
            </a:xfrm>
            <a:custGeom>
              <a:avLst/>
              <a:gdLst/>
              <a:ahLst/>
              <a:cxnLst/>
              <a:rect l="l" t="t" r="r" b="b"/>
              <a:pathLst>
                <a:path w="1251" h="1829" extrusionOk="0">
                  <a:moveTo>
                    <a:pt x="141" y="1"/>
                  </a:moveTo>
                  <a:cubicBezTo>
                    <a:pt x="107" y="1"/>
                    <a:pt x="83" y="10"/>
                    <a:pt x="73" y="30"/>
                  </a:cubicBezTo>
                  <a:cubicBezTo>
                    <a:pt x="1" y="143"/>
                    <a:pt x="311" y="461"/>
                    <a:pt x="540" y="925"/>
                  </a:cubicBezTo>
                  <a:cubicBezTo>
                    <a:pt x="780" y="1382"/>
                    <a:pt x="855" y="1820"/>
                    <a:pt x="987" y="1828"/>
                  </a:cubicBezTo>
                  <a:cubicBezTo>
                    <a:pt x="989" y="1828"/>
                    <a:pt x="992" y="1828"/>
                    <a:pt x="994" y="1828"/>
                  </a:cubicBezTo>
                  <a:cubicBezTo>
                    <a:pt x="1116" y="1828"/>
                    <a:pt x="1251" y="1289"/>
                    <a:pt x="956" y="713"/>
                  </a:cubicBezTo>
                  <a:cubicBezTo>
                    <a:pt x="710" y="226"/>
                    <a:pt x="307" y="1"/>
                    <a:pt x="141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208;p33"/>
            <p:cNvSpPr/>
            <p:nvPr/>
          </p:nvSpPr>
          <p:spPr>
            <a:xfrm>
              <a:off x="8450330" y="2992545"/>
              <a:ext cx="57395" cy="82698"/>
            </a:xfrm>
            <a:custGeom>
              <a:avLst/>
              <a:gdLst/>
              <a:ahLst/>
              <a:cxnLst/>
              <a:rect l="l" t="t" r="r" b="b"/>
              <a:pathLst>
                <a:path w="2384" h="3435" extrusionOk="0">
                  <a:moveTo>
                    <a:pt x="2256" y="1"/>
                  </a:moveTo>
                  <a:cubicBezTo>
                    <a:pt x="2112" y="1"/>
                    <a:pt x="1566" y="691"/>
                    <a:pt x="994" y="1593"/>
                  </a:cubicBezTo>
                  <a:cubicBezTo>
                    <a:pt x="396" y="2538"/>
                    <a:pt x="1" y="3361"/>
                    <a:pt x="110" y="3430"/>
                  </a:cubicBezTo>
                  <a:cubicBezTo>
                    <a:pt x="115" y="3433"/>
                    <a:pt x="121" y="3434"/>
                    <a:pt x="128" y="3434"/>
                  </a:cubicBezTo>
                  <a:cubicBezTo>
                    <a:pt x="271" y="3434"/>
                    <a:pt x="819" y="2744"/>
                    <a:pt x="1389" y="1843"/>
                  </a:cubicBezTo>
                  <a:cubicBezTo>
                    <a:pt x="1986" y="897"/>
                    <a:pt x="2383" y="74"/>
                    <a:pt x="2274" y="6"/>
                  </a:cubicBezTo>
                  <a:cubicBezTo>
                    <a:pt x="2269" y="3"/>
                    <a:pt x="2263" y="1"/>
                    <a:pt x="2256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209;p33"/>
            <p:cNvSpPr/>
            <p:nvPr/>
          </p:nvSpPr>
          <p:spPr>
            <a:xfrm>
              <a:off x="8490389" y="3126229"/>
              <a:ext cx="38038" cy="23738"/>
            </a:xfrm>
            <a:custGeom>
              <a:avLst/>
              <a:gdLst/>
              <a:ahLst/>
              <a:cxnLst/>
              <a:rect l="l" t="t" r="r" b="b"/>
              <a:pathLst>
                <a:path w="1580" h="986" extrusionOk="0">
                  <a:moveTo>
                    <a:pt x="1400" y="0"/>
                  </a:moveTo>
                  <a:cubicBezTo>
                    <a:pt x="1245" y="0"/>
                    <a:pt x="961" y="110"/>
                    <a:pt x="667" y="295"/>
                  </a:cubicBezTo>
                  <a:cubicBezTo>
                    <a:pt x="269" y="543"/>
                    <a:pt x="1" y="834"/>
                    <a:pt x="69" y="943"/>
                  </a:cubicBezTo>
                  <a:cubicBezTo>
                    <a:pt x="87" y="972"/>
                    <a:pt x="125" y="985"/>
                    <a:pt x="179" y="985"/>
                  </a:cubicBezTo>
                  <a:cubicBezTo>
                    <a:pt x="334" y="985"/>
                    <a:pt x="618" y="875"/>
                    <a:pt x="914" y="690"/>
                  </a:cubicBezTo>
                  <a:cubicBezTo>
                    <a:pt x="1312" y="442"/>
                    <a:pt x="1580" y="152"/>
                    <a:pt x="1511" y="42"/>
                  </a:cubicBezTo>
                  <a:cubicBezTo>
                    <a:pt x="1493" y="14"/>
                    <a:pt x="1455" y="0"/>
                    <a:pt x="140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210;p33"/>
            <p:cNvSpPr/>
            <p:nvPr/>
          </p:nvSpPr>
          <p:spPr>
            <a:xfrm>
              <a:off x="8264838" y="3105091"/>
              <a:ext cx="61175" cy="52291"/>
            </a:xfrm>
            <a:custGeom>
              <a:avLst/>
              <a:gdLst/>
              <a:ahLst/>
              <a:cxnLst/>
              <a:rect l="l" t="t" r="r" b="b"/>
              <a:pathLst>
                <a:path w="2541" h="2172" extrusionOk="0">
                  <a:moveTo>
                    <a:pt x="140" y="1"/>
                  </a:moveTo>
                  <a:cubicBezTo>
                    <a:pt x="92" y="1"/>
                    <a:pt x="62" y="11"/>
                    <a:pt x="54" y="32"/>
                  </a:cubicBezTo>
                  <a:cubicBezTo>
                    <a:pt x="0" y="154"/>
                    <a:pt x="609" y="523"/>
                    <a:pt x="1243" y="1100"/>
                  </a:cubicBezTo>
                  <a:cubicBezTo>
                    <a:pt x="1848" y="1637"/>
                    <a:pt x="2266" y="2171"/>
                    <a:pt x="2408" y="2171"/>
                  </a:cubicBezTo>
                  <a:cubicBezTo>
                    <a:pt x="2416" y="2171"/>
                    <a:pt x="2424" y="2170"/>
                    <a:pt x="2430" y="2166"/>
                  </a:cubicBezTo>
                  <a:cubicBezTo>
                    <a:pt x="2541" y="2112"/>
                    <a:pt x="2260" y="1381"/>
                    <a:pt x="1555" y="752"/>
                  </a:cubicBezTo>
                  <a:cubicBezTo>
                    <a:pt x="978" y="230"/>
                    <a:pt x="363" y="1"/>
                    <a:pt x="140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211;p33"/>
            <p:cNvSpPr/>
            <p:nvPr/>
          </p:nvSpPr>
          <p:spPr>
            <a:xfrm>
              <a:off x="8346209" y="3009854"/>
              <a:ext cx="19429" cy="52098"/>
            </a:xfrm>
            <a:custGeom>
              <a:avLst/>
              <a:gdLst/>
              <a:ahLst/>
              <a:cxnLst/>
              <a:rect l="l" t="t" r="r" b="b"/>
              <a:pathLst>
                <a:path w="807" h="2164" extrusionOk="0">
                  <a:moveTo>
                    <a:pt x="138" y="0"/>
                  </a:moveTo>
                  <a:cubicBezTo>
                    <a:pt x="134" y="0"/>
                    <a:pt x="130" y="1"/>
                    <a:pt x="126" y="2"/>
                  </a:cubicBezTo>
                  <a:cubicBezTo>
                    <a:pt x="0" y="35"/>
                    <a:pt x="23" y="544"/>
                    <a:pt x="177" y="1140"/>
                  </a:cubicBezTo>
                  <a:cubicBezTo>
                    <a:pt x="326" y="1718"/>
                    <a:pt x="542" y="2164"/>
                    <a:pt x="668" y="2164"/>
                  </a:cubicBezTo>
                  <a:cubicBezTo>
                    <a:pt x="673" y="2164"/>
                    <a:pt x="677" y="2163"/>
                    <a:pt x="681" y="2162"/>
                  </a:cubicBezTo>
                  <a:cubicBezTo>
                    <a:pt x="807" y="2130"/>
                    <a:pt x="784" y="1620"/>
                    <a:pt x="631" y="1024"/>
                  </a:cubicBezTo>
                  <a:cubicBezTo>
                    <a:pt x="482" y="447"/>
                    <a:pt x="265" y="0"/>
                    <a:pt x="138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212;p33"/>
            <p:cNvSpPr/>
            <p:nvPr/>
          </p:nvSpPr>
          <p:spPr>
            <a:xfrm>
              <a:off x="8143047" y="3127601"/>
              <a:ext cx="39892" cy="52508"/>
            </a:xfrm>
            <a:custGeom>
              <a:avLst/>
              <a:gdLst/>
              <a:ahLst/>
              <a:cxnLst/>
              <a:rect l="l" t="t" r="r" b="b"/>
              <a:pathLst>
                <a:path w="1657" h="2181" extrusionOk="0">
                  <a:moveTo>
                    <a:pt x="1520" y="0"/>
                  </a:moveTo>
                  <a:cubicBezTo>
                    <a:pt x="1380" y="0"/>
                    <a:pt x="1001" y="406"/>
                    <a:pt x="634" y="960"/>
                  </a:cubicBezTo>
                  <a:cubicBezTo>
                    <a:pt x="236" y="1559"/>
                    <a:pt x="0" y="2101"/>
                    <a:pt x="107" y="2173"/>
                  </a:cubicBezTo>
                  <a:cubicBezTo>
                    <a:pt x="114" y="2178"/>
                    <a:pt x="124" y="2181"/>
                    <a:pt x="135" y="2181"/>
                  </a:cubicBezTo>
                  <a:cubicBezTo>
                    <a:pt x="274" y="2181"/>
                    <a:pt x="653" y="1774"/>
                    <a:pt x="1023" y="1220"/>
                  </a:cubicBezTo>
                  <a:cubicBezTo>
                    <a:pt x="1419" y="622"/>
                    <a:pt x="1656" y="80"/>
                    <a:pt x="1548" y="8"/>
                  </a:cubicBezTo>
                  <a:cubicBezTo>
                    <a:pt x="1540" y="3"/>
                    <a:pt x="1531" y="0"/>
                    <a:pt x="152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213;p33"/>
            <p:cNvSpPr/>
            <p:nvPr/>
          </p:nvSpPr>
          <p:spPr>
            <a:xfrm>
              <a:off x="8342309" y="2788902"/>
              <a:ext cx="40590" cy="82577"/>
            </a:xfrm>
            <a:custGeom>
              <a:avLst/>
              <a:gdLst/>
              <a:ahLst/>
              <a:cxnLst/>
              <a:rect l="l" t="t" r="r" b="b"/>
              <a:pathLst>
                <a:path w="1686" h="3430" extrusionOk="0">
                  <a:moveTo>
                    <a:pt x="1554" y="1"/>
                  </a:moveTo>
                  <a:cubicBezTo>
                    <a:pt x="1420" y="1"/>
                    <a:pt x="1013" y="709"/>
                    <a:pt x="628" y="1625"/>
                  </a:cubicBezTo>
                  <a:cubicBezTo>
                    <a:pt x="228" y="2570"/>
                    <a:pt x="1" y="3377"/>
                    <a:pt x="120" y="3427"/>
                  </a:cubicBezTo>
                  <a:cubicBezTo>
                    <a:pt x="124" y="3429"/>
                    <a:pt x="128" y="3430"/>
                    <a:pt x="133" y="3430"/>
                  </a:cubicBezTo>
                  <a:cubicBezTo>
                    <a:pt x="267" y="3430"/>
                    <a:pt x="672" y="2722"/>
                    <a:pt x="1059" y="1806"/>
                  </a:cubicBezTo>
                  <a:cubicBezTo>
                    <a:pt x="1457" y="860"/>
                    <a:pt x="1686" y="54"/>
                    <a:pt x="1567" y="3"/>
                  </a:cubicBezTo>
                  <a:cubicBezTo>
                    <a:pt x="1563" y="2"/>
                    <a:pt x="1559" y="1"/>
                    <a:pt x="1554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214;p33"/>
            <p:cNvSpPr/>
            <p:nvPr/>
          </p:nvSpPr>
          <p:spPr>
            <a:xfrm>
              <a:off x="8457720" y="2593011"/>
              <a:ext cx="23256" cy="73910"/>
            </a:xfrm>
            <a:custGeom>
              <a:avLst/>
              <a:gdLst/>
              <a:ahLst/>
              <a:cxnLst/>
              <a:rect l="l" t="t" r="r" b="b"/>
              <a:pathLst>
                <a:path w="966" h="3070" extrusionOk="0">
                  <a:moveTo>
                    <a:pt x="832" y="1"/>
                  </a:moveTo>
                  <a:cubicBezTo>
                    <a:pt x="702" y="1"/>
                    <a:pt x="449" y="652"/>
                    <a:pt x="256" y="1481"/>
                  </a:cubicBezTo>
                  <a:cubicBezTo>
                    <a:pt x="58" y="2329"/>
                    <a:pt x="1" y="3037"/>
                    <a:pt x="127" y="3068"/>
                  </a:cubicBezTo>
                  <a:cubicBezTo>
                    <a:pt x="129" y="3069"/>
                    <a:pt x="132" y="3069"/>
                    <a:pt x="135" y="3069"/>
                  </a:cubicBezTo>
                  <a:cubicBezTo>
                    <a:pt x="263" y="3069"/>
                    <a:pt x="518" y="2417"/>
                    <a:pt x="711" y="1587"/>
                  </a:cubicBezTo>
                  <a:cubicBezTo>
                    <a:pt x="909" y="740"/>
                    <a:pt x="966" y="31"/>
                    <a:pt x="840" y="2"/>
                  </a:cubicBezTo>
                  <a:cubicBezTo>
                    <a:pt x="837" y="1"/>
                    <a:pt x="835" y="1"/>
                    <a:pt x="832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215;p33"/>
            <p:cNvSpPr/>
            <p:nvPr/>
          </p:nvSpPr>
          <p:spPr>
            <a:xfrm>
              <a:off x="8493350" y="2658348"/>
              <a:ext cx="23449" cy="69553"/>
            </a:xfrm>
            <a:custGeom>
              <a:avLst/>
              <a:gdLst/>
              <a:ahLst/>
              <a:cxnLst/>
              <a:rect l="l" t="t" r="r" b="b"/>
              <a:pathLst>
                <a:path w="974" h="2889" extrusionOk="0">
                  <a:moveTo>
                    <a:pt x="838" y="1"/>
                  </a:moveTo>
                  <a:cubicBezTo>
                    <a:pt x="709" y="1"/>
                    <a:pt x="454" y="610"/>
                    <a:pt x="260" y="1388"/>
                  </a:cubicBezTo>
                  <a:cubicBezTo>
                    <a:pt x="61" y="2185"/>
                    <a:pt x="0" y="2856"/>
                    <a:pt x="126" y="2887"/>
                  </a:cubicBezTo>
                  <a:cubicBezTo>
                    <a:pt x="129" y="2888"/>
                    <a:pt x="132" y="2888"/>
                    <a:pt x="136" y="2888"/>
                  </a:cubicBezTo>
                  <a:cubicBezTo>
                    <a:pt x="265" y="2888"/>
                    <a:pt x="520" y="2277"/>
                    <a:pt x="714" y="1502"/>
                  </a:cubicBezTo>
                  <a:cubicBezTo>
                    <a:pt x="913" y="705"/>
                    <a:pt x="973" y="34"/>
                    <a:pt x="848" y="2"/>
                  </a:cubicBezTo>
                  <a:cubicBezTo>
                    <a:pt x="845" y="1"/>
                    <a:pt x="842" y="1"/>
                    <a:pt x="838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216;p33"/>
            <p:cNvSpPr/>
            <p:nvPr/>
          </p:nvSpPr>
          <p:spPr>
            <a:xfrm>
              <a:off x="8520337" y="1911064"/>
              <a:ext cx="29516" cy="19790"/>
            </a:xfrm>
            <a:custGeom>
              <a:avLst/>
              <a:gdLst/>
              <a:ahLst/>
              <a:cxnLst/>
              <a:rect l="l" t="t" r="r" b="b"/>
              <a:pathLst>
                <a:path w="1226" h="822" extrusionOk="0">
                  <a:moveTo>
                    <a:pt x="197" y="1"/>
                  </a:moveTo>
                  <a:cubicBezTo>
                    <a:pt x="139" y="1"/>
                    <a:pt x="95" y="16"/>
                    <a:pt x="73" y="49"/>
                  </a:cubicBezTo>
                  <a:cubicBezTo>
                    <a:pt x="1" y="157"/>
                    <a:pt x="186" y="405"/>
                    <a:pt x="483" y="606"/>
                  </a:cubicBezTo>
                  <a:cubicBezTo>
                    <a:pt x="690" y="743"/>
                    <a:pt x="897" y="822"/>
                    <a:pt x="1029" y="822"/>
                  </a:cubicBezTo>
                  <a:cubicBezTo>
                    <a:pt x="1088" y="822"/>
                    <a:pt x="1132" y="806"/>
                    <a:pt x="1154" y="774"/>
                  </a:cubicBezTo>
                  <a:cubicBezTo>
                    <a:pt x="1226" y="666"/>
                    <a:pt x="1043" y="418"/>
                    <a:pt x="744" y="217"/>
                  </a:cubicBezTo>
                  <a:cubicBezTo>
                    <a:pt x="537" y="79"/>
                    <a:pt x="329" y="1"/>
                    <a:pt x="197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217;p33"/>
            <p:cNvSpPr/>
            <p:nvPr/>
          </p:nvSpPr>
          <p:spPr>
            <a:xfrm>
              <a:off x="8590586" y="1892984"/>
              <a:ext cx="41674" cy="20199"/>
            </a:xfrm>
            <a:custGeom>
              <a:avLst/>
              <a:gdLst/>
              <a:ahLst/>
              <a:cxnLst/>
              <a:rect l="l" t="t" r="r" b="b"/>
              <a:pathLst>
                <a:path w="1731" h="839" extrusionOk="0">
                  <a:moveTo>
                    <a:pt x="216" y="0"/>
                  </a:moveTo>
                  <a:cubicBezTo>
                    <a:pt x="130" y="0"/>
                    <a:pt x="72" y="19"/>
                    <a:pt x="55" y="58"/>
                  </a:cubicBezTo>
                  <a:cubicBezTo>
                    <a:pt x="1" y="176"/>
                    <a:pt x="323" y="434"/>
                    <a:pt x="770" y="633"/>
                  </a:cubicBezTo>
                  <a:cubicBezTo>
                    <a:pt x="1068" y="765"/>
                    <a:pt x="1346" y="839"/>
                    <a:pt x="1515" y="839"/>
                  </a:cubicBezTo>
                  <a:cubicBezTo>
                    <a:pt x="1601" y="839"/>
                    <a:pt x="1659" y="820"/>
                    <a:pt x="1676" y="780"/>
                  </a:cubicBezTo>
                  <a:cubicBezTo>
                    <a:pt x="1730" y="663"/>
                    <a:pt x="1409" y="405"/>
                    <a:pt x="961" y="205"/>
                  </a:cubicBezTo>
                  <a:cubicBezTo>
                    <a:pt x="663" y="73"/>
                    <a:pt x="385" y="0"/>
                    <a:pt x="216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218;p33"/>
            <p:cNvSpPr/>
            <p:nvPr/>
          </p:nvSpPr>
          <p:spPr>
            <a:xfrm>
              <a:off x="8688832" y="1902734"/>
              <a:ext cx="18032" cy="18658"/>
            </a:xfrm>
            <a:custGeom>
              <a:avLst/>
              <a:gdLst/>
              <a:ahLst/>
              <a:cxnLst/>
              <a:rect l="l" t="t" r="r" b="b"/>
              <a:pathLst>
                <a:path w="749" h="775" extrusionOk="0">
                  <a:moveTo>
                    <a:pt x="190" y="0"/>
                  </a:moveTo>
                  <a:cubicBezTo>
                    <a:pt x="157" y="0"/>
                    <a:pt x="127" y="9"/>
                    <a:pt x="103" y="27"/>
                  </a:cubicBezTo>
                  <a:cubicBezTo>
                    <a:pt x="1" y="104"/>
                    <a:pt x="38" y="328"/>
                    <a:pt x="187" y="529"/>
                  </a:cubicBezTo>
                  <a:cubicBezTo>
                    <a:pt x="302" y="681"/>
                    <a:pt x="449" y="774"/>
                    <a:pt x="558" y="774"/>
                  </a:cubicBezTo>
                  <a:cubicBezTo>
                    <a:pt x="591" y="774"/>
                    <a:pt x="621" y="766"/>
                    <a:pt x="646" y="747"/>
                  </a:cubicBezTo>
                  <a:cubicBezTo>
                    <a:pt x="748" y="671"/>
                    <a:pt x="711" y="447"/>
                    <a:pt x="561" y="248"/>
                  </a:cubicBezTo>
                  <a:cubicBezTo>
                    <a:pt x="446" y="94"/>
                    <a:pt x="299" y="0"/>
                    <a:pt x="190" y="0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219;p33"/>
            <p:cNvSpPr/>
            <p:nvPr/>
          </p:nvSpPr>
          <p:spPr>
            <a:xfrm>
              <a:off x="8515739" y="1309308"/>
              <a:ext cx="99815" cy="189085"/>
            </a:xfrm>
            <a:custGeom>
              <a:avLst/>
              <a:gdLst/>
              <a:ahLst/>
              <a:cxnLst/>
              <a:rect l="l" t="t" r="r" b="b"/>
              <a:pathLst>
                <a:path w="4146" h="7854" extrusionOk="0">
                  <a:moveTo>
                    <a:pt x="1298" y="1"/>
                  </a:moveTo>
                  <a:cubicBezTo>
                    <a:pt x="1232" y="1"/>
                    <a:pt x="839" y="404"/>
                    <a:pt x="519" y="1221"/>
                  </a:cubicBezTo>
                  <a:cubicBezTo>
                    <a:pt x="187" y="2055"/>
                    <a:pt x="1" y="3386"/>
                    <a:pt x="481" y="4723"/>
                  </a:cubicBezTo>
                  <a:cubicBezTo>
                    <a:pt x="964" y="6059"/>
                    <a:pt x="1954" y="6967"/>
                    <a:pt x="2743" y="7398"/>
                  </a:cubicBezTo>
                  <a:cubicBezTo>
                    <a:pt x="3380" y="7753"/>
                    <a:pt x="3875" y="7854"/>
                    <a:pt x="4052" y="7854"/>
                  </a:cubicBezTo>
                  <a:cubicBezTo>
                    <a:pt x="4096" y="7854"/>
                    <a:pt x="4121" y="7847"/>
                    <a:pt x="4122" y="7837"/>
                  </a:cubicBezTo>
                  <a:cubicBezTo>
                    <a:pt x="4145" y="7764"/>
                    <a:pt x="3619" y="7604"/>
                    <a:pt x="2917" y="7119"/>
                  </a:cubicBezTo>
                  <a:cubicBezTo>
                    <a:pt x="2220" y="6644"/>
                    <a:pt x="1358" y="5775"/>
                    <a:pt x="920" y="4567"/>
                  </a:cubicBezTo>
                  <a:cubicBezTo>
                    <a:pt x="486" y="3353"/>
                    <a:pt x="599" y="2135"/>
                    <a:pt x="834" y="1325"/>
                  </a:cubicBezTo>
                  <a:cubicBezTo>
                    <a:pt x="1064" y="502"/>
                    <a:pt x="1368" y="44"/>
                    <a:pt x="1304" y="3"/>
                  </a:cubicBezTo>
                  <a:cubicBezTo>
                    <a:pt x="1302" y="1"/>
                    <a:pt x="1300" y="1"/>
                    <a:pt x="1298" y="1"/>
                  </a:cubicBezTo>
                  <a:close/>
                </a:path>
              </a:pathLst>
            </a:custGeom>
            <a:solidFill>
              <a:srgbClr val="33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1054;p33"/>
          <p:cNvSpPr txBox="1">
            <a:spLocks noGrp="1"/>
          </p:cNvSpPr>
          <p:nvPr>
            <p:ph type="ctrTitle"/>
          </p:nvPr>
        </p:nvSpPr>
        <p:spPr>
          <a:xfrm>
            <a:off x="1673226" y="1857416"/>
            <a:ext cx="5539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24"/>
          <p:cNvGrpSpPr/>
          <p:nvPr/>
        </p:nvGrpSpPr>
        <p:grpSpPr>
          <a:xfrm>
            <a:off x="5335450" y="1263649"/>
            <a:ext cx="3505188" cy="3514607"/>
            <a:chOff x="5335450" y="305675"/>
            <a:chExt cx="3442075" cy="4435325"/>
          </a:xfrm>
        </p:grpSpPr>
        <p:sp>
          <p:nvSpPr>
            <p:cNvPr id="418" name="Google Shape;418;p24"/>
            <p:cNvSpPr/>
            <p:nvPr/>
          </p:nvSpPr>
          <p:spPr>
            <a:xfrm>
              <a:off x="5422625" y="366700"/>
              <a:ext cx="3354900" cy="4374300"/>
            </a:xfrm>
            <a:prstGeom prst="rect">
              <a:avLst/>
            </a:prstGeom>
            <a:solidFill>
              <a:srgbClr val="E4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5335450" y="305675"/>
              <a:ext cx="226800" cy="215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24"/>
          <p:cNvSpPr/>
          <p:nvPr/>
        </p:nvSpPr>
        <p:spPr>
          <a:xfrm>
            <a:off x="5561249" y="1310462"/>
            <a:ext cx="3275273" cy="3467787"/>
          </a:xfrm>
          <a:prstGeom prst="rect">
            <a:avLst/>
          </a:prstGeom>
          <a:solidFill>
            <a:srgbClr val="477861">
              <a:alpha val="882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24"/>
          <p:cNvGrpSpPr/>
          <p:nvPr/>
        </p:nvGrpSpPr>
        <p:grpSpPr>
          <a:xfrm>
            <a:off x="4754848" y="2188495"/>
            <a:ext cx="1291803" cy="2656580"/>
            <a:chOff x="4754848" y="2188495"/>
            <a:chExt cx="1291803" cy="2656580"/>
          </a:xfrm>
        </p:grpSpPr>
        <p:sp>
          <p:nvSpPr>
            <p:cNvPr id="435" name="Google Shape;435;p24"/>
            <p:cNvSpPr/>
            <p:nvPr/>
          </p:nvSpPr>
          <p:spPr>
            <a:xfrm>
              <a:off x="4778975" y="4690275"/>
              <a:ext cx="776400" cy="154800"/>
            </a:xfrm>
            <a:prstGeom prst="ellipse">
              <a:avLst/>
            </a:prstGeom>
            <a:solidFill>
              <a:srgbClr val="E4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6" name="Google Shape;436;p24"/>
            <p:cNvGrpSpPr/>
            <p:nvPr/>
          </p:nvGrpSpPr>
          <p:grpSpPr>
            <a:xfrm>
              <a:off x="4754848" y="2188495"/>
              <a:ext cx="1291803" cy="2589757"/>
              <a:chOff x="4309600" y="1213175"/>
              <a:chExt cx="2126425" cy="4262975"/>
            </a:xfrm>
          </p:grpSpPr>
          <p:sp>
            <p:nvSpPr>
              <p:cNvPr id="437" name="Google Shape;437;p24"/>
              <p:cNvSpPr/>
              <p:nvPr/>
            </p:nvSpPr>
            <p:spPr>
              <a:xfrm>
                <a:off x="4872300" y="1410575"/>
                <a:ext cx="918425" cy="3846200"/>
              </a:xfrm>
              <a:custGeom>
                <a:avLst/>
                <a:gdLst/>
                <a:ahLst/>
                <a:cxnLst/>
                <a:rect l="l" t="t" r="r" b="b"/>
                <a:pathLst>
                  <a:path w="36737" h="153848" extrusionOk="0">
                    <a:moveTo>
                      <a:pt x="36720" y="0"/>
                    </a:moveTo>
                    <a:cubicBezTo>
                      <a:pt x="36704" y="0"/>
                      <a:pt x="36633" y="120"/>
                      <a:pt x="36513" y="360"/>
                    </a:cubicBezTo>
                    <a:lnTo>
                      <a:pt x="35975" y="1449"/>
                    </a:lnTo>
                    <a:cubicBezTo>
                      <a:pt x="35491" y="2484"/>
                      <a:pt x="34830" y="3893"/>
                      <a:pt x="33997" y="5671"/>
                    </a:cubicBezTo>
                    <a:cubicBezTo>
                      <a:pt x="32304" y="9351"/>
                      <a:pt x="29860" y="14675"/>
                      <a:pt x="26958" y="21313"/>
                    </a:cubicBezTo>
                    <a:cubicBezTo>
                      <a:pt x="21207" y="34588"/>
                      <a:pt x="13310" y="53067"/>
                      <a:pt x="7495" y="74446"/>
                    </a:cubicBezTo>
                    <a:cubicBezTo>
                      <a:pt x="4585" y="85125"/>
                      <a:pt x="2597" y="95517"/>
                      <a:pt x="1462" y="105043"/>
                    </a:cubicBezTo>
                    <a:cubicBezTo>
                      <a:pt x="336" y="114569"/>
                      <a:pt x="1" y="123219"/>
                      <a:pt x="75" y="130469"/>
                    </a:cubicBezTo>
                    <a:cubicBezTo>
                      <a:pt x="134" y="137721"/>
                      <a:pt x="605" y="143576"/>
                      <a:pt x="1007" y="147607"/>
                    </a:cubicBezTo>
                    <a:cubicBezTo>
                      <a:pt x="1207" y="149625"/>
                      <a:pt x="1404" y="151185"/>
                      <a:pt x="1556" y="152242"/>
                    </a:cubicBezTo>
                    <a:cubicBezTo>
                      <a:pt x="1628" y="152724"/>
                      <a:pt x="1686" y="153118"/>
                      <a:pt x="1734" y="153440"/>
                    </a:cubicBezTo>
                    <a:cubicBezTo>
                      <a:pt x="1779" y="153712"/>
                      <a:pt x="1809" y="153847"/>
                      <a:pt x="1825" y="153847"/>
                    </a:cubicBezTo>
                    <a:cubicBezTo>
                      <a:pt x="1841" y="153845"/>
                      <a:pt x="1841" y="153704"/>
                      <a:pt x="1825" y="153429"/>
                    </a:cubicBezTo>
                    <a:cubicBezTo>
                      <a:pt x="1803" y="153105"/>
                      <a:pt x="1771" y="152708"/>
                      <a:pt x="1737" y="152221"/>
                    </a:cubicBezTo>
                    <a:cubicBezTo>
                      <a:pt x="1641" y="151081"/>
                      <a:pt x="1516" y="149534"/>
                      <a:pt x="1353" y="147577"/>
                    </a:cubicBezTo>
                    <a:cubicBezTo>
                      <a:pt x="1060" y="143544"/>
                      <a:pt x="688" y="137697"/>
                      <a:pt x="709" y="130466"/>
                    </a:cubicBezTo>
                    <a:cubicBezTo>
                      <a:pt x="722" y="122000"/>
                      <a:pt x="1247" y="113541"/>
                      <a:pt x="2282" y="105141"/>
                    </a:cubicBezTo>
                    <a:cubicBezTo>
                      <a:pt x="3457" y="95661"/>
                      <a:pt x="5459" y="85322"/>
                      <a:pt x="8361" y="74678"/>
                    </a:cubicBezTo>
                    <a:cubicBezTo>
                      <a:pt x="14154" y="53379"/>
                      <a:pt x="21942" y="34894"/>
                      <a:pt x="27541" y="21563"/>
                    </a:cubicBezTo>
                    <a:cubicBezTo>
                      <a:pt x="30376" y="14968"/>
                      <a:pt x="32682" y="9606"/>
                      <a:pt x="34314" y="5812"/>
                    </a:cubicBezTo>
                    <a:cubicBezTo>
                      <a:pt x="35083" y="4002"/>
                      <a:pt x="35693" y="2572"/>
                      <a:pt x="36140" y="1521"/>
                    </a:cubicBezTo>
                    <a:lnTo>
                      <a:pt x="36596" y="397"/>
                    </a:lnTo>
                    <a:cubicBezTo>
                      <a:pt x="36691" y="141"/>
                      <a:pt x="36737" y="6"/>
                      <a:pt x="36721" y="0"/>
                    </a:cubicBezTo>
                    <a:cubicBezTo>
                      <a:pt x="36720" y="0"/>
                      <a:pt x="36720" y="0"/>
                      <a:pt x="36720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4"/>
              <p:cNvSpPr/>
              <p:nvPr/>
            </p:nvSpPr>
            <p:spPr>
              <a:xfrm>
                <a:off x="5035650" y="1213175"/>
                <a:ext cx="1003875" cy="1442850"/>
              </a:xfrm>
              <a:custGeom>
                <a:avLst/>
                <a:gdLst/>
                <a:ahLst/>
                <a:cxnLst/>
                <a:rect l="l" t="t" r="r" b="b"/>
                <a:pathLst>
                  <a:path w="40155" h="57714" extrusionOk="0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4"/>
              <p:cNvSpPr/>
              <p:nvPr/>
            </p:nvSpPr>
            <p:spPr>
              <a:xfrm>
                <a:off x="5025425" y="3041600"/>
                <a:ext cx="612175" cy="2141225"/>
              </a:xfrm>
              <a:custGeom>
                <a:avLst/>
                <a:gdLst/>
                <a:ahLst/>
                <a:cxnLst/>
                <a:rect l="l" t="t" r="r" b="b"/>
                <a:pathLst>
                  <a:path w="24487" h="85649" extrusionOk="0">
                    <a:moveTo>
                      <a:pt x="24462" y="0"/>
                    </a:moveTo>
                    <a:cubicBezTo>
                      <a:pt x="24422" y="0"/>
                      <a:pt x="24198" y="229"/>
                      <a:pt x="23808" y="664"/>
                    </a:cubicBezTo>
                    <a:lnTo>
                      <a:pt x="22059" y="2685"/>
                    </a:lnTo>
                    <a:cubicBezTo>
                      <a:pt x="21127" y="3742"/>
                      <a:pt x="20251" y="4850"/>
                      <a:pt x="19434" y="5997"/>
                    </a:cubicBezTo>
                    <a:cubicBezTo>
                      <a:pt x="18467" y="7334"/>
                      <a:pt x="17293" y="8809"/>
                      <a:pt x="16212" y="10582"/>
                    </a:cubicBezTo>
                    <a:cubicBezTo>
                      <a:pt x="15648" y="11460"/>
                      <a:pt x="15059" y="12374"/>
                      <a:pt x="14447" y="13324"/>
                    </a:cubicBezTo>
                    <a:cubicBezTo>
                      <a:pt x="13840" y="14283"/>
                      <a:pt x="13300" y="15334"/>
                      <a:pt x="12690" y="16394"/>
                    </a:cubicBezTo>
                    <a:cubicBezTo>
                      <a:pt x="11439" y="18497"/>
                      <a:pt x="10344" y="20869"/>
                      <a:pt x="9141" y="23340"/>
                    </a:cubicBezTo>
                    <a:cubicBezTo>
                      <a:pt x="6894" y="28356"/>
                      <a:pt x="4783" y="34038"/>
                      <a:pt x="3174" y="40180"/>
                    </a:cubicBezTo>
                    <a:cubicBezTo>
                      <a:pt x="1630" y="46341"/>
                      <a:pt x="752" y="52339"/>
                      <a:pt x="312" y="57818"/>
                    </a:cubicBezTo>
                    <a:cubicBezTo>
                      <a:pt x="179" y="60563"/>
                      <a:pt x="1" y="63172"/>
                      <a:pt x="86" y="65616"/>
                    </a:cubicBezTo>
                    <a:cubicBezTo>
                      <a:pt x="113" y="66839"/>
                      <a:pt x="81" y="68021"/>
                      <a:pt x="153" y="69152"/>
                    </a:cubicBezTo>
                    <a:cubicBezTo>
                      <a:pt x="233" y="70281"/>
                      <a:pt x="310" y="71365"/>
                      <a:pt x="382" y="72406"/>
                    </a:cubicBezTo>
                    <a:cubicBezTo>
                      <a:pt x="477" y="74482"/>
                      <a:pt x="800" y="76338"/>
                      <a:pt x="1005" y="77973"/>
                    </a:cubicBezTo>
                    <a:cubicBezTo>
                      <a:pt x="1170" y="79373"/>
                      <a:pt x="1407" y="80766"/>
                      <a:pt x="1715" y="82142"/>
                    </a:cubicBezTo>
                    <a:cubicBezTo>
                      <a:pt x="1942" y="83194"/>
                      <a:pt x="2128" y="84056"/>
                      <a:pt x="2277" y="84751"/>
                    </a:cubicBezTo>
                    <a:cubicBezTo>
                      <a:pt x="2414" y="85342"/>
                      <a:pt x="2502" y="85648"/>
                      <a:pt x="2532" y="85648"/>
                    </a:cubicBezTo>
                    <a:cubicBezTo>
                      <a:pt x="2532" y="85648"/>
                      <a:pt x="2533" y="85648"/>
                      <a:pt x="2533" y="85648"/>
                    </a:cubicBezTo>
                    <a:cubicBezTo>
                      <a:pt x="2562" y="85643"/>
                      <a:pt x="2535" y="85321"/>
                      <a:pt x="2456" y="84717"/>
                    </a:cubicBezTo>
                    <a:cubicBezTo>
                      <a:pt x="2349" y="84014"/>
                      <a:pt x="2219" y="83143"/>
                      <a:pt x="2059" y="82081"/>
                    </a:cubicBezTo>
                    <a:cubicBezTo>
                      <a:pt x="1862" y="80944"/>
                      <a:pt x="1644" y="79546"/>
                      <a:pt x="1502" y="77911"/>
                    </a:cubicBezTo>
                    <a:cubicBezTo>
                      <a:pt x="1345" y="76277"/>
                      <a:pt x="1068" y="74429"/>
                      <a:pt x="1015" y="72363"/>
                    </a:cubicBezTo>
                    <a:cubicBezTo>
                      <a:pt x="959" y="71327"/>
                      <a:pt x="903" y="70249"/>
                      <a:pt x="845" y="69128"/>
                    </a:cubicBezTo>
                    <a:cubicBezTo>
                      <a:pt x="792" y="68002"/>
                      <a:pt x="840" y="66831"/>
                      <a:pt x="832" y="65616"/>
                    </a:cubicBezTo>
                    <a:cubicBezTo>
                      <a:pt x="778" y="63191"/>
                      <a:pt x="983" y="60603"/>
                      <a:pt x="1138" y="57882"/>
                    </a:cubicBezTo>
                    <a:cubicBezTo>
                      <a:pt x="1620" y="52451"/>
                      <a:pt x="2514" y="46511"/>
                      <a:pt x="4045" y="40403"/>
                    </a:cubicBezTo>
                    <a:cubicBezTo>
                      <a:pt x="5637" y="34315"/>
                      <a:pt x="7709" y="28673"/>
                      <a:pt x="9894" y="23681"/>
                    </a:cubicBezTo>
                    <a:cubicBezTo>
                      <a:pt x="11068" y="21221"/>
                      <a:pt x="12131" y="18854"/>
                      <a:pt x="13342" y="16751"/>
                    </a:cubicBezTo>
                    <a:cubicBezTo>
                      <a:pt x="13933" y="15694"/>
                      <a:pt x="14455" y="14642"/>
                      <a:pt x="15043" y="13681"/>
                    </a:cubicBezTo>
                    <a:cubicBezTo>
                      <a:pt x="15635" y="12725"/>
                      <a:pt x="16202" y="11807"/>
                      <a:pt x="16745" y="10925"/>
                    </a:cubicBezTo>
                    <a:cubicBezTo>
                      <a:pt x="17788" y="9141"/>
                      <a:pt x="18917" y="7651"/>
                      <a:pt x="19841" y="6295"/>
                    </a:cubicBezTo>
                    <a:cubicBezTo>
                      <a:pt x="20752" y="4927"/>
                      <a:pt x="21614" y="3806"/>
                      <a:pt x="22333" y="2903"/>
                    </a:cubicBezTo>
                    <a:lnTo>
                      <a:pt x="23947" y="782"/>
                    </a:lnTo>
                    <a:cubicBezTo>
                      <a:pt x="24309" y="289"/>
                      <a:pt x="24487" y="23"/>
                      <a:pt x="24466" y="1"/>
                    </a:cubicBezTo>
                    <a:cubicBezTo>
                      <a:pt x="24465" y="1"/>
                      <a:pt x="24463" y="0"/>
                      <a:pt x="24462" y="0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4"/>
              <p:cNvSpPr/>
              <p:nvPr/>
            </p:nvSpPr>
            <p:spPr>
              <a:xfrm>
                <a:off x="4893600" y="2112375"/>
                <a:ext cx="1542425" cy="2884425"/>
              </a:xfrm>
              <a:custGeom>
                <a:avLst/>
                <a:gdLst/>
                <a:ahLst/>
                <a:cxnLst/>
                <a:rect l="l" t="t" r="r" b="b"/>
                <a:pathLst>
                  <a:path w="61697" h="115377" extrusionOk="0">
                    <a:moveTo>
                      <a:pt x="61675" y="1"/>
                    </a:moveTo>
                    <a:cubicBezTo>
                      <a:pt x="61608" y="1"/>
                      <a:pt x="61168" y="197"/>
                      <a:pt x="60387" y="573"/>
                    </a:cubicBezTo>
                    <a:cubicBezTo>
                      <a:pt x="59561" y="994"/>
                      <a:pt x="58302" y="1542"/>
                      <a:pt x="56769" y="2413"/>
                    </a:cubicBezTo>
                    <a:cubicBezTo>
                      <a:pt x="53656" y="4064"/>
                      <a:pt x="49271" y="6702"/>
                      <a:pt x="44197" y="10456"/>
                    </a:cubicBezTo>
                    <a:cubicBezTo>
                      <a:pt x="34058" y="17873"/>
                      <a:pt x="21353" y="30496"/>
                      <a:pt x="12418" y="47671"/>
                    </a:cubicBezTo>
                    <a:cubicBezTo>
                      <a:pt x="3470" y="64852"/>
                      <a:pt x="424" y="82501"/>
                      <a:pt x="163" y="95059"/>
                    </a:cubicBezTo>
                    <a:cubicBezTo>
                      <a:pt x="1" y="101369"/>
                      <a:pt x="355" y="106473"/>
                      <a:pt x="789" y="109971"/>
                    </a:cubicBezTo>
                    <a:cubicBezTo>
                      <a:pt x="957" y="111726"/>
                      <a:pt x="1228" y="113070"/>
                      <a:pt x="1359" y="113989"/>
                    </a:cubicBezTo>
                    <a:cubicBezTo>
                      <a:pt x="1507" y="114897"/>
                      <a:pt x="1600" y="115376"/>
                      <a:pt x="1632" y="115376"/>
                    </a:cubicBezTo>
                    <a:cubicBezTo>
                      <a:pt x="1632" y="115376"/>
                      <a:pt x="1633" y="115376"/>
                      <a:pt x="1633" y="115376"/>
                    </a:cubicBezTo>
                    <a:cubicBezTo>
                      <a:pt x="1662" y="115371"/>
                      <a:pt x="1628" y="114886"/>
                      <a:pt x="1537" y="113962"/>
                    </a:cubicBezTo>
                    <a:cubicBezTo>
                      <a:pt x="1465" y="113041"/>
                      <a:pt x="1249" y="111691"/>
                      <a:pt x="1135" y="109937"/>
                    </a:cubicBezTo>
                    <a:cubicBezTo>
                      <a:pt x="810" y="106441"/>
                      <a:pt x="555" y="101353"/>
                      <a:pt x="797" y="95083"/>
                    </a:cubicBezTo>
                    <a:cubicBezTo>
                      <a:pt x="1217" y="82597"/>
                      <a:pt x="4343" y="65120"/>
                      <a:pt x="13212" y="48086"/>
                    </a:cubicBezTo>
                    <a:cubicBezTo>
                      <a:pt x="22075" y="31055"/>
                      <a:pt x="34596" y="18470"/>
                      <a:pt x="44580" y="10962"/>
                    </a:cubicBezTo>
                    <a:cubicBezTo>
                      <a:pt x="49575" y="7165"/>
                      <a:pt x="53890" y="4458"/>
                      <a:pt x="56942" y="2716"/>
                    </a:cubicBezTo>
                    <a:cubicBezTo>
                      <a:pt x="58443" y="1803"/>
                      <a:pt x="59671" y="1204"/>
                      <a:pt x="60469" y="736"/>
                    </a:cubicBezTo>
                    <a:cubicBezTo>
                      <a:pt x="61279" y="283"/>
                      <a:pt x="61697" y="30"/>
                      <a:pt x="61683" y="3"/>
                    </a:cubicBezTo>
                    <a:cubicBezTo>
                      <a:pt x="61682" y="1"/>
                      <a:pt x="61679" y="1"/>
                      <a:pt x="61675" y="1"/>
                    </a:cubicBezTo>
                    <a:close/>
                  </a:path>
                </a:pathLst>
              </a:custGeom>
              <a:solidFill>
                <a:srgbClr val="DEB3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4"/>
              <p:cNvSpPr/>
              <p:nvPr/>
            </p:nvSpPr>
            <p:spPr>
              <a:xfrm>
                <a:off x="4309600" y="3618500"/>
                <a:ext cx="1147600" cy="1857650"/>
              </a:xfrm>
              <a:custGeom>
                <a:avLst/>
                <a:gdLst/>
                <a:ahLst/>
                <a:cxnLst/>
                <a:rect l="l" t="t" r="r" b="b"/>
                <a:pathLst>
                  <a:path w="45904" h="74306" extrusionOk="0">
                    <a:moveTo>
                      <a:pt x="11952" y="1"/>
                    </a:moveTo>
                    <a:lnTo>
                      <a:pt x="11952" y="1"/>
                    </a:lnTo>
                    <a:cubicBezTo>
                      <a:pt x="12378" y="1124"/>
                      <a:pt x="12514" y="3989"/>
                      <a:pt x="12522" y="7048"/>
                    </a:cubicBezTo>
                    <a:cubicBezTo>
                      <a:pt x="12535" y="12224"/>
                      <a:pt x="11470" y="17344"/>
                      <a:pt x="9471" y="22115"/>
                    </a:cubicBezTo>
                    <a:cubicBezTo>
                      <a:pt x="1" y="44694"/>
                      <a:pt x="17211" y="74306"/>
                      <a:pt x="17211" y="74306"/>
                    </a:cubicBezTo>
                    <a:lnTo>
                      <a:pt x="35927" y="74306"/>
                    </a:lnTo>
                    <a:cubicBezTo>
                      <a:pt x="45903" y="56888"/>
                      <a:pt x="35177" y="36361"/>
                      <a:pt x="31460" y="29596"/>
                    </a:cubicBezTo>
                    <a:cubicBezTo>
                      <a:pt x="27740" y="22831"/>
                      <a:pt x="38603" y="17453"/>
                      <a:pt x="38603" y="17453"/>
                    </a:cubicBezTo>
                    <a:lnTo>
                      <a:pt x="11952" y="1"/>
                    </a:lnTo>
                    <a:close/>
                  </a:path>
                </a:pathLst>
              </a:custGeom>
              <a:solidFill>
                <a:srgbClr val="CC9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4"/>
              <p:cNvSpPr/>
              <p:nvPr/>
            </p:nvSpPr>
            <p:spPr>
              <a:xfrm rot="1101497">
                <a:off x="5485592" y="2346022"/>
                <a:ext cx="711731" cy="1022957"/>
              </a:xfrm>
              <a:custGeom>
                <a:avLst/>
                <a:gdLst/>
                <a:ahLst/>
                <a:cxnLst/>
                <a:rect l="l" t="t" r="r" b="b"/>
                <a:pathLst>
                  <a:path w="40155" h="57714" extrusionOk="0">
                    <a:moveTo>
                      <a:pt x="26553" y="1"/>
                    </a:moveTo>
                    <a:cubicBezTo>
                      <a:pt x="24747" y="1"/>
                      <a:pt x="22940" y="539"/>
                      <a:pt x="21486" y="1616"/>
                    </a:cubicBezTo>
                    <a:cubicBezTo>
                      <a:pt x="18608" y="3746"/>
                      <a:pt x="17333" y="7816"/>
                      <a:pt x="18488" y="11208"/>
                    </a:cubicBezTo>
                    <a:cubicBezTo>
                      <a:pt x="15269" y="11690"/>
                      <a:pt x="12399" y="14033"/>
                      <a:pt x="11281" y="17092"/>
                    </a:cubicBezTo>
                    <a:cubicBezTo>
                      <a:pt x="10165" y="20149"/>
                      <a:pt x="10850" y="23791"/>
                      <a:pt x="13001" y="26235"/>
                    </a:cubicBezTo>
                    <a:cubicBezTo>
                      <a:pt x="12446" y="25973"/>
                      <a:pt x="11861" y="25853"/>
                      <a:pt x="11275" y="25853"/>
                    </a:cubicBezTo>
                    <a:cubicBezTo>
                      <a:pt x="9019" y="25853"/>
                      <a:pt x="6735" y="27623"/>
                      <a:pt x="5975" y="29858"/>
                    </a:cubicBezTo>
                    <a:cubicBezTo>
                      <a:pt x="5014" y="32675"/>
                      <a:pt x="5908" y="35809"/>
                      <a:pt x="7325" y="38423"/>
                    </a:cubicBezTo>
                    <a:cubicBezTo>
                      <a:pt x="7251" y="38421"/>
                      <a:pt x="7177" y="38419"/>
                      <a:pt x="7103" y="38419"/>
                    </a:cubicBezTo>
                    <a:cubicBezTo>
                      <a:pt x="4234" y="38419"/>
                      <a:pt x="1478" y="40521"/>
                      <a:pt x="748" y="43301"/>
                    </a:cubicBezTo>
                    <a:cubicBezTo>
                      <a:pt x="0" y="46155"/>
                      <a:pt x="1465" y="49430"/>
                      <a:pt x="4087" y="50777"/>
                    </a:cubicBezTo>
                    <a:cubicBezTo>
                      <a:pt x="3392" y="52002"/>
                      <a:pt x="3595" y="53668"/>
                      <a:pt x="4558" y="54693"/>
                    </a:cubicBezTo>
                    <a:cubicBezTo>
                      <a:pt x="5186" y="55362"/>
                      <a:pt x="6105" y="55723"/>
                      <a:pt x="7018" y="55723"/>
                    </a:cubicBezTo>
                    <a:cubicBezTo>
                      <a:pt x="7508" y="55723"/>
                      <a:pt x="7996" y="55620"/>
                      <a:pt x="8438" y="55404"/>
                    </a:cubicBezTo>
                    <a:lnTo>
                      <a:pt x="8438" y="55404"/>
                    </a:lnTo>
                    <a:lnTo>
                      <a:pt x="8312" y="56427"/>
                    </a:lnTo>
                    <a:cubicBezTo>
                      <a:pt x="9447" y="57286"/>
                      <a:pt x="10866" y="57713"/>
                      <a:pt x="12287" y="57713"/>
                    </a:cubicBezTo>
                    <a:cubicBezTo>
                      <a:pt x="13763" y="57713"/>
                      <a:pt x="15240" y="57251"/>
                      <a:pt x="16398" y="56331"/>
                    </a:cubicBezTo>
                    <a:cubicBezTo>
                      <a:pt x="18669" y="54523"/>
                      <a:pt x="19500" y="51123"/>
                      <a:pt x="18315" y="48471"/>
                    </a:cubicBezTo>
                    <a:lnTo>
                      <a:pt x="18315" y="48471"/>
                    </a:lnTo>
                    <a:cubicBezTo>
                      <a:pt x="18805" y="48625"/>
                      <a:pt x="19313" y="48699"/>
                      <a:pt x="19822" y="48699"/>
                    </a:cubicBezTo>
                    <a:cubicBezTo>
                      <a:pt x="21787" y="48699"/>
                      <a:pt x="23761" y="47609"/>
                      <a:pt x="24691" y="45865"/>
                    </a:cubicBezTo>
                    <a:cubicBezTo>
                      <a:pt x="25863" y="43666"/>
                      <a:pt x="25245" y="40673"/>
                      <a:pt x="23299" y="39118"/>
                    </a:cubicBezTo>
                    <a:lnTo>
                      <a:pt x="23299" y="39118"/>
                    </a:lnTo>
                    <a:cubicBezTo>
                      <a:pt x="23800" y="39213"/>
                      <a:pt x="24307" y="39260"/>
                      <a:pt x="24814" y="39260"/>
                    </a:cubicBezTo>
                    <a:cubicBezTo>
                      <a:pt x="27854" y="39260"/>
                      <a:pt x="30889" y="37606"/>
                      <a:pt x="32436" y="34973"/>
                    </a:cubicBezTo>
                    <a:cubicBezTo>
                      <a:pt x="34239" y="31901"/>
                      <a:pt x="33890" y="27710"/>
                      <a:pt x="31603" y="24976"/>
                    </a:cubicBezTo>
                    <a:cubicBezTo>
                      <a:pt x="34662" y="24723"/>
                      <a:pt x="37474" y="22537"/>
                      <a:pt x="38475" y="19637"/>
                    </a:cubicBezTo>
                    <a:cubicBezTo>
                      <a:pt x="39478" y="16738"/>
                      <a:pt x="38616" y="13282"/>
                      <a:pt x="36369" y="11192"/>
                    </a:cubicBezTo>
                    <a:cubicBezTo>
                      <a:pt x="38951" y="9965"/>
                      <a:pt x="40155" y="6464"/>
                      <a:pt x="38874" y="3908"/>
                    </a:cubicBezTo>
                    <a:cubicBezTo>
                      <a:pt x="37961" y="2088"/>
                      <a:pt x="35915" y="991"/>
                      <a:pt x="33898" y="991"/>
                    </a:cubicBezTo>
                    <a:cubicBezTo>
                      <a:pt x="33080" y="991"/>
                      <a:pt x="32267" y="1171"/>
                      <a:pt x="31537" y="1557"/>
                    </a:cubicBezTo>
                    <a:cubicBezTo>
                      <a:pt x="30098" y="519"/>
                      <a:pt x="28326" y="1"/>
                      <a:pt x="26553" y="1"/>
                    </a:cubicBezTo>
                    <a:close/>
                  </a:path>
                </a:pathLst>
              </a:custGeom>
              <a:solidFill>
                <a:srgbClr val="FD88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" name="Google Shape;237;p20"/>
          <p:cNvSpPr txBox="1">
            <a:spLocks/>
          </p:cNvSpPr>
          <p:nvPr/>
        </p:nvSpPr>
        <p:spPr>
          <a:xfrm>
            <a:off x="2323005" y="224237"/>
            <a:ext cx="5331242" cy="5452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matic SC"/>
              <a:buNone/>
              <a:defRPr sz="24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/>
              <a:t>In this lesson, we will learn about: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2859" y="1253075"/>
            <a:ext cx="4088273" cy="3581425"/>
            <a:chOff x="62859" y="1253075"/>
            <a:chExt cx="4088273" cy="3581425"/>
          </a:xfrm>
        </p:grpSpPr>
        <p:grpSp>
          <p:nvGrpSpPr>
            <p:cNvPr id="421" name="Google Shape;421;p24"/>
            <p:cNvGrpSpPr/>
            <p:nvPr/>
          </p:nvGrpSpPr>
          <p:grpSpPr>
            <a:xfrm>
              <a:off x="668031" y="1253075"/>
              <a:ext cx="3483101" cy="3514600"/>
              <a:chOff x="1055000" y="365250"/>
              <a:chExt cx="3355775" cy="4413000"/>
            </a:xfrm>
          </p:grpSpPr>
          <p:sp>
            <p:nvSpPr>
              <p:cNvPr id="422" name="Google Shape;422;p24"/>
              <p:cNvSpPr/>
              <p:nvPr/>
            </p:nvSpPr>
            <p:spPr>
              <a:xfrm>
                <a:off x="1055000" y="512400"/>
                <a:ext cx="3216300" cy="4228500"/>
              </a:xfrm>
              <a:prstGeom prst="rect">
                <a:avLst/>
              </a:prstGeom>
              <a:solidFill>
                <a:srgbClr val="E4CE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4"/>
              <p:cNvSpPr/>
              <p:nvPr/>
            </p:nvSpPr>
            <p:spPr>
              <a:xfrm>
                <a:off x="1194475" y="365250"/>
                <a:ext cx="3216300" cy="4413000"/>
              </a:xfrm>
              <a:prstGeom prst="rect">
                <a:avLst/>
              </a:prstGeom>
              <a:solidFill>
                <a:srgbClr val="FFAD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8" name="Google Shape;428;p24"/>
            <p:cNvGrpSpPr/>
            <p:nvPr/>
          </p:nvGrpSpPr>
          <p:grpSpPr>
            <a:xfrm>
              <a:off x="62859" y="1937766"/>
              <a:ext cx="1177225" cy="2896734"/>
              <a:chOff x="449828" y="1948341"/>
              <a:chExt cx="1177225" cy="2896734"/>
            </a:xfrm>
          </p:grpSpPr>
          <p:sp>
            <p:nvSpPr>
              <p:cNvPr id="429" name="Google Shape;429;p24"/>
              <p:cNvSpPr/>
              <p:nvPr/>
            </p:nvSpPr>
            <p:spPr>
              <a:xfrm>
                <a:off x="589825" y="4690275"/>
                <a:ext cx="776400" cy="154800"/>
              </a:xfrm>
              <a:prstGeom prst="ellipse">
                <a:avLst/>
              </a:prstGeom>
              <a:solidFill>
                <a:srgbClr val="E4CE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0" name="Google Shape;430;p24"/>
              <p:cNvGrpSpPr/>
              <p:nvPr/>
            </p:nvGrpSpPr>
            <p:grpSpPr>
              <a:xfrm>
                <a:off x="449828" y="1948341"/>
                <a:ext cx="1177225" cy="2792548"/>
                <a:chOff x="1184225" y="238125"/>
                <a:chExt cx="2155300" cy="5067225"/>
              </a:xfrm>
            </p:grpSpPr>
            <p:sp>
              <p:nvSpPr>
                <p:cNvPr id="431" name="Google Shape;431;p24"/>
                <p:cNvSpPr/>
                <p:nvPr/>
              </p:nvSpPr>
              <p:spPr>
                <a:xfrm>
                  <a:off x="1661250" y="4271125"/>
                  <a:ext cx="973325" cy="103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3" h="41369" extrusionOk="0">
                      <a:moveTo>
                        <a:pt x="0" y="1"/>
                      </a:moveTo>
                      <a:lnTo>
                        <a:pt x="3824" y="41369"/>
                      </a:lnTo>
                      <a:lnTo>
                        <a:pt x="33720" y="41369"/>
                      </a:lnTo>
                      <a:lnTo>
                        <a:pt x="3893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24"/>
                <p:cNvSpPr/>
                <p:nvPr/>
              </p:nvSpPr>
              <p:spPr>
                <a:xfrm>
                  <a:off x="1184225" y="238125"/>
                  <a:ext cx="2155300" cy="40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12" h="161321" extrusionOk="0">
                      <a:moveTo>
                        <a:pt x="53450" y="1"/>
                      </a:moveTo>
                      <a:cubicBezTo>
                        <a:pt x="49957" y="1"/>
                        <a:pt x="43802" y="107090"/>
                        <a:pt x="43802" y="107090"/>
                      </a:cubicBezTo>
                      <a:cubicBezTo>
                        <a:pt x="43802" y="107090"/>
                        <a:pt x="44233" y="22617"/>
                        <a:pt x="40367" y="21573"/>
                      </a:cubicBezTo>
                      <a:cubicBezTo>
                        <a:pt x="40350" y="21569"/>
                        <a:pt x="40334" y="21567"/>
                        <a:pt x="40317" y="21567"/>
                      </a:cubicBezTo>
                      <a:cubicBezTo>
                        <a:pt x="36542" y="21567"/>
                        <a:pt x="41104" y="139078"/>
                        <a:pt x="40367" y="140117"/>
                      </a:cubicBezTo>
                      <a:cubicBezTo>
                        <a:pt x="40362" y="140125"/>
                        <a:pt x="40356" y="140129"/>
                        <a:pt x="40350" y="140129"/>
                      </a:cubicBezTo>
                      <a:cubicBezTo>
                        <a:pt x="39586" y="140129"/>
                        <a:pt x="36827" y="71635"/>
                        <a:pt x="34065" y="71635"/>
                      </a:cubicBezTo>
                      <a:cubicBezTo>
                        <a:pt x="31286" y="71635"/>
                        <a:pt x="33371" y="123778"/>
                        <a:pt x="33371" y="123778"/>
                      </a:cubicBezTo>
                      <a:cubicBezTo>
                        <a:pt x="33371" y="123778"/>
                        <a:pt x="20857" y="29917"/>
                        <a:pt x="16685" y="29569"/>
                      </a:cubicBezTo>
                      <a:cubicBezTo>
                        <a:pt x="16674" y="29568"/>
                        <a:pt x="16663" y="29567"/>
                        <a:pt x="16653" y="29567"/>
                      </a:cubicBezTo>
                      <a:cubicBezTo>
                        <a:pt x="12623" y="29567"/>
                        <a:pt x="24427" y="93555"/>
                        <a:pt x="24341" y="93555"/>
                      </a:cubicBezTo>
                      <a:cubicBezTo>
                        <a:pt x="24340" y="93555"/>
                        <a:pt x="24338" y="93548"/>
                        <a:pt x="24334" y="93533"/>
                      </a:cubicBezTo>
                      <a:cubicBezTo>
                        <a:pt x="23988" y="92143"/>
                        <a:pt x="10080" y="39654"/>
                        <a:pt x="6952" y="39654"/>
                      </a:cubicBezTo>
                      <a:cubicBezTo>
                        <a:pt x="3823" y="39654"/>
                        <a:pt x="29547" y="141507"/>
                        <a:pt x="29547" y="141507"/>
                      </a:cubicBezTo>
                      <a:cubicBezTo>
                        <a:pt x="29547" y="141507"/>
                        <a:pt x="8607" y="59109"/>
                        <a:pt x="4249" y="59109"/>
                      </a:cubicBezTo>
                      <a:cubicBezTo>
                        <a:pt x="4222" y="59109"/>
                        <a:pt x="4195" y="59112"/>
                        <a:pt x="4169" y="59119"/>
                      </a:cubicBezTo>
                      <a:cubicBezTo>
                        <a:pt x="1905" y="59685"/>
                        <a:pt x="7630" y="83812"/>
                        <a:pt x="13339" y="105753"/>
                      </a:cubicBezTo>
                      <a:lnTo>
                        <a:pt x="13339" y="105753"/>
                      </a:lnTo>
                      <a:cubicBezTo>
                        <a:pt x="9002" y="91885"/>
                        <a:pt x="4043" y="79231"/>
                        <a:pt x="390" y="79231"/>
                      </a:cubicBezTo>
                      <a:cubicBezTo>
                        <a:pt x="258" y="79231"/>
                        <a:pt x="128" y="79248"/>
                        <a:pt x="0" y="79281"/>
                      </a:cubicBezTo>
                      <a:lnTo>
                        <a:pt x="22598" y="161321"/>
                      </a:lnTo>
                      <a:lnTo>
                        <a:pt x="52838" y="161321"/>
                      </a:lnTo>
                      <a:cubicBezTo>
                        <a:pt x="52838" y="161321"/>
                        <a:pt x="86211" y="41041"/>
                        <a:pt x="79955" y="37220"/>
                      </a:cubicBezTo>
                      <a:lnTo>
                        <a:pt x="79955" y="37220"/>
                      </a:lnTo>
                      <a:lnTo>
                        <a:pt x="50059" y="157497"/>
                      </a:lnTo>
                      <a:cubicBezTo>
                        <a:pt x="50059" y="157497"/>
                        <a:pt x="66744" y="52165"/>
                        <a:pt x="65354" y="48341"/>
                      </a:cubicBezTo>
                      <a:cubicBezTo>
                        <a:pt x="65325" y="48260"/>
                        <a:pt x="65289" y="48221"/>
                        <a:pt x="65246" y="48221"/>
                      </a:cubicBezTo>
                      <a:cubicBezTo>
                        <a:pt x="63294" y="48221"/>
                        <a:pt x="47971" y="132817"/>
                        <a:pt x="47971" y="132817"/>
                      </a:cubicBezTo>
                      <a:cubicBezTo>
                        <a:pt x="47971" y="132817"/>
                        <a:pt x="57010" y="1760"/>
                        <a:pt x="53533" y="21"/>
                      </a:cubicBezTo>
                      <a:cubicBezTo>
                        <a:pt x="53505" y="8"/>
                        <a:pt x="53478" y="1"/>
                        <a:pt x="53450" y="1"/>
                      </a:cubicBezTo>
                      <a:close/>
                    </a:path>
                  </a:pathLst>
                </a:custGeom>
                <a:solidFill>
                  <a:srgbClr val="47786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24"/>
                <p:cNvSpPr/>
                <p:nvPr/>
              </p:nvSpPr>
              <p:spPr>
                <a:xfrm>
                  <a:off x="1661250" y="4271125"/>
                  <a:ext cx="656175" cy="103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7" h="41369" extrusionOk="0">
                      <a:moveTo>
                        <a:pt x="0" y="1"/>
                      </a:moveTo>
                      <a:lnTo>
                        <a:pt x="3824" y="41369"/>
                      </a:lnTo>
                      <a:lnTo>
                        <a:pt x="26246" y="41369"/>
                      </a:lnTo>
                      <a:lnTo>
                        <a:pt x="351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2" name="Google Shape;788;p50"/>
            <p:cNvSpPr txBox="1">
              <a:spLocks/>
            </p:cNvSpPr>
            <p:nvPr/>
          </p:nvSpPr>
          <p:spPr>
            <a:xfrm>
              <a:off x="1100900" y="1841195"/>
              <a:ext cx="2569703" cy="1997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857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Light"/>
                <a:buChar char="●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1pPr>
              <a:lvl2pPr marL="914400" marR="0" lvl="1" indent="-2857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Light"/>
                <a:buChar char="○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2pPr>
              <a:lvl3pPr marL="1371600" marR="0" lvl="2" indent="-2857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Light"/>
                <a:buChar char="■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3pPr>
              <a:lvl4pPr marL="1828800" marR="0" lvl="3" indent="-2857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Light"/>
                <a:buChar char="●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4pPr>
              <a:lvl5pPr marL="2286000" marR="0" lvl="4" indent="-2857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Light"/>
                <a:buChar char="○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5pPr>
              <a:lvl6pPr marL="2743200" marR="0" lvl="5" indent="-2857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Light"/>
                <a:buChar char="■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6pPr>
              <a:lvl7pPr marL="3200400" marR="0" lvl="6" indent="-2857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Light"/>
                <a:buChar char="●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7pPr>
              <a:lvl8pPr marL="3657600" marR="0" lvl="7" indent="-2857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Roboto Light"/>
                <a:buChar char="○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8pPr>
              <a:lvl9pPr marL="4114800" marR="0" lvl="8" indent="-2857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000000"/>
                </a:buClr>
                <a:buSzPts val="900"/>
                <a:buFont typeface="Roboto Light"/>
                <a:buChar char="■"/>
                <a:defRPr sz="900" b="0" i="0" u="none" strike="noStrike" cap="non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defRPr>
              </a:lvl9pPr>
            </a:lstStyle>
            <a:p>
              <a:endParaRPr lang="en-US" sz="2400" dirty="0" smtClean="0"/>
            </a:p>
            <a:p>
              <a:pPr algn="ctr"/>
              <a:r>
                <a:rPr lang="en-US" sz="2400" dirty="0" smtClean="0"/>
                <a:t>Talking about </a:t>
              </a:r>
            </a:p>
            <a:p>
              <a:pPr marL="171450" indent="0" algn="ctr">
                <a:buNone/>
              </a:pPr>
              <a:r>
                <a:rPr lang="en-US" sz="2400" dirty="0" smtClean="0"/>
                <a:t>things</a:t>
              </a:r>
            </a:p>
            <a:p>
              <a:pPr marL="171450" indent="0" algn="ctr">
                <a:buNone/>
              </a:pPr>
              <a:r>
                <a:rPr lang="en-US" sz="2400" dirty="0" smtClean="0"/>
                <a:t> happened </a:t>
              </a:r>
            </a:p>
            <a:p>
              <a:pPr marL="171450" indent="0" algn="ctr">
                <a:buNone/>
              </a:pPr>
              <a:r>
                <a:rPr lang="en-US" sz="2400" dirty="0" smtClean="0"/>
                <a:t>to other people </a:t>
              </a:r>
              <a:endParaRPr lang="en-US" sz="2400" dirty="0"/>
            </a:p>
          </p:txBody>
        </p:sp>
      </p:grpSp>
      <p:sp>
        <p:nvSpPr>
          <p:cNvPr id="36" name="Google Shape;789;p50"/>
          <p:cNvSpPr txBox="1">
            <a:spLocks/>
          </p:cNvSpPr>
          <p:nvPr/>
        </p:nvSpPr>
        <p:spPr>
          <a:xfrm>
            <a:off x="6343628" y="2086230"/>
            <a:ext cx="2195916" cy="129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Light"/>
              <a:buChar char="●"/>
              <a:defRPr sz="9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Light"/>
              <a:buChar char="○"/>
              <a:defRPr sz="9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Light"/>
              <a:buChar char="■"/>
              <a:defRPr sz="9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Light"/>
              <a:buChar char="●"/>
              <a:defRPr sz="9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Light"/>
              <a:buChar char="○"/>
              <a:defRPr sz="9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Light"/>
              <a:buChar char="■"/>
              <a:defRPr sz="9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Light"/>
              <a:buChar char="●"/>
              <a:defRPr sz="9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Light"/>
              <a:buChar char="○"/>
              <a:defRPr sz="9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Roboto Light"/>
              <a:buChar char="■"/>
              <a:defRPr sz="9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indent="0"/>
            <a:r>
              <a:rPr lang="en-US" sz="3200" b="1" dirty="0" smtClean="0">
                <a:latin typeface="Bahnschrift Light" panose="020B0502040204020203" pitchFamily="34" charset="0"/>
              </a:rPr>
              <a:t> Cause and effect</a:t>
            </a:r>
            <a:endParaRPr lang="en-US" sz="3200" b="1" dirty="0">
              <a:latin typeface="Bahnschrift Ligh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animBg="1"/>
      <p:bldP spid="3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"/>
          <p:cNvSpPr txBox="1">
            <a:spLocks noGrp="1"/>
          </p:cNvSpPr>
          <p:nvPr>
            <p:ph type="ctrTitle"/>
          </p:nvPr>
        </p:nvSpPr>
        <p:spPr>
          <a:xfrm>
            <a:off x="749995" y="303561"/>
            <a:ext cx="5539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1E2128"/>
                </a:solidFill>
              </a:rPr>
              <a:t>Work in Group</a:t>
            </a:r>
            <a:endParaRPr b="1" dirty="0">
              <a:solidFill>
                <a:srgbClr val="1E2128"/>
              </a:solidFill>
            </a:endParaRPr>
          </a:p>
        </p:txBody>
      </p:sp>
      <p:sp>
        <p:nvSpPr>
          <p:cNvPr id="312" name="Google Shape;312;p22"/>
          <p:cNvSpPr/>
          <p:nvPr/>
        </p:nvSpPr>
        <p:spPr>
          <a:xfrm rot="-144608">
            <a:off x="6258849" y="2026607"/>
            <a:ext cx="1005890" cy="2234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2"/>
          <p:cNvSpPr/>
          <p:nvPr/>
        </p:nvSpPr>
        <p:spPr>
          <a:xfrm>
            <a:off x="5478950" y="4490725"/>
            <a:ext cx="3210300" cy="262200"/>
          </a:xfrm>
          <a:prstGeom prst="ellipse">
            <a:avLst/>
          </a:prstGeom>
          <a:solidFill>
            <a:srgbClr val="E4CE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2"/>
          <p:cNvSpPr/>
          <p:nvPr/>
        </p:nvSpPr>
        <p:spPr>
          <a:xfrm rot="-145640">
            <a:off x="5738018" y="1791008"/>
            <a:ext cx="1115161" cy="276669"/>
          </a:xfrm>
          <a:prstGeom prst="rect">
            <a:avLst/>
          </a:prstGeom>
          <a:solidFill>
            <a:srgbClr val="DEB3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2"/>
          <p:cNvGrpSpPr/>
          <p:nvPr/>
        </p:nvGrpSpPr>
        <p:grpSpPr>
          <a:xfrm>
            <a:off x="5121691" y="300550"/>
            <a:ext cx="3718816" cy="4321275"/>
            <a:chOff x="1702925" y="242425"/>
            <a:chExt cx="4116175" cy="5234050"/>
          </a:xfrm>
        </p:grpSpPr>
        <p:sp>
          <p:nvSpPr>
            <p:cNvPr id="316" name="Google Shape;316;p22"/>
            <p:cNvSpPr/>
            <p:nvPr/>
          </p:nvSpPr>
          <p:spPr>
            <a:xfrm>
              <a:off x="2379175" y="2279725"/>
              <a:ext cx="1074050" cy="415550"/>
            </a:xfrm>
            <a:custGeom>
              <a:avLst/>
              <a:gdLst/>
              <a:ahLst/>
              <a:cxnLst/>
              <a:rect l="l" t="t" r="r" b="b"/>
              <a:pathLst>
                <a:path w="42962" h="16622" extrusionOk="0">
                  <a:moveTo>
                    <a:pt x="41404" y="1"/>
                  </a:moveTo>
                  <a:cubicBezTo>
                    <a:pt x="41389" y="1"/>
                    <a:pt x="41374" y="1"/>
                    <a:pt x="41360" y="1"/>
                  </a:cubicBezTo>
                  <a:cubicBezTo>
                    <a:pt x="29096" y="119"/>
                    <a:pt x="16832" y="237"/>
                    <a:pt x="4569" y="354"/>
                  </a:cubicBezTo>
                  <a:cubicBezTo>
                    <a:pt x="3051" y="369"/>
                    <a:pt x="1370" y="452"/>
                    <a:pt x="272" y="1622"/>
                  </a:cubicBezTo>
                  <a:lnTo>
                    <a:pt x="0" y="14428"/>
                  </a:lnTo>
                  <a:lnTo>
                    <a:pt x="1003" y="16622"/>
                  </a:lnTo>
                  <a:lnTo>
                    <a:pt x="22000" y="14001"/>
                  </a:lnTo>
                  <a:cubicBezTo>
                    <a:pt x="25859" y="13520"/>
                    <a:pt x="29768" y="13040"/>
                    <a:pt x="33644" y="13040"/>
                  </a:cubicBezTo>
                  <a:cubicBezTo>
                    <a:pt x="36379" y="13040"/>
                    <a:pt x="39097" y="13279"/>
                    <a:pt x="41771" y="13925"/>
                  </a:cubicBezTo>
                  <a:cubicBezTo>
                    <a:pt x="41926" y="13962"/>
                    <a:pt x="42097" y="13995"/>
                    <a:pt x="42259" y="13995"/>
                  </a:cubicBezTo>
                  <a:cubicBezTo>
                    <a:pt x="42470" y="13995"/>
                    <a:pt x="42668" y="13939"/>
                    <a:pt x="42800" y="13763"/>
                  </a:cubicBezTo>
                  <a:cubicBezTo>
                    <a:pt x="42961" y="13549"/>
                    <a:pt x="42953" y="13241"/>
                    <a:pt x="42938" y="12964"/>
                  </a:cubicBezTo>
                  <a:cubicBezTo>
                    <a:pt x="42701" y="8927"/>
                    <a:pt x="42463" y="4890"/>
                    <a:pt x="42226" y="854"/>
                  </a:cubicBezTo>
                  <a:cubicBezTo>
                    <a:pt x="42211" y="624"/>
                    <a:pt x="42191" y="372"/>
                    <a:pt x="42047" y="205"/>
                  </a:cubicBezTo>
                  <a:cubicBezTo>
                    <a:pt x="41889" y="22"/>
                    <a:pt x="41637" y="1"/>
                    <a:pt x="41404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2243075" y="2584825"/>
              <a:ext cx="1860500" cy="2891650"/>
            </a:xfrm>
            <a:custGeom>
              <a:avLst/>
              <a:gdLst/>
              <a:ahLst/>
              <a:cxnLst/>
              <a:rect l="l" t="t" r="r" b="b"/>
              <a:pathLst>
                <a:path w="74420" h="115666" extrusionOk="0">
                  <a:moveTo>
                    <a:pt x="56266" y="12287"/>
                  </a:moveTo>
                  <a:lnTo>
                    <a:pt x="59646" y="36278"/>
                  </a:lnTo>
                  <a:lnTo>
                    <a:pt x="15115" y="36407"/>
                  </a:lnTo>
                  <a:lnTo>
                    <a:pt x="17439" y="12813"/>
                  </a:lnTo>
                  <a:lnTo>
                    <a:pt x="56266" y="12287"/>
                  </a:lnTo>
                  <a:close/>
                  <a:moveTo>
                    <a:pt x="72757" y="0"/>
                  </a:moveTo>
                  <a:lnTo>
                    <a:pt x="1991" y="1029"/>
                  </a:lnTo>
                  <a:lnTo>
                    <a:pt x="810" y="1166"/>
                  </a:lnTo>
                  <a:cubicBezTo>
                    <a:pt x="88" y="5086"/>
                    <a:pt x="0" y="9095"/>
                    <a:pt x="549" y="13043"/>
                  </a:cubicBezTo>
                  <a:lnTo>
                    <a:pt x="6959" y="12956"/>
                  </a:lnTo>
                  <a:lnTo>
                    <a:pt x="6959" y="12956"/>
                  </a:lnTo>
                  <a:cubicBezTo>
                    <a:pt x="5684" y="47193"/>
                    <a:pt x="4408" y="81428"/>
                    <a:pt x="3133" y="115665"/>
                  </a:cubicBezTo>
                  <a:lnTo>
                    <a:pt x="7309" y="115665"/>
                  </a:lnTo>
                  <a:lnTo>
                    <a:pt x="14843" y="39167"/>
                  </a:lnTo>
                  <a:cubicBezTo>
                    <a:pt x="29895" y="39107"/>
                    <a:pt x="44946" y="38967"/>
                    <a:pt x="59994" y="38746"/>
                  </a:cubicBezTo>
                  <a:lnTo>
                    <a:pt x="70427" y="112782"/>
                  </a:lnTo>
                  <a:lnTo>
                    <a:pt x="74420" y="112782"/>
                  </a:lnTo>
                  <a:cubicBezTo>
                    <a:pt x="72405" y="79521"/>
                    <a:pt x="70821" y="46237"/>
                    <a:pt x="69667" y="12931"/>
                  </a:cubicBezTo>
                  <a:lnTo>
                    <a:pt x="69547" y="12108"/>
                  </a:lnTo>
                  <a:lnTo>
                    <a:pt x="73893" y="12049"/>
                  </a:lnTo>
                  <a:lnTo>
                    <a:pt x="72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2261800" y="242425"/>
              <a:ext cx="348175" cy="259450"/>
            </a:xfrm>
            <a:custGeom>
              <a:avLst/>
              <a:gdLst/>
              <a:ahLst/>
              <a:cxnLst/>
              <a:rect l="l" t="t" r="r" b="b"/>
              <a:pathLst>
                <a:path w="13927" h="10378" extrusionOk="0">
                  <a:moveTo>
                    <a:pt x="2939" y="1"/>
                  </a:moveTo>
                  <a:cubicBezTo>
                    <a:pt x="2740" y="1"/>
                    <a:pt x="2556" y="96"/>
                    <a:pt x="2398" y="217"/>
                  </a:cubicBezTo>
                  <a:cubicBezTo>
                    <a:pt x="2173" y="389"/>
                    <a:pt x="1971" y="592"/>
                    <a:pt x="1763" y="781"/>
                  </a:cubicBezTo>
                  <a:lnTo>
                    <a:pt x="358" y="2059"/>
                  </a:lnTo>
                  <a:lnTo>
                    <a:pt x="7" y="2380"/>
                  </a:lnTo>
                  <a:cubicBezTo>
                    <a:pt x="0" y="2386"/>
                    <a:pt x="6" y="2394"/>
                    <a:pt x="14" y="2394"/>
                  </a:cubicBezTo>
                  <a:cubicBezTo>
                    <a:pt x="16" y="2394"/>
                    <a:pt x="18" y="2394"/>
                    <a:pt x="20" y="2392"/>
                  </a:cubicBezTo>
                  <a:cubicBezTo>
                    <a:pt x="673" y="1835"/>
                    <a:pt x="1328" y="1281"/>
                    <a:pt x="1977" y="719"/>
                  </a:cubicBezTo>
                  <a:cubicBezTo>
                    <a:pt x="1982" y="714"/>
                    <a:pt x="1977" y="707"/>
                    <a:pt x="1971" y="707"/>
                  </a:cubicBezTo>
                  <a:cubicBezTo>
                    <a:pt x="1970" y="707"/>
                    <a:pt x="1968" y="708"/>
                    <a:pt x="1967" y="709"/>
                  </a:cubicBezTo>
                  <a:cubicBezTo>
                    <a:pt x="1456" y="1139"/>
                    <a:pt x="948" y="1574"/>
                    <a:pt x="441" y="2008"/>
                  </a:cubicBezTo>
                  <a:lnTo>
                    <a:pt x="441" y="2008"/>
                  </a:lnTo>
                  <a:lnTo>
                    <a:pt x="1404" y="1132"/>
                  </a:lnTo>
                  <a:lnTo>
                    <a:pt x="2085" y="512"/>
                  </a:lnTo>
                  <a:cubicBezTo>
                    <a:pt x="2285" y="330"/>
                    <a:pt x="2491" y="117"/>
                    <a:pt x="2759" y="41"/>
                  </a:cubicBezTo>
                  <a:cubicBezTo>
                    <a:pt x="2815" y="25"/>
                    <a:pt x="2871" y="18"/>
                    <a:pt x="2925" y="18"/>
                  </a:cubicBezTo>
                  <a:cubicBezTo>
                    <a:pt x="3144" y="18"/>
                    <a:pt x="3345" y="134"/>
                    <a:pt x="3514" y="277"/>
                  </a:cubicBezTo>
                  <a:cubicBezTo>
                    <a:pt x="3739" y="464"/>
                    <a:pt x="3942" y="681"/>
                    <a:pt x="4152" y="885"/>
                  </a:cubicBezTo>
                  <a:lnTo>
                    <a:pt x="5495" y="2191"/>
                  </a:lnTo>
                  <a:lnTo>
                    <a:pt x="8192" y="4813"/>
                  </a:lnTo>
                  <a:lnTo>
                    <a:pt x="10888" y="7435"/>
                  </a:lnTo>
                  <a:cubicBezTo>
                    <a:pt x="11788" y="8309"/>
                    <a:pt x="12687" y="9182"/>
                    <a:pt x="13586" y="10055"/>
                  </a:cubicBezTo>
                  <a:cubicBezTo>
                    <a:pt x="13697" y="10163"/>
                    <a:pt x="13809" y="10270"/>
                    <a:pt x="13922" y="10377"/>
                  </a:cubicBezTo>
                  <a:cubicBezTo>
                    <a:pt x="13922" y="10377"/>
                    <a:pt x="13923" y="10378"/>
                    <a:pt x="13924" y="10378"/>
                  </a:cubicBezTo>
                  <a:cubicBezTo>
                    <a:pt x="13925" y="10378"/>
                    <a:pt x="13927" y="10375"/>
                    <a:pt x="13925" y="10373"/>
                  </a:cubicBezTo>
                  <a:cubicBezTo>
                    <a:pt x="13025" y="9468"/>
                    <a:pt x="12098" y="8589"/>
                    <a:pt x="11182" y="7698"/>
                  </a:cubicBezTo>
                  <a:lnTo>
                    <a:pt x="8435" y="5027"/>
                  </a:lnTo>
                  <a:lnTo>
                    <a:pt x="5699" y="2366"/>
                  </a:lnTo>
                  <a:lnTo>
                    <a:pt x="4327" y="1031"/>
                  </a:lnTo>
                  <a:cubicBezTo>
                    <a:pt x="4103" y="814"/>
                    <a:pt x="3883" y="594"/>
                    <a:pt x="3657" y="381"/>
                  </a:cubicBezTo>
                  <a:cubicBezTo>
                    <a:pt x="3484" y="218"/>
                    <a:pt x="3285" y="52"/>
                    <a:pt x="3045" y="10"/>
                  </a:cubicBezTo>
                  <a:cubicBezTo>
                    <a:pt x="3009" y="3"/>
                    <a:pt x="2974" y="1"/>
                    <a:pt x="2939" y="1"/>
                  </a:cubicBezTo>
                  <a:close/>
                </a:path>
              </a:pathLst>
            </a:custGeom>
            <a:solidFill>
              <a:srgbClr val="D9D9D9"/>
            </a:solidFill>
            <a:ln w="762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3138325" y="876050"/>
              <a:ext cx="25" cy="13850"/>
            </a:xfrm>
            <a:custGeom>
              <a:avLst/>
              <a:gdLst/>
              <a:ahLst/>
              <a:cxnLst/>
              <a:rect l="l" t="t" r="r" b="b"/>
              <a:pathLst>
                <a:path w="1" h="554" extrusionOk="0">
                  <a:moveTo>
                    <a:pt x="1" y="554"/>
                  </a:moveTo>
                  <a:lnTo>
                    <a:pt x="1" y="1"/>
                  </a:lnTo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2699875" y="1650525"/>
              <a:ext cx="548050" cy="132400"/>
            </a:xfrm>
            <a:custGeom>
              <a:avLst/>
              <a:gdLst/>
              <a:ahLst/>
              <a:cxnLst/>
              <a:rect l="l" t="t" r="r" b="b"/>
              <a:pathLst>
                <a:path w="21922" h="5296" extrusionOk="0">
                  <a:moveTo>
                    <a:pt x="15802" y="1"/>
                  </a:moveTo>
                  <a:cubicBezTo>
                    <a:pt x="10968" y="1"/>
                    <a:pt x="6138" y="348"/>
                    <a:pt x="1348" y="1041"/>
                  </a:cubicBezTo>
                  <a:cubicBezTo>
                    <a:pt x="973" y="1095"/>
                    <a:pt x="567" y="1167"/>
                    <a:pt x="311" y="1446"/>
                  </a:cubicBezTo>
                  <a:cubicBezTo>
                    <a:pt x="1" y="1784"/>
                    <a:pt x="18" y="2297"/>
                    <a:pt x="54" y="2754"/>
                  </a:cubicBezTo>
                  <a:cubicBezTo>
                    <a:pt x="114" y="3520"/>
                    <a:pt x="173" y="4285"/>
                    <a:pt x="233" y="5050"/>
                  </a:cubicBezTo>
                  <a:cubicBezTo>
                    <a:pt x="372" y="5121"/>
                    <a:pt x="498" y="5210"/>
                    <a:pt x="628" y="5296"/>
                  </a:cubicBezTo>
                  <a:lnTo>
                    <a:pt x="21921" y="4586"/>
                  </a:lnTo>
                  <a:cubicBezTo>
                    <a:pt x="21800" y="3121"/>
                    <a:pt x="21765" y="1650"/>
                    <a:pt x="21817" y="180"/>
                  </a:cubicBezTo>
                  <a:cubicBezTo>
                    <a:pt x="19813" y="60"/>
                    <a:pt x="17808" y="1"/>
                    <a:pt x="158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2565975" y="485350"/>
              <a:ext cx="714450" cy="1177300"/>
            </a:xfrm>
            <a:custGeom>
              <a:avLst/>
              <a:gdLst/>
              <a:ahLst/>
              <a:cxnLst/>
              <a:rect l="l" t="t" r="r" b="b"/>
              <a:pathLst>
                <a:path w="28578" h="47092" extrusionOk="0">
                  <a:moveTo>
                    <a:pt x="3016" y="0"/>
                  </a:moveTo>
                  <a:cubicBezTo>
                    <a:pt x="1724" y="0"/>
                    <a:pt x="400" y="645"/>
                    <a:pt x="1" y="1849"/>
                  </a:cubicBezTo>
                  <a:cubicBezTo>
                    <a:pt x="8459" y="7472"/>
                    <a:pt x="16667" y="13449"/>
                    <a:pt x="24625" y="19777"/>
                  </a:cubicBezTo>
                  <a:cubicBezTo>
                    <a:pt x="20543" y="28612"/>
                    <a:pt x="16948" y="37650"/>
                    <a:pt x="13840" y="46894"/>
                  </a:cubicBezTo>
                  <a:lnTo>
                    <a:pt x="19293" y="47091"/>
                  </a:lnTo>
                  <a:cubicBezTo>
                    <a:pt x="22246" y="38185"/>
                    <a:pt x="25198" y="29279"/>
                    <a:pt x="28151" y="20374"/>
                  </a:cubicBezTo>
                  <a:cubicBezTo>
                    <a:pt x="28363" y="19734"/>
                    <a:pt x="28578" y="19072"/>
                    <a:pt x="28511" y="18402"/>
                  </a:cubicBezTo>
                  <a:cubicBezTo>
                    <a:pt x="28445" y="17732"/>
                    <a:pt x="28016" y="17049"/>
                    <a:pt x="27357" y="16908"/>
                  </a:cubicBezTo>
                  <a:cubicBezTo>
                    <a:pt x="27268" y="16888"/>
                    <a:pt x="27180" y="16879"/>
                    <a:pt x="27095" y="16879"/>
                  </a:cubicBezTo>
                  <a:cubicBezTo>
                    <a:pt x="26782" y="16879"/>
                    <a:pt x="26496" y="17002"/>
                    <a:pt x="26236" y="17195"/>
                  </a:cubicBezTo>
                  <a:lnTo>
                    <a:pt x="7626" y="2275"/>
                  </a:lnTo>
                  <a:cubicBezTo>
                    <a:pt x="6451" y="1332"/>
                    <a:pt x="5212" y="360"/>
                    <a:pt x="3733" y="69"/>
                  </a:cubicBezTo>
                  <a:cubicBezTo>
                    <a:pt x="3500" y="23"/>
                    <a:pt x="3258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1702925" y="244850"/>
              <a:ext cx="599700" cy="521675"/>
            </a:xfrm>
            <a:custGeom>
              <a:avLst/>
              <a:gdLst/>
              <a:ahLst/>
              <a:cxnLst/>
              <a:rect l="l" t="t" r="r" b="b"/>
              <a:pathLst>
                <a:path w="23988" h="20867" extrusionOk="0">
                  <a:moveTo>
                    <a:pt x="16503" y="0"/>
                  </a:moveTo>
                  <a:cubicBezTo>
                    <a:pt x="15488" y="0"/>
                    <a:pt x="14468" y="161"/>
                    <a:pt x="13518" y="469"/>
                  </a:cubicBezTo>
                  <a:cubicBezTo>
                    <a:pt x="10389" y="1483"/>
                    <a:pt x="7845" y="3745"/>
                    <a:pt x="5402" y="5948"/>
                  </a:cubicBezTo>
                  <a:cubicBezTo>
                    <a:pt x="0" y="11310"/>
                    <a:pt x="10597" y="20867"/>
                    <a:pt x="16597" y="20867"/>
                  </a:cubicBezTo>
                  <a:cubicBezTo>
                    <a:pt x="18320" y="20867"/>
                    <a:pt x="19664" y="20078"/>
                    <a:pt x="20141" y="18175"/>
                  </a:cubicBezTo>
                  <a:lnTo>
                    <a:pt x="20169" y="18291"/>
                  </a:lnTo>
                  <a:cubicBezTo>
                    <a:pt x="21718" y="15825"/>
                    <a:pt x="22815" y="13102"/>
                    <a:pt x="23407" y="10250"/>
                  </a:cubicBezTo>
                  <a:cubicBezTo>
                    <a:pt x="23935" y="7695"/>
                    <a:pt x="23988" y="4828"/>
                    <a:pt x="22466" y="2708"/>
                  </a:cubicBezTo>
                  <a:cubicBezTo>
                    <a:pt x="21129" y="847"/>
                    <a:pt x="18832" y="0"/>
                    <a:pt x="16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1805725" y="405775"/>
              <a:ext cx="444475" cy="334875"/>
            </a:xfrm>
            <a:custGeom>
              <a:avLst/>
              <a:gdLst/>
              <a:ahLst/>
              <a:cxnLst/>
              <a:rect l="l" t="t" r="r" b="b"/>
              <a:pathLst>
                <a:path w="17779" h="13395" extrusionOk="0">
                  <a:moveTo>
                    <a:pt x="2589" y="1"/>
                  </a:moveTo>
                  <a:cubicBezTo>
                    <a:pt x="2109" y="1"/>
                    <a:pt x="1637" y="82"/>
                    <a:pt x="1249" y="359"/>
                  </a:cubicBezTo>
                  <a:cubicBezTo>
                    <a:pt x="873" y="629"/>
                    <a:pt x="647" y="1051"/>
                    <a:pt x="482" y="1487"/>
                  </a:cubicBezTo>
                  <a:cubicBezTo>
                    <a:pt x="1" y="2886"/>
                    <a:pt x="271" y="4465"/>
                    <a:pt x="963" y="5774"/>
                  </a:cubicBezTo>
                  <a:cubicBezTo>
                    <a:pt x="1640" y="7082"/>
                    <a:pt x="2708" y="8151"/>
                    <a:pt x="3852" y="9083"/>
                  </a:cubicBezTo>
                  <a:cubicBezTo>
                    <a:pt x="6179" y="10989"/>
                    <a:pt x="8882" y="13394"/>
                    <a:pt x="11757" y="13394"/>
                  </a:cubicBezTo>
                  <a:cubicBezTo>
                    <a:pt x="11854" y="13394"/>
                    <a:pt x="11952" y="13392"/>
                    <a:pt x="12050" y="13386"/>
                  </a:cubicBezTo>
                  <a:cubicBezTo>
                    <a:pt x="15209" y="13371"/>
                    <a:pt x="17779" y="11366"/>
                    <a:pt x="12953" y="5292"/>
                  </a:cubicBezTo>
                  <a:cubicBezTo>
                    <a:pt x="12080" y="4285"/>
                    <a:pt x="11072" y="3397"/>
                    <a:pt x="9974" y="2645"/>
                  </a:cubicBezTo>
                  <a:cubicBezTo>
                    <a:pt x="7974" y="1262"/>
                    <a:pt x="5687" y="343"/>
                    <a:pt x="3265" y="43"/>
                  </a:cubicBezTo>
                  <a:cubicBezTo>
                    <a:pt x="3043" y="19"/>
                    <a:pt x="2815" y="1"/>
                    <a:pt x="2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1968550" y="471900"/>
              <a:ext cx="161000" cy="153275"/>
            </a:xfrm>
            <a:custGeom>
              <a:avLst/>
              <a:gdLst/>
              <a:ahLst/>
              <a:cxnLst/>
              <a:rect l="l" t="t" r="r" b="b"/>
              <a:pathLst>
                <a:path w="6440" h="6131" extrusionOk="0">
                  <a:moveTo>
                    <a:pt x="3461" y="1"/>
                  </a:moveTo>
                  <a:lnTo>
                    <a:pt x="3175" y="181"/>
                  </a:lnTo>
                  <a:cubicBezTo>
                    <a:pt x="3166" y="181"/>
                    <a:pt x="3156" y="181"/>
                    <a:pt x="3146" y="181"/>
                  </a:cubicBezTo>
                  <a:cubicBezTo>
                    <a:pt x="1744" y="181"/>
                    <a:pt x="421" y="1319"/>
                    <a:pt x="213" y="2723"/>
                  </a:cubicBezTo>
                  <a:cubicBezTo>
                    <a:pt x="1" y="4121"/>
                    <a:pt x="949" y="5612"/>
                    <a:pt x="2303" y="6018"/>
                  </a:cubicBezTo>
                  <a:cubicBezTo>
                    <a:pt x="2562" y="6094"/>
                    <a:pt x="2829" y="6131"/>
                    <a:pt x="3095" y="6131"/>
                  </a:cubicBezTo>
                  <a:cubicBezTo>
                    <a:pt x="4239" y="6131"/>
                    <a:pt x="5380" y="5460"/>
                    <a:pt x="5868" y="4423"/>
                  </a:cubicBezTo>
                  <a:lnTo>
                    <a:pt x="6440" y="2647"/>
                  </a:lnTo>
                  <a:cubicBezTo>
                    <a:pt x="5567" y="1640"/>
                    <a:pt x="4559" y="752"/>
                    <a:pt x="34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3229300" y="946700"/>
              <a:ext cx="3675" cy="3550"/>
            </a:xfrm>
            <a:custGeom>
              <a:avLst/>
              <a:gdLst/>
              <a:ahLst/>
              <a:cxnLst/>
              <a:rect l="l" t="t" r="r" b="b"/>
              <a:pathLst>
                <a:path w="147" h="142" extrusionOk="0">
                  <a:moveTo>
                    <a:pt x="137" y="1"/>
                  </a:moveTo>
                  <a:cubicBezTo>
                    <a:pt x="136" y="1"/>
                    <a:pt x="135" y="1"/>
                    <a:pt x="134" y="2"/>
                  </a:cubicBezTo>
                  <a:cubicBezTo>
                    <a:pt x="110" y="14"/>
                    <a:pt x="90" y="40"/>
                    <a:pt x="72" y="60"/>
                  </a:cubicBezTo>
                  <a:cubicBezTo>
                    <a:pt x="49" y="83"/>
                    <a:pt x="28" y="106"/>
                    <a:pt x="6" y="127"/>
                  </a:cubicBezTo>
                  <a:cubicBezTo>
                    <a:pt x="1" y="133"/>
                    <a:pt x="6" y="141"/>
                    <a:pt x="13" y="141"/>
                  </a:cubicBezTo>
                  <a:cubicBezTo>
                    <a:pt x="14" y="141"/>
                    <a:pt x="16" y="141"/>
                    <a:pt x="18" y="139"/>
                  </a:cubicBezTo>
                  <a:cubicBezTo>
                    <a:pt x="40" y="117"/>
                    <a:pt x="63" y="95"/>
                    <a:pt x="85" y="74"/>
                  </a:cubicBezTo>
                  <a:cubicBezTo>
                    <a:pt x="105" y="55"/>
                    <a:pt x="130" y="36"/>
                    <a:pt x="144" y="12"/>
                  </a:cubicBezTo>
                  <a:cubicBezTo>
                    <a:pt x="147" y="6"/>
                    <a:pt x="142" y="1"/>
                    <a:pt x="137" y="1"/>
                  </a:cubicBezTo>
                  <a:close/>
                </a:path>
              </a:pathLst>
            </a:custGeom>
            <a:solidFill>
              <a:srgbClr val="2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2352050" y="1758950"/>
              <a:ext cx="1264225" cy="304116"/>
            </a:xfrm>
            <a:custGeom>
              <a:avLst/>
              <a:gdLst/>
              <a:ahLst/>
              <a:cxnLst/>
              <a:rect l="l" t="t" r="r" b="b"/>
              <a:pathLst>
                <a:path w="50569" h="11792" extrusionOk="0">
                  <a:moveTo>
                    <a:pt x="30789" y="0"/>
                  </a:moveTo>
                  <a:cubicBezTo>
                    <a:pt x="21304" y="0"/>
                    <a:pt x="11820" y="418"/>
                    <a:pt x="2365" y="1253"/>
                  </a:cubicBezTo>
                  <a:lnTo>
                    <a:pt x="125" y="1512"/>
                  </a:lnTo>
                  <a:lnTo>
                    <a:pt x="125" y="2264"/>
                  </a:lnTo>
                  <a:lnTo>
                    <a:pt x="30338" y="1262"/>
                  </a:lnTo>
                  <a:cubicBezTo>
                    <a:pt x="30338" y="1262"/>
                    <a:pt x="31027" y="3330"/>
                    <a:pt x="31091" y="5775"/>
                  </a:cubicBezTo>
                  <a:cubicBezTo>
                    <a:pt x="31153" y="8219"/>
                    <a:pt x="31153" y="9912"/>
                    <a:pt x="31153" y="9912"/>
                  </a:cubicBezTo>
                  <a:lnTo>
                    <a:pt x="0" y="11040"/>
                  </a:lnTo>
                  <a:lnTo>
                    <a:pt x="251" y="11792"/>
                  </a:lnTo>
                  <a:lnTo>
                    <a:pt x="31208" y="10495"/>
                  </a:lnTo>
                  <a:lnTo>
                    <a:pt x="49485" y="9167"/>
                  </a:lnTo>
                  <a:cubicBezTo>
                    <a:pt x="49716" y="9150"/>
                    <a:pt x="49960" y="9130"/>
                    <a:pt x="50154" y="9002"/>
                  </a:cubicBezTo>
                  <a:cubicBezTo>
                    <a:pt x="50534" y="8751"/>
                    <a:pt x="50569" y="8216"/>
                    <a:pt x="50563" y="7759"/>
                  </a:cubicBezTo>
                  <a:cubicBezTo>
                    <a:pt x="50542" y="5897"/>
                    <a:pt x="50520" y="4034"/>
                    <a:pt x="50499" y="2172"/>
                  </a:cubicBezTo>
                  <a:cubicBezTo>
                    <a:pt x="50494" y="1714"/>
                    <a:pt x="50468" y="1205"/>
                    <a:pt x="50145" y="881"/>
                  </a:cubicBezTo>
                  <a:cubicBezTo>
                    <a:pt x="49840" y="577"/>
                    <a:pt x="49370" y="534"/>
                    <a:pt x="48939" y="510"/>
                  </a:cubicBezTo>
                  <a:cubicBezTo>
                    <a:pt x="42893" y="170"/>
                    <a:pt x="36841" y="0"/>
                    <a:pt x="30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2358325" y="2256950"/>
              <a:ext cx="1444850" cy="357300"/>
            </a:xfrm>
            <a:custGeom>
              <a:avLst/>
              <a:gdLst/>
              <a:ahLst/>
              <a:cxnLst/>
              <a:rect l="l" t="t" r="r" b="b"/>
              <a:pathLst>
                <a:path w="57794" h="14292" extrusionOk="0">
                  <a:moveTo>
                    <a:pt x="55787" y="0"/>
                  </a:moveTo>
                  <a:cubicBezTo>
                    <a:pt x="54659" y="0"/>
                    <a:pt x="3705" y="613"/>
                    <a:pt x="3705" y="613"/>
                  </a:cubicBezTo>
                  <a:cubicBezTo>
                    <a:pt x="3705" y="613"/>
                    <a:pt x="674" y="924"/>
                    <a:pt x="581" y="1347"/>
                  </a:cubicBezTo>
                  <a:cubicBezTo>
                    <a:pt x="487" y="1770"/>
                    <a:pt x="627" y="2507"/>
                    <a:pt x="627" y="2507"/>
                  </a:cubicBezTo>
                  <a:cubicBezTo>
                    <a:pt x="634" y="2507"/>
                    <a:pt x="649" y="2508"/>
                    <a:pt x="672" y="2508"/>
                  </a:cubicBezTo>
                  <a:cubicBezTo>
                    <a:pt x="2273" y="2508"/>
                    <a:pt x="42623" y="1629"/>
                    <a:pt x="42623" y="1629"/>
                  </a:cubicBezTo>
                  <a:lnTo>
                    <a:pt x="43125" y="12411"/>
                  </a:lnTo>
                  <a:lnTo>
                    <a:pt x="126" y="13037"/>
                  </a:lnTo>
                  <a:lnTo>
                    <a:pt x="1" y="14292"/>
                  </a:lnTo>
                  <a:lnTo>
                    <a:pt x="44755" y="13414"/>
                  </a:lnTo>
                  <a:lnTo>
                    <a:pt x="57793" y="13414"/>
                  </a:lnTo>
                  <a:lnTo>
                    <a:pt x="57166" y="752"/>
                  </a:lnTo>
                  <a:cubicBezTo>
                    <a:pt x="57166" y="752"/>
                    <a:pt x="56916" y="0"/>
                    <a:pt x="55787" y="0"/>
                  </a:cubicBezTo>
                  <a:close/>
                </a:path>
              </a:pathLst>
            </a:custGeom>
            <a:solidFill>
              <a:srgbClr val="E66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4445375" y="4784075"/>
              <a:ext cx="783525" cy="672775"/>
            </a:xfrm>
            <a:custGeom>
              <a:avLst/>
              <a:gdLst/>
              <a:ahLst/>
              <a:cxnLst/>
              <a:rect l="l" t="t" r="r" b="b"/>
              <a:pathLst>
                <a:path w="31341" h="26911" extrusionOk="0">
                  <a:moveTo>
                    <a:pt x="238" y="0"/>
                  </a:moveTo>
                  <a:cubicBezTo>
                    <a:pt x="238" y="0"/>
                    <a:pt x="187" y="2807"/>
                    <a:pt x="119" y="6542"/>
                  </a:cubicBezTo>
                  <a:cubicBezTo>
                    <a:pt x="119" y="6897"/>
                    <a:pt x="119" y="7252"/>
                    <a:pt x="102" y="7623"/>
                  </a:cubicBezTo>
                  <a:cubicBezTo>
                    <a:pt x="85" y="10142"/>
                    <a:pt x="51" y="12982"/>
                    <a:pt x="35" y="15636"/>
                  </a:cubicBezTo>
                  <a:cubicBezTo>
                    <a:pt x="18" y="16042"/>
                    <a:pt x="18" y="16448"/>
                    <a:pt x="18" y="16836"/>
                  </a:cubicBezTo>
                  <a:cubicBezTo>
                    <a:pt x="1" y="18966"/>
                    <a:pt x="18" y="20911"/>
                    <a:pt x="35" y="22398"/>
                  </a:cubicBezTo>
                  <a:cubicBezTo>
                    <a:pt x="51" y="22838"/>
                    <a:pt x="51" y="23244"/>
                    <a:pt x="68" y="23581"/>
                  </a:cubicBezTo>
                  <a:cubicBezTo>
                    <a:pt x="99" y="24608"/>
                    <a:pt x="146" y="25222"/>
                    <a:pt x="218" y="25318"/>
                  </a:cubicBezTo>
                  <a:cubicBezTo>
                    <a:pt x="458" y="25308"/>
                    <a:pt x="698" y="25304"/>
                    <a:pt x="938" y="25304"/>
                  </a:cubicBezTo>
                  <a:cubicBezTo>
                    <a:pt x="3062" y="25304"/>
                    <a:pt x="5213" y="25658"/>
                    <a:pt x="7312" y="25806"/>
                  </a:cubicBezTo>
                  <a:cubicBezTo>
                    <a:pt x="10661" y="26042"/>
                    <a:pt x="13971" y="26690"/>
                    <a:pt x="17323" y="26864"/>
                  </a:cubicBezTo>
                  <a:cubicBezTo>
                    <a:pt x="17938" y="26895"/>
                    <a:pt x="18554" y="26910"/>
                    <a:pt x="19172" y="26910"/>
                  </a:cubicBezTo>
                  <a:cubicBezTo>
                    <a:pt x="23196" y="26910"/>
                    <a:pt x="27281" y="26281"/>
                    <a:pt x="31313" y="25542"/>
                  </a:cubicBezTo>
                  <a:cubicBezTo>
                    <a:pt x="31319" y="25480"/>
                    <a:pt x="31340" y="25419"/>
                    <a:pt x="31340" y="25357"/>
                  </a:cubicBezTo>
                  <a:lnTo>
                    <a:pt x="31340" y="0"/>
                  </a:lnTo>
                  <a:lnTo>
                    <a:pt x="17547" y="186"/>
                  </a:lnTo>
                  <a:lnTo>
                    <a:pt x="16938" y="186"/>
                  </a:lnTo>
                  <a:lnTo>
                    <a:pt x="15231" y="16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4451725" y="4758125"/>
              <a:ext cx="777250" cy="158175"/>
            </a:xfrm>
            <a:custGeom>
              <a:avLst/>
              <a:gdLst/>
              <a:ahLst/>
              <a:cxnLst/>
              <a:rect l="l" t="t" r="r" b="b"/>
              <a:pathLst>
                <a:path w="31090" h="6327" extrusionOk="0">
                  <a:moveTo>
                    <a:pt x="296" y="0"/>
                  </a:moveTo>
                  <a:cubicBezTo>
                    <a:pt x="108" y="323"/>
                    <a:pt x="1" y="673"/>
                    <a:pt x="1" y="1021"/>
                  </a:cubicBezTo>
                  <a:cubicBezTo>
                    <a:pt x="1" y="2781"/>
                    <a:pt x="2445" y="4312"/>
                    <a:pt x="6232" y="5292"/>
                  </a:cubicBezTo>
                  <a:cubicBezTo>
                    <a:pt x="7333" y="5547"/>
                    <a:pt x="8515" y="5789"/>
                    <a:pt x="9830" y="5963"/>
                  </a:cubicBezTo>
                  <a:cubicBezTo>
                    <a:pt x="10933" y="6111"/>
                    <a:pt x="12114" y="6192"/>
                    <a:pt x="13376" y="6245"/>
                  </a:cubicBezTo>
                  <a:cubicBezTo>
                    <a:pt x="13792" y="6298"/>
                    <a:pt x="14222" y="6313"/>
                    <a:pt x="14652" y="6313"/>
                  </a:cubicBezTo>
                  <a:lnTo>
                    <a:pt x="14706" y="6313"/>
                  </a:lnTo>
                  <a:cubicBezTo>
                    <a:pt x="14974" y="6326"/>
                    <a:pt x="15270" y="6326"/>
                    <a:pt x="15538" y="6326"/>
                  </a:cubicBezTo>
                  <a:lnTo>
                    <a:pt x="15740" y="6326"/>
                  </a:lnTo>
                  <a:cubicBezTo>
                    <a:pt x="15888" y="6326"/>
                    <a:pt x="16036" y="6326"/>
                    <a:pt x="16197" y="6313"/>
                  </a:cubicBezTo>
                  <a:cubicBezTo>
                    <a:pt x="16398" y="6313"/>
                    <a:pt x="16586" y="6313"/>
                    <a:pt x="16775" y="6272"/>
                  </a:cubicBezTo>
                  <a:lnTo>
                    <a:pt x="17016" y="6272"/>
                  </a:lnTo>
                  <a:cubicBezTo>
                    <a:pt x="17916" y="6272"/>
                    <a:pt x="18762" y="6232"/>
                    <a:pt x="19581" y="6111"/>
                  </a:cubicBezTo>
                  <a:cubicBezTo>
                    <a:pt x="26188" y="5547"/>
                    <a:pt x="31090" y="3478"/>
                    <a:pt x="31090" y="1021"/>
                  </a:cubicBezTo>
                  <a:cubicBezTo>
                    <a:pt x="31090" y="940"/>
                    <a:pt x="31064" y="873"/>
                    <a:pt x="31063" y="793"/>
                  </a:cubicBezTo>
                  <a:cubicBezTo>
                    <a:pt x="28713" y="753"/>
                    <a:pt x="26376" y="712"/>
                    <a:pt x="24026" y="659"/>
                  </a:cubicBezTo>
                  <a:cubicBezTo>
                    <a:pt x="21394" y="605"/>
                    <a:pt x="18775" y="551"/>
                    <a:pt x="16143" y="471"/>
                  </a:cubicBezTo>
                  <a:cubicBezTo>
                    <a:pt x="15511" y="457"/>
                    <a:pt x="14867" y="444"/>
                    <a:pt x="14222" y="418"/>
                  </a:cubicBezTo>
                  <a:cubicBezTo>
                    <a:pt x="9589" y="297"/>
                    <a:pt x="4943" y="148"/>
                    <a:pt x="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4828900" y="3467800"/>
              <a:ext cx="754425" cy="934775"/>
            </a:xfrm>
            <a:custGeom>
              <a:avLst/>
              <a:gdLst/>
              <a:ahLst/>
              <a:cxnLst/>
              <a:rect l="l" t="t" r="r" b="b"/>
              <a:pathLst>
                <a:path w="30177" h="37391" extrusionOk="0">
                  <a:moveTo>
                    <a:pt x="30177" y="1"/>
                  </a:moveTo>
                  <a:cubicBezTo>
                    <a:pt x="21337" y="4386"/>
                    <a:pt x="14294" y="11656"/>
                    <a:pt x="7857" y="19135"/>
                  </a:cubicBezTo>
                  <a:cubicBezTo>
                    <a:pt x="5678" y="21667"/>
                    <a:pt x="3523" y="24273"/>
                    <a:pt x="2072" y="27283"/>
                  </a:cubicBezTo>
                  <a:cubicBezTo>
                    <a:pt x="1057" y="29391"/>
                    <a:pt x="407" y="31674"/>
                    <a:pt x="151" y="34000"/>
                  </a:cubicBezTo>
                  <a:lnTo>
                    <a:pt x="151" y="34000"/>
                  </a:lnTo>
                  <a:cubicBezTo>
                    <a:pt x="4913" y="23640"/>
                    <a:pt x="17457" y="18995"/>
                    <a:pt x="23818" y="9477"/>
                  </a:cubicBezTo>
                  <a:cubicBezTo>
                    <a:pt x="25939" y="6302"/>
                    <a:pt x="27368" y="2588"/>
                    <a:pt x="30177" y="1"/>
                  </a:cubicBezTo>
                  <a:close/>
                  <a:moveTo>
                    <a:pt x="151" y="34000"/>
                  </a:moveTo>
                  <a:cubicBezTo>
                    <a:pt x="100" y="34111"/>
                    <a:pt x="49" y="34223"/>
                    <a:pt x="0" y="34336"/>
                  </a:cubicBezTo>
                  <a:lnTo>
                    <a:pt x="30" y="35897"/>
                  </a:lnTo>
                  <a:lnTo>
                    <a:pt x="30" y="35897"/>
                  </a:lnTo>
                  <a:cubicBezTo>
                    <a:pt x="41" y="35264"/>
                    <a:pt x="81" y="34630"/>
                    <a:pt x="151" y="34000"/>
                  </a:cubicBezTo>
                  <a:close/>
                  <a:moveTo>
                    <a:pt x="30" y="35897"/>
                  </a:moveTo>
                  <a:cubicBezTo>
                    <a:pt x="21" y="36395"/>
                    <a:pt x="30" y="36893"/>
                    <a:pt x="58" y="37391"/>
                  </a:cubicBezTo>
                  <a:lnTo>
                    <a:pt x="30" y="358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3901125" y="3222900"/>
              <a:ext cx="931575" cy="946825"/>
            </a:xfrm>
            <a:custGeom>
              <a:avLst/>
              <a:gdLst/>
              <a:ahLst/>
              <a:cxnLst/>
              <a:rect l="l" t="t" r="r" b="b"/>
              <a:pathLst>
                <a:path w="37263" h="37873" extrusionOk="0">
                  <a:moveTo>
                    <a:pt x="1115" y="0"/>
                  </a:moveTo>
                  <a:cubicBezTo>
                    <a:pt x="745" y="0"/>
                    <a:pt x="373" y="26"/>
                    <a:pt x="0" y="80"/>
                  </a:cubicBezTo>
                  <a:cubicBezTo>
                    <a:pt x="6964" y="2503"/>
                    <a:pt x="11197" y="10061"/>
                    <a:pt x="18197" y="12379"/>
                  </a:cubicBezTo>
                  <a:cubicBezTo>
                    <a:pt x="19242" y="12724"/>
                    <a:pt x="20330" y="12945"/>
                    <a:pt x="21341" y="13380"/>
                  </a:cubicBezTo>
                  <a:cubicBezTo>
                    <a:pt x="23849" y="14457"/>
                    <a:pt x="25616" y="16715"/>
                    <a:pt x="27273" y="18885"/>
                  </a:cubicBezTo>
                  <a:cubicBezTo>
                    <a:pt x="31663" y="24633"/>
                    <a:pt x="36200" y="30718"/>
                    <a:pt x="37262" y="37872"/>
                  </a:cubicBezTo>
                  <a:lnTo>
                    <a:pt x="36981" y="33148"/>
                  </a:lnTo>
                  <a:cubicBezTo>
                    <a:pt x="35283" y="26220"/>
                    <a:pt x="33398" y="18944"/>
                    <a:pt x="28436" y="13820"/>
                  </a:cubicBezTo>
                  <a:cubicBezTo>
                    <a:pt x="25147" y="10421"/>
                    <a:pt x="20796" y="8292"/>
                    <a:pt x="16539" y="6229"/>
                  </a:cubicBezTo>
                  <a:cubicBezTo>
                    <a:pt x="13777" y="4891"/>
                    <a:pt x="11016" y="3553"/>
                    <a:pt x="8254" y="2215"/>
                  </a:cubicBezTo>
                  <a:cubicBezTo>
                    <a:pt x="5994" y="1121"/>
                    <a:pt x="3584" y="0"/>
                    <a:pt x="1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4399900" y="2757150"/>
              <a:ext cx="463300" cy="1149225"/>
            </a:xfrm>
            <a:custGeom>
              <a:avLst/>
              <a:gdLst/>
              <a:ahLst/>
              <a:cxnLst/>
              <a:rect l="l" t="t" r="r" b="b"/>
              <a:pathLst>
                <a:path w="18532" h="45969" extrusionOk="0">
                  <a:moveTo>
                    <a:pt x="0" y="1"/>
                  </a:moveTo>
                  <a:lnTo>
                    <a:pt x="0" y="1"/>
                  </a:lnTo>
                  <a:cubicBezTo>
                    <a:pt x="62" y="224"/>
                    <a:pt x="129" y="445"/>
                    <a:pt x="200" y="663"/>
                  </a:cubicBezTo>
                  <a:lnTo>
                    <a:pt x="200" y="663"/>
                  </a:lnTo>
                  <a:lnTo>
                    <a:pt x="0" y="1"/>
                  </a:lnTo>
                  <a:close/>
                  <a:moveTo>
                    <a:pt x="200" y="663"/>
                  </a:moveTo>
                  <a:lnTo>
                    <a:pt x="5464" y="18130"/>
                  </a:lnTo>
                  <a:cubicBezTo>
                    <a:pt x="5940" y="19709"/>
                    <a:pt x="6428" y="21313"/>
                    <a:pt x="7338" y="22690"/>
                  </a:cubicBezTo>
                  <a:cubicBezTo>
                    <a:pt x="8205" y="24000"/>
                    <a:pt x="9413" y="25041"/>
                    <a:pt x="10500" y="26175"/>
                  </a:cubicBezTo>
                  <a:cubicBezTo>
                    <a:pt x="15359" y="31249"/>
                    <a:pt x="17816" y="38532"/>
                    <a:pt x="17023" y="45511"/>
                  </a:cubicBezTo>
                  <a:lnTo>
                    <a:pt x="17037" y="45968"/>
                  </a:lnTo>
                  <a:cubicBezTo>
                    <a:pt x="17803" y="40211"/>
                    <a:pt x="18532" y="34136"/>
                    <a:pt x="16304" y="28771"/>
                  </a:cubicBezTo>
                  <a:cubicBezTo>
                    <a:pt x="15347" y="26465"/>
                    <a:pt x="13882" y="24408"/>
                    <a:pt x="12738" y="22188"/>
                  </a:cubicBezTo>
                  <a:cubicBezTo>
                    <a:pt x="11698" y="20168"/>
                    <a:pt x="10924" y="18017"/>
                    <a:pt x="9854" y="16012"/>
                  </a:cubicBezTo>
                  <a:cubicBezTo>
                    <a:pt x="6998" y="10660"/>
                    <a:pt x="2064" y="6394"/>
                    <a:pt x="200" y="6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3708100" y="2471400"/>
              <a:ext cx="2111000" cy="2298500"/>
            </a:xfrm>
            <a:custGeom>
              <a:avLst/>
              <a:gdLst/>
              <a:ahLst/>
              <a:cxnLst/>
              <a:rect l="l" t="t" r="r" b="b"/>
              <a:pathLst>
                <a:path w="84440" h="91940" extrusionOk="0">
                  <a:moveTo>
                    <a:pt x="48409" y="0"/>
                  </a:moveTo>
                  <a:lnTo>
                    <a:pt x="48409" y="0"/>
                  </a:lnTo>
                  <a:cubicBezTo>
                    <a:pt x="42637" y="11493"/>
                    <a:pt x="40782" y="24910"/>
                    <a:pt x="43220" y="37538"/>
                  </a:cubicBezTo>
                  <a:cubicBezTo>
                    <a:pt x="43868" y="40886"/>
                    <a:pt x="44799" y="44300"/>
                    <a:pt x="44815" y="47667"/>
                  </a:cubicBezTo>
                  <a:cubicBezTo>
                    <a:pt x="44794" y="47732"/>
                    <a:pt x="44775" y="47801"/>
                    <a:pt x="44775" y="47864"/>
                  </a:cubicBezTo>
                  <a:cubicBezTo>
                    <a:pt x="44735" y="48558"/>
                    <a:pt x="44707" y="49251"/>
                    <a:pt x="44656" y="49958"/>
                  </a:cubicBezTo>
                  <a:cubicBezTo>
                    <a:pt x="44595" y="50391"/>
                    <a:pt x="44534" y="50824"/>
                    <a:pt x="44431" y="51254"/>
                  </a:cubicBezTo>
                  <a:lnTo>
                    <a:pt x="44531" y="52569"/>
                  </a:lnTo>
                  <a:cubicBezTo>
                    <a:pt x="44383" y="55348"/>
                    <a:pt x="44250" y="58130"/>
                    <a:pt x="44129" y="60917"/>
                  </a:cubicBezTo>
                  <a:cubicBezTo>
                    <a:pt x="44117" y="61139"/>
                    <a:pt x="44105" y="61385"/>
                    <a:pt x="44103" y="61621"/>
                  </a:cubicBezTo>
                  <a:cubicBezTo>
                    <a:pt x="44079" y="61655"/>
                    <a:pt x="44052" y="61687"/>
                    <a:pt x="44026" y="61721"/>
                  </a:cubicBezTo>
                  <a:lnTo>
                    <a:pt x="44102" y="61770"/>
                  </a:lnTo>
                  <a:cubicBezTo>
                    <a:pt x="44063" y="62479"/>
                    <a:pt x="44036" y="63175"/>
                    <a:pt x="43995" y="63885"/>
                  </a:cubicBezTo>
                  <a:cubicBezTo>
                    <a:pt x="43942" y="65295"/>
                    <a:pt x="43888" y="66718"/>
                    <a:pt x="43847" y="68128"/>
                  </a:cubicBezTo>
                  <a:cubicBezTo>
                    <a:pt x="43847" y="68137"/>
                    <a:pt x="43847" y="68145"/>
                    <a:pt x="43847" y="68153"/>
                  </a:cubicBezTo>
                  <a:cubicBezTo>
                    <a:pt x="37848" y="56039"/>
                    <a:pt x="25260" y="47369"/>
                    <a:pt x="11762" y="46280"/>
                  </a:cubicBezTo>
                  <a:lnTo>
                    <a:pt x="11762" y="46280"/>
                  </a:lnTo>
                  <a:cubicBezTo>
                    <a:pt x="13993" y="47792"/>
                    <a:pt x="14922" y="50557"/>
                    <a:pt x="16332" y="52853"/>
                  </a:cubicBezTo>
                  <a:cubicBezTo>
                    <a:pt x="18731" y="56764"/>
                    <a:pt x="22695" y="59465"/>
                    <a:pt x="26810" y="61494"/>
                  </a:cubicBezTo>
                  <a:cubicBezTo>
                    <a:pt x="30925" y="63525"/>
                    <a:pt x="35301" y="65004"/>
                    <a:pt x="39351" y="67162"/>
                  </a:cubicBezTo>
                  <a:cubicBezTo>
                    <a:pt x="40944" y="68011"/>
                    <a:pt x="42511" y="69007"/>
                    <a:pt x="43781" y="70273"/>
                  </a:cubicBezTo>
                  <a:lnTo>
                    <a:pt x="43781" y="70277"/>
                  </a:lnTo>
                  <a:cubicBezTo>
                    <a:pt x="43740" y="71378"/>
                    <a:pt x="43727" y="72453"/>
                    <a:pt x="43713" y="73554"/>
                  </a:cubicBezTo>
                  <a:lnTo>
                    <a:pt x="43713" y="73570"/>
                  </a:lnTo>
                  <a:cubicBezTo>
                    <a:pt x="39286" y="71260"/>
                    <a:pt x="34294" y="70053"/>
                    <a:pt x="29305" y="70053"/>
                  </a:cubicBezTo>
                  <a:cubicBezTo>
                    <a:pt x="27111" y="70053"/>
                    <a:pt x="24918" y="70286"/>
                    <a:pt x="22774" y="70761"/>
                  </a:cubicBezTo>
                  <a:cubicBezTo>
                    <a:pt x="21008" y="71153"/>
                    <a:pt x="19268" y="71701"/>
                    <a:pt x="17469" y="71892"/>
                  </a:cubicBezTo>
                  <a:cubicBezTo>
                    <a:pt x="16797" y="71963"/>
                    <a:pt x="16122" y="71984"/>
                    <a:pt x="15447" y="71984"/>
                  </a:cubicBezTo>
                  <a:cubicBezTo>
                    <a:pt x="14470" y="71984"/>
                    <a:pt x="13492" y="71940"/>
                    <a:pt x="12514" y="71940"/>
                  </a:cubicBezTo>
                  <a:cubicBezTo>
                    <a:pt x="12276" y="71940"/>
                    <a:pt x="12037" y="71943"/>
                    <a:pt x="11798" y="71949"/>
                  </a:cubicBezTo>
                  <a:cubicBezTo>
                    <a:pt x="7597" y="72068"/>
                    <a:pt x="3440" y="73444"/>
                    <a:pt x="1" y="75857"/>
                  </a:cubicBezTo>
                  <a:cubicBezTo>
                    <a:pt x="2500" y="74923"/>
                    <a:pt x="5041" y="73981"/>
                    <a:pt x="7701" y="73777"/>
                  </a:cubicBezTo>
                  <a:cubicBezTo>
                    <a:pt x="8126" y="73744"/>
                    <a:pt x="8550" y="73730"/>
                    <a:pt x="8975" y="73730"/>
                  </a:cubicBezTo>
                  <a:cubicBezTo>
                    <a:pt x="11055" y="73730"/>
                    <a:pt x="13137" y="74057"/>
                    <a:pt x="15223" y="74065"/>
                  </a:cubicBezTo>
                  <a:cubicBezTo>
                    <a:pt x="15255" y="74066"/>
                    <a:pt x="15286" y="74066"/>
                    <a:pt x="15318" y="74066"/>
                  </a:cubicBezTo>
                  <a:cubicBezTo>
                    <a:pt x="17995" y="74066"/>
                    <a:pt x="20643" y="73551"/>
                    <a:pt x="23300" y="73216"/>
                  </a:cubicBezTo>
                  <a:cubicBezTo>
                    <a:pt x="25759" y="72907"/>
                    <a:pt x="28233" y="72753"/>
                    <a:pt x="30705" y="72753"/>
                  </a:cubicBezTo>
                  <a:cubicBezTo>
                    <a:pt x="34023" y="72753"/>
                    <a:pt x="37339" y="73031"/>
                    <a:pt x="40619" y="73586"/>
                  </a:cubicBezTo>
                  <a:cubicBezTo>
                    <a:pt x="41667" y="73763"/>
                    <a:pt x="42736" y="74005"/>
                    <a:pt x="43688" y="74454"/>
                  </a:cubicBezTo>
                  <a:cubicBezTo>
                    <a:pt x="43607" y="78720"/>
                    <a:pt x="43621" y="83013"/>
                    <a:pt x="43755" y="87266"/>
                  </a:cubicBezTo>
                  <a:cubicBezTo>
                    <a:pt x="43809" y="88810"/>
                    <a:pt x="43876" y="90341"/>
                    <a:pt x="43970" y="91885"/>
                  </a:cubicBezTo>
                  <a:cubicBezTo>
                    <a:pt x="44614" y="91913"/>
                    <a:pt x="45259" y="91926"/>
                    <a:pt x="45890" y="91940"/>
                  </a:cubicBezTo>
                  <a:cubicBezTo>
                    <a:pt x="45890" y="90368"/>
                    <a:pt x="45863" y="88810"/>
                    <a:pt x="45836" y="87253"/>
                  </a:cubicBezTo>
                  <a:cubicBezTo>
                    <a:pt x="45770" y="82338"/>
                    <a:pt x="45688" y="77436"/>
                    <a:pt x="45676" y="72506"/>
                  </a:cubicBezTo>
                  <a:cubicBezTo>
                    <a:pt x="45649" y="71822"/>
                    <a:pt x="45649" y="71123"/>
                    <a:pt x="45649" y="70425"/>
                  </a:cubicBezTo>
                  <a:cubicBezTo>
                    <a:pt x="45649" y="66769"/>
                    <a:pt x="45693" y="63109"/>
                    <a:pt x="45782" y="59444"/>
                  </a:cubicBezTo>
                  <a:cubicBezTo>
                    <a:pt x="48934" y="55413"/>
                    <a:pt x="52428" y="51651"/>
                    <a:pt x="56254" y="48254"/>
                  </a:cubicBezTo>
                  <a:cubicBezTo>
                    <a:pt x="62514" y="42694"/>
                    <a:pt x="69558" y="38097"/>
                    <a:pt x="76572" y="33523"/>
                  </a:cubicBezTo>
                  <a:cubicBezTo>
                    <a:pt x="79064" y="31897"/>
                    <a:pt x="81598" y="30252"/>
                    <a:pt x="84439" y="29365"/>
                  </a:cubicBezTo>
                  <a:cubicBezTo>
                    <a:pt x="84028" y="29346"/>
                    <a:pt x="83617" y="29337"/>
                    <a:pt x="83206" y="29337"/>
                  </a:cubicBezTo>
                  <a:cubicBezTo>
                    <a:pt x="78138" y="29337"/>
                    <a:pt x="73077" y="30737"/>
                    <a:pt x="68739" y="33355"/>
                  </a:cubicBezTo>
                  <a:cubicBezTo>
                    <a:pt x="66371" y="34783"/>
                    <a:pt x="64231" y="36553"/>
                    <a:pt x="62102" y="38316"/>
                  </a:cubicBezTo>
                  <a:lnTo>
                    <a:pt x="53047" y="45809"/>
                  </a:lnTo>
                  <a:cubicBezTo>
                    <a:pt x="51663" y="46955"/>
                    <a:pt x="50257" y="48123"/>
                    <a:pt x="49269" y="49624"/>
                  </a:cubicBezTo>
                  <a:cubicBezTo>
                    <a:pt x="48343" y="51030"/>
                    <a:pt x="47827" y="52662"/>
                    <a:pt x="47324" y="54268"/>
                  </a:cubicBezTo>
                  <a:cubicBezTo>
                    <a:pt x="46810" y="55908"/>
                    <a:pt x="46295" y="57550"/>
                    <a:pt x="45781" y="59190"/>
                  </a:cubicBezTo>
                  <a:lnTo>
                    <a:pt x="45781" y="59158"/>
                  </a:lnTo>
                  <a:cubicBezTo>
                    <a:pt x="45847" y="57076"/>
                    <a:pt x="45942" y="54981"/>
                    <a:pt x="46036" y="52900"/>
                  </a:cubicBezTo>
                  <a:cubicBezTo>
                    <a:pt x="46063" y="52577"/>
                    <a:pt x="46076" y="52281"/>
                    <a:pt x="46090" y="51972"/>
                  </a:cubicBezTo>
                  <a:cubicBezTo>
                    <a:pt x="46090" y="51964"/>
                    <a:pt x="46090" y="51957"/>
                    <a:pt x="46091" y="51948"/>
                  </a:cubicBezTo>
                  <a:cubicBezTo>
                    <a:pt x="46915" y="49441"/>
                    <a:pt x="47932" y="46925"/>
                    <a:pt x="48400" y="44366"/>
                  </a:cubicBezTo>
                  <a:cubicBezTo>
                    <a:pt x="48847" y="41922"/>
                    <a:pt x="48785" y="39416"/>
                    <a:pt x="48631" y="36936"/>
                  </a:cubicBezTo>
                  <a:cubicBezTo>
                    <a:pt x="47867" y="24568"/>
                    <a:pt x="44905" y="11887"/>
                    <a:pt x="48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4841575" y="2547625"/>
              <a:ext cx="624725" cy="1316775"/>
            </a:xfrm>
            <a:custGeom>
              <a:avLst/>
              <a:gdLst/>
              <a:ahLst/>
              <a:cxnLst/>
              <a:rect l="l" t="t" r="r" b="b"/>
              <a:pathLst>
                <a:path w="24989" h="52671" extrusionOk="0">
                  <a:moveTo>
                    <a:pt x="24988" y="0"/>
                  </a:moveTo>
                  <a:lnTo>
                    <a:pt x="24988" y="0"/>
                  </a:lnTo>
                  <a:cubicBezTo>
                    <a:pt x="20983" y="4436"/>
                    <a:pt x="16943" y="8918"/>
                    <a:pt x="13985" y="14111"/>
                  </a:cubicBezTo>
                  <a:cubicBezTo>
                    <a:pt x="12612" y="16521"/>
                    <a:pt x="11487" y="19061"/>
                    <a:pt x="10363" y="21597"/>
                  </a:cubicBezTo>
                  <a:cubicBezTo>
                    <a:pt x="6326" y="30707"/>
                    <a:pt x="2261" y="39901"/>
                    <a:pt x="191" y="49649"/>
                  </a:cubicBezTo>
                  <a:lnTo>
                    <a:pt x="1" y="52671"/>
                  </a:lnTo>
                  <a:cubicBezTo>
                    <a:pt x="560" y="46681"/>
                    <a:pt x="6460" y="42876"/>
                    <a:pt x="9894" y="37936"/>
                  </a:cubicBezTo>
                  <a:cubicBezTo>
                    <a:pt x="12782" y="33781"/>
                    <a:pt x="13936" y="28710"/>
                    <a:pt x="15334" y="23847"/>
                  </a:cubicBezTo>
                  <a:cubicBezTo>
                    <a:pt x="17712" y="15583"/>
                    <a:pt x="20948" y="7591"/>
                    <a:pt x="24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22"/>
          <p:cNvSpPr/>
          <p:nvPr/>
        </p:nvSpPr>
        <p:spPr>
          <a:xfrm>
            <a:off x="6289795" y="970182"/>
            <a:ext cx="20100" cy="20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2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843184" y="1558151"/>
            <a:ext cx="3947647" cy="5801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What is cause and effect?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93901" y="2963446"/>
            <a:ext cx="4113503" cy="13862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Make 3 examples and </a:t>
            </a:r>
          </a:p>
          <a:p>
            <a:pPr algn="ctr"/>
            <a:r>
              <a:rPr lang="en-US" sz="2800" dirty="0" smtClean="0"/>
              <a:t>determine the cause and the effect!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42702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  <p:bldP spid="4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1339;p37"/>
          <p:cNvGrpSpPr/>
          <p:nvPr/>
        </p:nvGrpSpPr>
        <p:grpSpPr>
          <a:xfrm>
            <a:off x="1225254" y="534256"/>
            <a:ext cx="2093299" cy="3976100"/>
            <a:chOff x="1418399" y="1248430"/>
            <a:chExt cx="1510405" cy="3426812"/>
          </a:xfrm>
        </p:grpSpPr>
        <p:sp>
          <p:nvSpPr>
            <p:cNvPr id="77" name="Google Shape;1340;p37"/>
            <p:cNvSpPr/>
            <p:nvPr/>
          </p:nvSpPr>
          <p:spPr>
            <a:xfrm>
              <a:off x="1705583" y="4527315"/>
              <a:ext cx="333277" cy="147927"/>
            </a:xfrm>
            <a:custGeom>
              <a:avLst/>
              <a:gdLst/>
              <a:ahLst/>
              <a:cxnLst/>
              <a:rect l="l" t="t" r="r" b="b"/>
              <a:pathLst>
                <a:path w="10224" h="4538" extrusionOk="0">
                  <a:moveTo>
                    <a:pt x="49" y="1"/>
                  </a:moveTo>
                  <a:lnTo>
                    <a:pt x="0" y="4307"/>
                  </a:lnTo>
                  <a:lnTo>
                    <a:pt x="345" y="4324"/>
                  </a:lnTo>
                  <a:cubicBezTo>
                    <a:pt x="1362" y="4390"/>
                    <a:pt x="4503" y="4538"/>
                    <a:pt x="6762" y="4538"/>
                  </a:cubicBezTo>
                  <a:cubicBezTo>
                    <a:pt x="7864" y="4538"/>
                    <a:pt x="8756" y="4503"/>
                    <a:pt x="9090" y="4406"/>
                  </a:cubicBezTo>
                  <a:cubicBezTo>
                    <a:pt x="10224" y="4061"/>
                    <a:pt x="5556" y="2976"/>
                    <a:pt x="5556" y="2976"/>
                  </a:cubicBezTo>
                  <a:lnTo>
                    <a:pt x="5556" y="34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41;p37"/>
            <p:cNvSpPr/>
            <p:nvPr/>
          </p:nvSpPr>
          <p:spPr>
            <a:xfrm>
              <a:off x="1706104" y="4658585"/>
              <a:ext cx="300093" cy="6487"/>
            </a:xfrm>
            <a:custGeom>
              <a:avLst/>
              <a:gdLst/>
              <a:ahLst/>
              <a:cxnLst/>
              <a:rect l="l" t="t" r="r" b="b"/>
              <a:pathLst>
                <a:path w="9206" h="199" extrusionOk="0">
                  <a:moveTo>
                    <a:pt x="4603" y="1"/>
                  </a:moveTo>
                  <a:cubicBezTo>
                    <a:pt x="2072" y="1"/>
                    <a:pt x="1" y="50"/>
                    <a:pt x="1" y="99"/>
                  </a:cubicBezTo>
                  <a:cubicBezTo>
                    <a:pt x="1" y="149"/>
                    <a:pt x="2072" y="198"/>
                    <a:pt x="4603" y="198"/>
                  </a:cubicBezTo>
                  <a:cubicBezTo>
                    <a:pt x="7150" y="198"/>
                    <a:pt x="9205" y="149"/>
                    <a:pt x="9205" y="99"/>
                  </a:cubicBezTo>
                  <a:cubicBezTo>
                    <a:pt x="9205" y="50"/>
                    <a:pt x="7150" y="1"/>
                    <a:pt x="46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42;p37"/>
            <p:cNvSpPr/>
            <p:nvPr/>
          </p:nvSpPr>
          <p:spPr>
            <a:xfrm>
              <a:off x="1888292" y="4626216"/>
              <a:ext cx="16103" cy="17994"/>
            </a:xfrm>
            <a:custGeom>
              <a:avLst/>
              <a:gdLst/>
              <a:ahLst/>
              <a:cxnLst/>
              <a:rect l="l" t="t" r="r" b="b"/>
              <a:pathLst>
                <a:path w="494" h="552" extrusionOk="0">
                  <a:moveTo>
                    <a:pt x="439" y="0"/>
                  </a:moveTo>
                  <a:cubicBezTo>
                    <a:pt x="384" y="0"/>
                    <a:pt x="262" y="79"/>
                    <a:pt x="164" y="205"/>
                  </a:cubicBezTo>
                  <a:cubicBezTo>
                    <a:pt x="49" y="369"/>
                    <a:pt x="0" y="517"/>
                    <a:pt x="49" y="550"/>
                  </a:cubicBezTo>
                  <a:cubicBezTo>
                    <a:pt x="53" y="551"/>
                    <a:pt x="57" y="552"/>
                    <a:pt x="61" y="552"/>
                  </a:cubicBezTo>
                  <a:cubicBezTo>
                    <a:pt x="113" y="552"/>
                    <a:pt x="206" y="457"/>
                    <a:pt x="312" y="320"/>
                  </a:cubicBezTo>
                  <a:cubicBezTo>
                    <a:pt x="411" y="188"/>
                    <a:pt x="493" y="57"/>
                    <a:pt x="460" y="8"/>
                  </a:cubicBezTo>
                  <a:cubicBezTo>
                    <a:pt x="455" y="3"/>
                    <a:pt x="448" y="0"/>
                    <a:pt x="4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43;p37"/>
            <p:cNvSpPr/>
            <p:nvPr/>
          </p:nvSpPr>
          <p:spPr>
            <a:xfrm>
              <a:off x="1899538" y="4629443"/>
              <a:ext cx="15549" cy="20765"/>
            </a:xfrm>
            <a:custGeom>
              <a:avLst/>
              <a:gdLst/>
              <a:ahLst/>
              <a:cxnLst/>
              <a:rect l="l" t="t" r="r" b="b"/>
              <a:pathLst>
                <a:path w="477" h="637" extrusionOk="0">
                  <a:moveTo>
                    <a:pt x="410" y="1"/>
                  </a:moveTo>
                  <a:cubicBezTo>
                    <a:pt x="357" y="1"/>
                    <a:pt x="232" y="96"/>
                    <a:pt x="132" y="254"/>
                  </a:cubicBezTo>
                  <a:cubicBezTo>
                    <a:pt x="33" y="451"/>
                    <a:pt x="0" y="615"/>
                    <a:pt x="49" y="632"/>
                  </a:cubicBezTo>
                  <a:cubicBezTo>
                    <a:pt x="55" y="635"/>
                    <a:pt x="60" y="637"/>
                    <a:pt x="66" y="637"/>
                  </a:cubicBezTo>
                  <a:cubicBezTo>
                    <a:pt x="119" y="637"/>
                    <a:pt x="208" y="514"/>
                    <a:pt x="296" y="352"/>
                  </a:cubicBezTo>
                  <a:cubicBezTo>
                    <a:pt x="395" y="188"/>
                    <a:pt x="477" y="40"/>
                    <a:pt x="428" y="7"/>
                  </a:cubicBezTo>
                  <a:cubicBezTo>
                    <a:pt x="423" y="3"/>
                    <a:pt x="417" y="1"/>
                    <a:pt x="4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44;p37"/>
            <p:cNvSpPr/>
            <p:nvPr/>
          </p:nvSpPr>
          <p:spPr>
            <a:xfrm>
              <a:off x="1708256" y="4627520"/>
              <a:ext cx="52547" cy="33869"/>
            </a:xfrm>
            <a:custGeom>
              <a:avLst/>
              <a:gdLst/>
              <a:ahLst/>
              <a:cxnLst/>
              <a:rect l="l" t="t" r="r" b="b"/>
              <a:pathLst>
                <a:path w="1612" h="1039" extrusionOk="0">
                  <a:moveTo>
                    <a:pt x="296" y="0"/>
                  </a:moveTo>
                  <a:cubicBezTo>
                    <a:pt x="99" y="17"/>
                    <a:pt x="0" y="83"/>
                    <a:pt x="0" y="116"/>
                  </a:cubicBezTo>
                  <a:cubicBezTo>
                    <a:pt x="9" y="124"/>
                    <a:pt x="41" y="124"/>
                    <a:pt x="93" y="124"/>
                  </a:cubicBezTo>
                  <a:cubicBezTo>
                    <a:pt x="144" y="124"/>
                    <a:pt x="214" y="124"/>
                    <a:pt x="296" y="132"/>
                  </a:cubicBezTo>
                  <a:cubicBezTo>
                    <a:pt x="510" y="165"/>
                    <a:pt x="707" y="247"/>
                    <a:pt x="888" y="379"/>
                  </a:cubicBezTo>
                  <a:cubicBezTo>
                    <a:pt x="1069" y="526"/>
                    <a:pt x="1233" y="674"/>
                    <a:pt x="1365" y="839"/>
                  </a:cubicBezTo>
                  <a:cubicBezTo>
                    <a:pt x="1485" y="959"/>
                    <a:pt x="1564" y="1038"/>
                    <a:pt x="1589" y="1038"/>
                  </a:cubicBezTo>
                  <a:cubicBezTo>
                    <a:pt x="1591" y="1038"/>
                    <a:pt x="1593" y="1037"/>
                    <a:pt x="1595" y="1036"/>
                  </a:cubicBezTo>
                  <a:cubicBezTo>
                    <a:pt x="1611" y="1020"/>
                    <a:pt x="1578" y="921"/>
                    <a:pt x="1480" y="757"/>
                  </a:cubicBezTo>
                  <a:cubicBezTo>
                    <a:pt x="1348" y="559"/>
                    <a:pt x="1184" y="379"/>
                    <a:pt x="1003" y="231"/>
                  </a:cubicBezTo>
                  <a:cubicBezTo>
                    <a:pt x="789" y="83"/>
                    <a:pt x="543" y="0"/>
                    <a:pt x="2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45;p37"/>
            <p:cNvSpPr/>
            <p:nvPr/>
          </p:nvSpPr>
          <p:spPr>
            <a:xfrm>
              <a:off x="1872743" y="4625107"/>
              <a:ext cx="18255" cy="8638"/>
            </a:xfrm>
            <a:custGeom>
              <a:avLst/>
              <a:gdLst/>
              <a:ahLst/>
              <a:cxnLst/>
              <a:rect l="l" t="t" r="r" b="b"/>
              <a:pathLst>
                <a:path w="560" h="265" extrusionOk="0">
                  <a:moveTo>
                    <a:pt x="481" y="1"/>
                  </a:moveTo>
                  <a:cubicBezTo>
                    <a:pt x="426" y="1"/>
                    <a:pt x="343" y="26"/>
                    <a:pt x="247" y="58"/>
                  </a:cubicBezTo>
                  <a:cubicBezTo>
                    <a:pt x="115" y="107"/>
                    <a:pt x="0" y="157"/>
                    <a:pt x="17" y="206"/>
                  </a:cubicBezTo>
                  <a:cubicBezTo>
                    <a:pt x="17" y="243"/>
                    <a:pt x="63" y="264"/>
                    <a:pt x="131" y="264"/>
                  </a:cubicBezTo>
                  <a:cubicBezTo>
                    <a:pt x="183" y="264"/>
                    <a:pt x="248" y="251"/>
                    <a:pt x="313" y="222"/>
                  </a:cubicBezTo>
                  <a:cubicBezTo>
                    <a:pt x="477" y="173"/>
                    <a:pt x="559" y="74"/>
                    <a:pt x="543" y="25"/>
                  </a:cubicBezTo>
                  <a:cubicBezTo>
                    <a:pt x="531" y="8"/>
                    <a:pt x="510" y="1"/>
                    <a:pt x="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46;p37"/>
            <p:cNvSpPr/>
            <p:nvPr/>
          </p:nvSpPr>
          <p:spPr>
            <a:xfrm>
              <a:off x="1865767" y="4613600"/>
              <a:ext cx="22003" cy="6454"/>
            </a:xfrm>
            <a:custGeom>
              <a:avLst/>
              <a:gdLst/>
              <a:ahLst/>
              <a:cxnLst/>
              <a:rect l="l" t="t" r="r" b="b"/>
              <a:pathLst>
                <a:path w="675" h="198" extrusionOk="0">
                  <a:moveTo>
                    <a:pt x="346" y="0"/>
                  </a:moveTo>
                  <a:cubicBezTo>
                    <a:pt x="165" y="0"/>
                    <a:pt x="17" y="49"/>
                    <a:pt x="17" y="99"/>
                  </a:cubicBezTo>
                  <a:cubicBezTo>
                    <a:pt x="1" y="148"/>
                    <a:pt x="149" y="197"/>
                    <a:pt x="346" y="197"/>
                  </a:cubicBezTo>
                  <a:cubicBezTo>
                    <a:pt x="527" y="197"/>
                    <a:pt x="675" y="148"/>
                    <a:pt x="675" y="99"/>
                  </a:cubicBezTo>
                  <a:cubicBezTo>
                    <a:pt x="658" y="49"/>
                    <a:pt x="510" y="0"/>
                    <a:pt x="346" y="0"/>
                  </a:cubicBezTo>
                  <a:close/>
                </a:path>
              </a:pathLst>
            </a:custGeom>
            <a:solidFill>
              <a:srgbClr val="E85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47;p37"/>
            <p:cNvSpPr/>
            <p:nvPr/>
          </p:nvSpPr>
          <p:spPr>
            <a:xfrm>
              <a:off x="1706104" y="4658585"/>
              <a:ext cx="300093" cy="6487"/>
            </a:xfrm>
            <a:custGeom>
              <a:avLst/>
              <a:gdLst/>
              <a:ahLst/>
              <a:cxnLst/>
              <a:rect l="l" t="t" r="r" b="b"/>
              <a:pathLst>
                <a:path w="9206" h="199" extrusionOk="0">
                  <a:moveTo>
                    <a:pt x="4603" y="1"/>
                  </a:moveTo>
                  <a:cubicBezTo>
                    <a:pt x="2072" y="1"/>
                    <a:pt x="1" y="50"/>
                    <a:pt x="1" y="99"/>
                  </a:cubicBezTo>
                  <a:cubicBezTo>
                    <a:pt x="1" y="149"/>
                    <a:pt x="2072" y="198"/>
                    <a:pt x="4603" y="198"/>
                  </a:cubicBezTo>
                  <a:cubicBezTo>
                    <a:pt x="7150" y="198"/>
                    <a:pt x="9205" y="149"/>
                    <a:pt x="9205" y="99"/>
                  </a:cubicBezTo>
                  <a:cubicBezTo>
                    <a:pt x="9205" y="50"/>
                    <a:pt x="7150" y="1"/>
                    <a:pt x="46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48;p37"/>
            <p:cNvSpPr/>
            <p:nvPr/>
          </p:nvSpPr>
          <p:spPr>
            <a:xfrm>
              <a:off x="1888292" y="4626216"/>
              <a:ext cx="16103" cy="17994"/>
            </a:xfrm>
            <a:custGeom>
              <a:avLst/>
              <a:gdLst/>
              <a:ahLst/>
              <a:cxnLst/>
              <a:rect l="l" t="t" r="r" b="b"/>
              <a:pathLst>
                <a:path w="494" h="552" extrusionOk="0">
                  <a:moveTo>
                    <a:pt x="439" y="0"/>
                  </a:moveTo>
                  <a:cubicBezTo>
                    <a:pt x="384" y="0"/>
                    <a:pt x="262" y="79"/>
                    <a:pt x="164" y="205"/>
                  </a:cubicBezTo>
                  <a:cubicBezTo>
                    <a:pt x="49" y="369"/>
                    <a:pt x="0" y="517"/>
                    <a:pt x="49" y="550"/>
                  </a:cubicBezTo>
                  <a:cubicBezTo>
                    <a:pt x="53" y="551"/>
                    <a:pt x="57" y="552"/>
                    <a:pt x="61" y="552"/>
                  </a:cubicBezTo>
                  <a:cubicBezTo>
                    <a:pt x="113" y="552"/>
                    <a:pt x="206" y="457"/>
                    <a:pt x="312" y="320"/>
                  </a:cubicBezTo>
                  <a:cubicBezTo>
                    <a:pt x="411" y="188"/>
                    <a:pt x="493" y="57"/>
                    <a:pt x="460" y="8"/>
                  </a:cubicBezTo>
                  <a:cubicBezTo>
                    <a:pt x="455" y="3"/>
                    <a:pt x="448" y="0"/>
                    <a:pt x="4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49;p37"/>
            <p:cNvSpPr/>
            <p:nvPr/>
          </p:nvSpPr>
          <p:spPr>
            <a:xfrm>
              <a:off x="1899538" y="4629443"/>
              <a:ext cx="15549" cy="20765"/>
            </a:xfrm>
            <a:custGeom>
              <a:avLst/>
              <a:gdLst/>
              <a:ahLst/>
              <a:cxnLst/>
              <a:rect l="l" t="t" r="r" b="b"/>
              <a:pathLst>
                <a:path w="477" h="637" extrusionOk="0">
                  <a:moveTo>
                    <a:pt x="410" y="1"/>
                  </a:moveTo>
                  <a:cubicBezTo>
                    <a:pt x="357" y="1"/>
                    <a:pt x="232" y="96"/>
                    <a:pt x="132" y="254"/>
                  </a:cubicBezTo>
                  <a:cubicBezTo>
                    <a:pt x="33" y="451"/>
                    <a:pt x="0" y="615"/>
                    <a:pt x="49" y="632"/>
                  </a:cubicBezTo>
                  <a:cubicBezTo>
                    <a:pt x="55" y="635"/>
                    <a:pt x="60" y="637"/>
                    <a:pt x="66" y="637"/>
                  </a:cubicBezTo>
                  <a:cubicBezTo>
                    <a:pt x="119" y="637"/>
                    <a:pt x="208" y="514"/>
                    <a:pt x="296" y="352"/>
                  </a:cubicBezTo>
                  <a:cubicBezTo>
                    <a:pt x="395" y="188"/>
                    <a:pt x="477" y="40"/>
                    <a:pt x="428" y="7"/>
                  </a:cubicBezTo>
                  <a:cubicBezTo>
                    <a:pt x="423" y="3"/>
                    <a:pt x="417" y="1"/>
                    <a:pt x="4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50;p37"/>
            <p:cNvSpPr/>
            <p:nvPr/>
          </p:nvSpPr>
          <p:spPr>
            <a:xfrm>
              <a:off x="1708256" y="4627520"/>
              <a:ext cx="52547" cy="33869"/>
            </a:xfrm>
            <a:custGeom>
              <a:avLst/>
              <a:gdLst/>
              <a:ahLst/>
              <a:cxnLst/>
              <a:rect l="l" t="t" r="r" b="b"/>
              <a:pathLst>
                <a:path w="1612" h="1039" extrusionOk="0">
                  <a:moveTo>
                    <a:pt x="296" y="0"/>
                  </a:moveTo>
                  <a:cubicBezTo>
                    <a:pt x="99" y="17"/>
                    <a:pt x="0" y="83"/>
                    <a:pt x="0" y="116"/>
                  </a:cubicBezTo>
                  <a:cubicBezTo>
                    <a:pt x="9" y="124"/>
                    <a:pt x="41" y="124"/>
                    <a:pt x="93" y="124"/>
                  </a:cubicBezTo>
                  <a:cubicBezTo>
                    <a:pt x="144" y="124"/>
                    <a:pt x="214" y="124"/>
                    <a:pt x="296" y="132"/>
                  </a:cubicBezTo>
                  <a:cubicBezTo>
                    <a:pt x="510" y="165"/>
                    <a:pt x="707" y="247"/>
                    <a:pt x="888" y="379"/>
                  </a:cubicBezTo>
                  <a:cubicBezTo>
                    <a:pt x="1069" y="526"/>
                    <a:pt x="1233" y="674"/>
                    <a:pt x="1365" y="839"/>
                  </a:cubicBezTo>
                  <a:cubicBezTo>
                    <a:pt x="1485" y="959"/>
                    <a:pt x="1564" y="1038"/>
                    <a:pt x="1589" y="1038"/>
                  </a:cubicBezTo>
                  <a:cubicBezTo>
                    <a:pt x="1591" y="1038"/>
                    <a:pt x="1593" y="1037"/>
                    <a:pt x="1595" y="1036"/>
                  </a:cubicBezTo>
                  <a:cubicBezTo>
                    <a:pt x="1611" y="1020"/>
                    <a:pt x="1578" y="921"/>
                    <a:pt x="1480" y="757"/>
                  </a:cubicBezTo>
                  <a:cubicBezTo>
                    <a:pt x="1348" y="559"/>
                    <a:pt x="1184" y="379"/>
                    <a:pt x="1003" y="231"/>
                  </a:cubicBezTo>
                  <a:cubicBezTo>
                    <a:pt x="789" y="83"/>
                    <a:pt x="543" y="0"/>
                    <a:pt x="2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51;p37"/>
            <p:cNvSpPr/>
            <p:nvPr/>
          </p:nvSpPr>
          <p:spPr>
            <a:xfrm>
              <a:off x="1872743" y="4625107"/>
              <a:ext cx="18255" cy="8638"/>
            </a:xfrm>
            <a:custGeom>
              <a:avLst/>
              <a:gdLst/>
              <a:ahLst/>
              <a:cxnLst/>
              <a:rect l="l" t="t" r="r" b="b"/>
              <a:pathLst>
                <a:path w="560" h="265" extrusionOk="0">
                  <a:moveTo>
                    <a:pt x="481" y="1"/>
                  </a:moveTo>
                  <a:cubicBezTo>
                    <a:pt x="426" y="1"/>
                    <a:pt x="343" y="26"/>
                    <a:pt x="247" y="58"/>
                  </a:cubicBezTo>
                  <a:cubicBezTo>
                    <a:pt x="115" y="107"/>
                    <a:pt x="0" y="157"/>
                    <a:pt x="17" y="206"/>
                  </a:cubicBezTo>
                  <a:cubicBezTo>
                    <a:pt x="17" y="243"/>
                    <a:pt x="63" y="264"/>
                    <a:pt x="131" y="264"/>
                  </a:cubicBezTo>
                  <a:cubicBezTo>
                    <a:pt x="183" y="264"/>
                    <a:pt x="248" y="251"/>
                    <a:pt x="313" y="222"/>
                  </a:cubicBezTo>
                  <a:cubicBezTo>
                    <a:pt x="477" y="173"/>
                    <a:pt x="559" y="74"/>
                    <a:pt x="543" y="25"/>
                  </a:cubicBezTo>
                  <a:cubicBezTo>
                    <a:pt x="531" y="8"/>
                    <a:pt x="510" y="1"/>
                    <a:pt x="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52;p37"/>
            <p:cNvSpPr/>
            <p:nvPr/>
          </p:nvSpPr>
          <p:spPr>
            <a:xfrm>
              <a:off x="1865767" y="4613600"/>
              <a:ext cx="22003" cy="6454"/>
            </a:xfrm>
            <a:custGeom>
              <a:avLst/>
              <a:gdLst/>
              <a:ahLst/>
              <a:cxnLst/>
              <a:rect l="l" t="t" r="r" b="b"/>
              <a:pathLst>
                <a:path w="675" h="198" extrusionOk="0">
                  <a:moveTo>
                    <a:pt x="346" y="0"/>
                  </a:moveTo>
                  <a:cubicBezTo>
                    <a:pt x="165" y="0"/>
                    <a:pt x="17" y="49"/>
                    <a:pt x="17" y="99"/>
                  </a:cubicBezTo>
                  <a:cubicBezTo>
                    <a:pt x="1" y="148"/>
                    <a:pt x="149" y="197"/>
                    <a:pt x="346" y="197"/>
                  </a:cubicBezTo>
                  <a:cubicBezTo>
                    <a:pt x="527" y="197"/>
                    <a:pt x="675" y="148"/>
                    <a:pt x="675" y="99"/>
                  </a:cubicBezTo>
                  <a:cubicBezTo>
                    <a:pt x="658" y="49"/>
                    <a:pt x="510" y="0"/>
                    <a:pt x="3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53;p37"/>
            <p:cNvSpPr/>
            <p:nvPr/>
          </p:nvSpPr>
          <p:spPr>
            <a:xfrm>
              <a:off x="1890410" y="4444811"/>
              <a:ext cx="320075" cy="224010"/>
            </a:xfrm>
            <a:custGeom>
              <a:avLst/>
              <a:gdLst/>
              <a:ahLst/>
              <a:cxnLst/>
              <a:rect l="l" t="t" r="r" b="b"/>
              <a:pathLst>
                <a:path w="9819" h="6872" extrusionOk="0">
                  <a:moveTo>
                    <a:pt x="1316" y="1"/>
                  </a:moveTo>
                  <a:lnTo>
                    <a:pt x="1" y="4093"/>
                  </a:lnTo>
                  <a:lnTo>
                    <a:pt x="313" y="4208"/>
                  </a:lnTo>
                  <a:cubicBezTo>
                    <a:pt x="1743" y="4751"/>
                    <a:pt x="7594" y="6855"/>
                    <a:pt x="8663" y="6871"/>
                  </a:cubicBezTo>
                  <a:cubicBezTo>
                    <a:pt x="8667" y="6871"/>
                    <a:pt x="8671" y="6871"/>
                    <a:pt x="8675" y="6871"/>
                  </a:cubicBezTo>
                  <a:cubicBezTo>
                    <a:pt x="9818" y="6871"/>
                    <a:pt x="5704" y="4471"/>
                    <a:pt x="5704" y="4471"/>
                  </a:cubicBezTo>
                  <a:lnTo>
                    <a:pt x="6575" y="1661"/>
                  </a:lnTo>
                  <a:lnTo>
                    <a:pt x="13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54;p37"/>
            <p:cNvSpPr/>
            <p:nvPr/>
          </p:nvSpPr>
          <p:spPr>
            <a:xfrm>
              <a:off x="1892040" y="4572788"/>
              <a:ext cx="287738" cy="89154"/>
            </a:xfrm>
            <a:custGeom>
              <a:avLst/>
              <a:gdLst/>
              <a:ahLst/>
              <a:cxnLst/>
              <a:rect l="l" t="t" r="r" b="b"/>
              <a:pathLst>
                <a:path w="8827" h="2735" extrusionOk="0">
                  <a:moveTo>
                    <a:pt x="28" y="0"/>
                  </a:moveTo>
                  <a:cubicBezTo>
                    <a:pt x="21" y="0"/>
                    <a:pt x="17" y="1"/>
                    <a:pt x="17" y="3"/>
                  </a:cubicBezTo>
                  <a:cubicBezTo>
                    <a:pt x="0" y="52"/>
                    <a:pt x="1956" y="710"/>
                    <a:pt x="4389" y="1449"/>
                  </a:cubicBezTo>
                  <a:cubicBezTo>
                    <a:pt x="6724" y="2175"/>
                    <a:pt x="8635" y="2734"/>
                    <a:pt x="8799" y="2734"/>
                  </a:cubicBezTo>
                  <a:cubicBezTo>
                    <a:pt x="8806" y="2734"/>
                    <a:pt x="8809" y="2733"/>
                    <a:pt x="8810" y="2731"/>
                  </a:cubicBezTo>
                  <a:cubicBezTo>
                    <a:pt x="8827" y="2682"/>
                    <a:pt x="6871" y="2025"/>
                    <a:pt x="4438" y="1269"/>
                  </a:cubicBezTo>
                  <a:cubicBezTo>
                    <a:pt x="2119" y="559"/>
                    <a:pt x="193" y="0"/>
                    <a:pt x="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55;p37"/>
            <p:cNvSpPr/>
            <p:nvPr/>
          </p:nvSpPr>
          <p:spPr>
            <a:xfrm>
              <a:off x="2072044" y="4596780"/>
              <a:ext cx="19852" cy="13626"/>
            </a:xfrm>
            <a:custGeom>
              <a:avLst/>
              <a:gdLst/>
              <a:ahLst/>
              <a:cxnLst/>
              <a:rect l="l" t="t" r="r" b="b"/>
              <a:pathLst>
                <a:path w="609" h="418" extrusionOk="0">
                  <a:moveTo>
                    <a:pt x="534" y="1"/>
                  </a:moveTo>
                  <a:cubicBezTo>
                    <a:pt x="469" y="1"/>
                    <a:pt x="362" y="41"/>
                    <a:pt x="247" y="122"/>
                  </a:cubicBezTo>
                  <a:cubicBezTo>
                    <a:pt x="83" y="237"/>
                    <a:pt x="1" y="368"/>
                    <a:pt x="34" y="401"/>
                  </a:cubicBezTo>
                  <a:cubicBezTo>
                    <a:pt x="45" y="412"/>
                    <a:pt x="61" y="418"/>
                    <a:pt x="80" y="418"/>
                  </a:cubicBezTo>
                  <a:cubicBezTo>
                    <a:pt x="144" y="418"/>
                    <a:pt x="248" y="358"/>
                    <a:pt x="362" y="270"/>
                  </a:cubicBezTo>
                  <a:cubicBezTo>
                    <a:pt x="494" y="171"/>
                    <a:pt x="609" y="72"/>
                    <a:pt x="592" y="23"/>
                  </a:cubicBezTo>
                  <a:cubicBezTo>
                    <a:pt x="583" y="8"/>
                    <a:pt x="562" y="1"/>
                    <a:pt x="5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56;p37"/>
            <p:cNvSpPr/>
            <p:nvPr/>
          </p:nvSpPr>
          <p:spPr>
            <a:xfrm>
              <a:off x="2081171" y="4602876"/>
              <a:ext cx="19852" cy="16853"/>
            </a:xfrm>
            <a:custGeom>
              <a:avLst/>
              <a:gdLst/>
              <a:ahLst/>
              <a:cxnLst/>
              <a:rect l="l" t="t" r="r" b="b"/>
              <a:pathLst>
                <a:path w="609" h="517" extrusionOk="0">
                  <a:moveTo>
                    <a:pt x="551" y="0"/>
                  </a:moveTo>
                  <a:cubicBezTo>
                    <a:pt x="485" y="0"/>
                    <a:pt x="358" y="63"/>
                    <a:pt x="230" y="165"/>
                  </a:cubicBezTo>
                  <a:cubicBezTo>
                    <a:pt x="82" y="313"/>
                    <a:pt x="0" y="477"/>
                    <a:pt x="33" y="510"/>
                  </a:cubicBezTo>
                  <a:cubicBezTo>
                    <a:pt x="40" y="514"/>
                    <a:pt x="47" y="516"/>
                    <a:pt x="57" y="516"/>
                  </a:cubicBezTo>
                  <a:cubicBezTo>
                    <a:pt x="117" y="516"/>
                    <a:pt x="233" y="427"/>
                    <a:pt x="362" y="313"/>
                  </a:cubicBezTo>
                  <a:cubicBezTo>
                    <a:pt x="510" y="181"/>
                    <a:pt x="608" y="50"/>
                    <a:pt x="592" y="17"/>
                  </a:cubicBezTo>
                  <a:cubicBezTo>
                    <a:pt x="585" y="6"/>
                    <a:pt x="570" y="0"/>
                    <a:pt x="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57;p37"/>
            <p:cNvSpPr/>
            <p:nvPr/>
          </p:nvSpPr>
          <p:spPr>
            <a:xfrm>
              <a:off x="1903808" y="4542701"/>
              <a:ext cx="41301" cy="45734"/>
            </a:xfrm>
            <a:custGeom>
              <a:avLst/>
              <a:gdLst/>
              <a:ahLst/>
              <a:cxnLst/>
              <a:rect l="l" t="t" r="r" b="b"/>
              <a:pathLst>
                <a:path w="1267" h="1403" extrusionOk="0">
                  <a:moveTo>
                    <a:pt x="151" y="1"/>
                  </a:moveTo>
                  <a:cubicBezTo>
                    <a:pt x="54" y="1"/>
                    <a:pt x="1" y="27"/>
                    <a:pt x="1" y="38"/>
                  </a:cubicBezTo>
                  <a:cubicBezTo>
                    <a:pt x="1" y="71"/>
                    <a:pt x="116" y="71"/>
                    <a:pt x="264" y="153"/>
                  </a:cubicBezTo>
                  <a:cubicBezTo>
                    <a:pt x="461" y="236"/>
                    <a:pt x="642" y="384"/>
                    <a:pt x="757" y="564"/>
                  </a:cubicBezTo>
                  <a:cubicBezTo>
                    <a:pt x="888" y="745"/>
                    <a:pt x="1003" y="942"/>
                    <a:pt x="1085" y="1140"/>
                  </a:cubicBezTo>
                  <a:cubicBezTo>
                    <a:pt x="1168" y="1304"/>
                    <a:pt x="1217" y="1403"/>
                    <a:pt x="1250" y="1403"/>
                  </a:cubicBezTo>
                  <a:cubicBezTo>
                    <a:pt x="1266" y="1386"/>
                    <a:pt x="1266" y="1271"/>
                    <a:pt x="1217" y="1107"/>
                  </a:cubicBezTo>
                  <a:cubicBezTo>
                    <a:pt x="1151" y="860"/>
                    <a:pt x="1053" y="647"/>
                    <a:pt x="921" y="449"/>
                  </a:cubicBezTo>
                  <a:cubicBezTo>
                    <a:pt x="773" y="236"/>
                    <a:pt x="560" y="88"/>
                    <a:pt x="313" y="22"/>
                  </a:cubicBezTo>
                  <a:cubicBezTo>
                    <a:pt x="250" y="6"/>
                    <a:pt x="196" y="1"/>
                    <a:pt x="1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58;p37"/>
            <p:cNvSpPr/>
            <p:nvPr/>
          </p:nvSpPr>
          <p:spPr>
            <a:xfrm>
              <a:off x="2060798" y="4590880"/>
              <a:ext cx="18776" cy="6226"/>
            </a:xfrm>
            <a:custGeom>
              <a:avLst/>
              <a:gdLst/>
              <a:ahLst/>
              <a:cxnLst/>
              <a:rect l="l" t="t" r="r" b="b"/>
              <a:pathLst>
                <a:path w="576" h="191" extrusionOk="0">
                  <a:moveTo>
                    <a:pt x="381" y="1"/>
                  </a:moveTo>
                  <a:cubicBezTo>
                    <a:pt x="349" y="1"/>
                    <a:pt x="315" y="3"/>
                    <a:pt x="280" y="7"/>
                  </a:cubicBezTo>
                  <a:cubicBezTo>
                    <a:pt x="132" y="7"/>
                    <a:pt x="17" y="40"/>
                    <a:pt x="1" y="89"/>
                  </a:cubicBezTo>
                  <a:cubicBezTo>
                    <a:pt x="1" y="133"/>
                    <a:pt x="92" y="190"/>
                    <a:pt x="229" y="190"/>
                  </a:cubicBezTo>
                  <a:cubicBezTo>
                    <a:pt x="245" y="190"/>
                    <a:pt x="262" y="189"/>
                    <a:pt x="280" y="188"/>
                  </a:cubicBezTo>
                  <a:cubicBezTo>
                    <a:pt x="461" y="188"/>
                    <a:pt x="576" y="122"/>
                    <a:pt x="559" y="73"/>
                  </a:cubicBezTo>
                  <a:cubicBezTo>
                    <a:pt x="559" y="22"/>
                    <a:pt x="483" y="1"/>
                    <a:pt x="3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59;p37"/>
            <p:cNvSpPr/>
            <p:nvPr/>
          </p:nvSpPr>
          <p:spPr>
            <a:xfrm>
              <a:off x="2058125" y="4575950"/>
              <a:ext cx="21449" cy="8541"/>
            </a:xfrm>
            <a:custGeom>
              <a:avLst/>
              <a:gdLst/>
              <a:ahLst/>
              <a:cxnLst/>
              <a:rect l="l" t="t" r="r" b="b"/>
              <a:pathLst>
                <a:path w="658" h="262" extrusionOk="0">
                  <a:moveTo>
                    <a:pt x="128" y="0"/>
                  </a:moveTo>
                  <a:cubicBezTo>
                    <a:pt x="66" y="0"/>
                    <a:pt x="25" y="13"/>
                    <a:pt x="17" y="37"/>
                  </a:cubicBezTo>
                  <a:cubicBezTo>
                    <a:pt x="0" y="87"/>
                    <a:pt x="132" y="169"/>
                    <a:pt x="313" y="218"/>
                  </a:cubicBezTo>
                  <a:cubicBezTo>
                    <a:pt x="401" y="245"/>
                    <a:pt x="489" y="262"/>
                    <a:pt x="551" y="262"/>
                  </a:cubicBezTo>
                  <a:cubicBezTo>
                    <a:pt x="606" y="262"/>
                    <a:pt x="641" y="249"/>
                    <a:pt x="641" y="218"/>
                  </a:cubicBezTo>
                  <a:cubicBezTo>
                    <a:pt x="658" y="169"/>
                    <a:pt x="526" y="87"/>
                    <a:pt x="362" y="37"/>
                  </a:cubicBezTo>
                  <a:cubicBezTo>
                    <a:pt x="272" y="13"/>
                    <a:pt x="189" y="0"/>
                    <a:pt x="1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60;p37"/>
            <p:cNvSpPr/>
            <p:nvPr/>
          </p:nvSpPr>
          <p:spPr>
            <a:xfrm>
              <a:off x="1605378" y="2680992"/>
              <a:ext cx="818719" cy="1918167"/>
            </a:xfrm>
            <a:custGeom>
              <a:avLst/>
              <a:gdLst/>
              <a:ahLst/>
              <a:cxnLst/>
              <a:rect l="l" t="t" r="r" b="b"/>
              <a:pathLst>
                <a:path w="25116" h="58844" extrusionOk="0">
                  <a:moveTo>
                    <a:pt x="10503" y="8268"/>
                  </a:moveTo>
                  <a:cubicBezTo>
                    <a:pt x="10504" y="8269"/>
                    <a:pt x="15796" y="28600"/>
                    <a:pt x="15845" y="30211"/>
                  </a:cubicBezTo>
                  <a:cubicBezTo>
                    <a:pt x="15878" y="31181"/>
                    <a:pt x="12920" y="40566"/>
                    <a:pt x="10602" y="47765"/>
                  </a:cubicBezTo>
                  <a:cubicBezTo>
                    <a:pt x="10454" y="34189"/>
                    <a:pt x="10290" y="11095"/>
                    <a:pt x="10503" y="8268"/>
                  </a:cubicBezTo>
                  <a:close/>
                  <a:moveTo>
                    <a:pt x="1" y="0"/>
                  </a:moveTo>
                  <a:lnTo>
                    <a:pt x="1217" y="58843"/>
                  </a:lnTo>
                  <a:lnTo>
                    <a:pt x="10734" y="58728"/>
                  </a:lnTo>
                  <a:cubicBezTo>
                    <a:pt x="10734" y="58728"/>
                    <a:pt x="10717" y="58071"/>
                    <a:pt x="10717" y="56920"/>
                  </a:cubicBezTo>
                  <a:lnTo>
                    <a:pt x="10717" y="56920"/>
                  </a:lnTo>
                  <a:lnTo>
                    <a:pt x="16289" y="58449"/>
                  </a:lnTo>
                  <a:cubicBezTo>
                    <a:pt x="16289" y="58449"/>
                    <a:pt x="21713" y="40089"/>
                    <a:pt x="23571" y="32545"/>
                  </a:cubicBezTo>
                  <a:cubicBezTo>
                    <a:pt x="25116" y="26266"/>
                    <a:pt x="18179" y="1447"/>
                    <a:pt x="18179" y="1447"/>
                  </a:cubicBezTo>
                  <a:lnTo>
                    <a:pt x="10947" y="8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61;p37"/>
            <p:cNvSpPr/>
            <p:nvPr/>
          </p:nvSpPr>
          <p:spPr>
            <a:xfrm>
              <a:off x="1647168" y="4519296"/>
              <a:ext cx="309709" cy="5933"/>
            </a:xfrm>
            <a:custGeom>
              <a:avLst/>
              <a:gdLst/>
              <a:ahLst/>
              <a:cxnLst/>
              <a:rect l="l" t="t" r="r" b="b"/>
              <a:pathLst>
                <a:path w="9501" h="182" extrusionOk="0">
                  <a:moveTo>
                    <a:pt x="4751" y="0"/>
                  </a:moveTo>
                  <a:cubicBezTo>
                    <a:pt x="2121" y="0"/>
                    <a:pt x="1" y="33"/>
                    <a:pt x="1" y="99"/>
                  </a:cubicBezTo>
                  <a:cubicBezTo>
                    <a:pt x="1" y="148"/>
                    <a:pt x="2121" y="181"/>
                    <a:pt x="4751" y="181"/>
                  </a:cubicBezTo>
                  <a:cubicBezTo>
                    <a:pt x="7381" y="181"/>
                    <a:pt x="9501" y="148"/>
                    <a:pt x="9501" y="99"/>
                  </a:cubicBezTo>
                  <a:cubicBezTo>
                    <a:pt x="9501" y="33"/>
                    <a:pt x="7381" y="0"/>
                    <a:pt x="47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62;p37"/>
            <p:cNvSpPr/>
            <p:nvPr/>
          </p:nvSpPr>
          <p:spPr>
            <a:xfrm>
              <a:off x="1954171" y="4453384"/>
              <a:ext cx="199366" cy="70215"/>
            </a:xfrm>
            <a:custGeom>
              <a:avLst/>
              <a:gdLst/>
              <a:ahLst/>
              <a:cxnLst/>
              <a:rect l="l" t="t" r="r" b="b"/>
              <a:pathLst>
                <a:path w="6116" h="2154" extrusionOk="0">
                  <a:moveTo>
                    <a:pt x="1" y="1"/>
                  </a:moveTo>
                  <a:cubicBezTo>
                    <a:pt x="1" y="17"/>
                    <a:pt x="280" y="181"/>
                    <a:pt x="823" y="395"/>
                  </a:cubicBezTo>
                  <a:cubicBezTo>
                    <a:pt x="1365" y="625"/>
                    <a:pt x="2137" y="921"/>
                    <a:pt x="2992" y="1217"/>
                  </a:cubicBezTo>
                  <a:cubicBezTo>
                    <a:pt x="3830" y="1513"/>
                    <a:pt x="4619" y="1759"/>
                    <a:pt x="5178" y="1924"/>
                  </a:cubicBezTo>
                  <a:cubicBezTo>
                    <a:pt x="5491" y="2039"/>
                    <a:pt x="5803" y="2104"/>
                    <a:pt x="6115" y="2154"/>
                  </a:cubicBezTo>
                  <a:cubicBezTo>
                    <a:pt x="5836" y="2006"/>
                    <a:pt x="5540" y="1891"/>
                    <a:pt x="5228" y="1792"/>
                  </a:cubicBezTo>
                  <a:lnTo>
                    <a:pt x="3041" y="1036"/>
                  </a:lnTo>
                  <a:cubicBezTo>
                    <a:pt x="2236" y="757"/>
                    <a:pt x="1496" y="494"/>
                    <a:pt x="872" y="280"/>
                  </a:cubicBezTo>
                  <a:cubicBezTo>
                    <a:pt x="592" y="165"/>
                    <a:pt x="297" y="66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63;p37"/>
            <p:cNvSpPr/>
            <p:nvPr/>
          </p:nvSpPr>
          <p:spPr>
            <a:xfrm>
              <a:off x="2120810" y="3658950"/>
              <a:ext cx="117384" cy="10464"/>
            </a:xfrm>
            <a:custGeom>
              <a:avLst/>
              <a:gdLst/>
              <a:ahLst/>
              <a:cxnLst/>
              <a:rect l="l" t="t" r="r" b="b"/>
              <a:pathLst>
                <a:path w="3601" h="321" extrusionOk="0">
                  <a:moveTo>
                    <a:pt x="3262" y="0"/>
                  </a:moveTo>
                  <a:cubicBezTo>
                    <a:pt x="2934" y="0"/>
                    <a:pt x="2399" y="22"/>
                    <a:pt x="1792" y="62"/>
                  </a:cubicBezTo>
                  <a:cubicBezTo>
                    <a:pt x="806" y="144"/>
                    <a:pt x="0" y="243"/>
                    <a:pt x="0" y="292"/>
                  </a:cubicBezTo>
                  <a:cubicBezTo>
                    <a:pt x="0" y="312"/>
                    <a:pt x="128" y="321"/>
                    <a:pt x="344" y="321"/>
                  </a:cubicBezTo>
                  <a:cubicBezTo>
                    <a:pt x="674" y="321"/>
                    <a:pt x="1211" y="299"/>
                    <a:pt x="1809" y="259"/>
                  </a:cubicBezTo>
                  <a:cubicBezTo>
                    <a:pt x="2795" y="177"/>
                    <a:pt x="3600" y="78"/>
                    <a:pt x="3600" y="29"/>
                  </a:cubicBezTo>
                  <a:cubicBezTo>
                    <a:pt x="3600" y="10"/>
                    <a:pt x="3475" y="0"/>
                    <a:pt x="326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64;p37"/>
            <p:cNvSpPr/>
            <p:nvPr/>
          </p:nvSpPr>
          <p:spPr>
            <a:xfrm>
              <a:off x="2129904" y="3668664"/>
              <a:ext cx="88437" cy="26404"/>
            </a:xfrm>
            <a:custGeom>
              <a:avLst/>
              <a:gdLst/>
              <a:ahLst/>
              <a:cxnLst/>
              <a:rect l="l" t="t" r="r" b="b"/>
              <a:pathLst>
                <a:path w="2713" h="810" extrusionOk="0">
                  <a:moveTo>
                    <a:pt x="54" y="0"/>
                  </a:moveTo>
                  <a:cubicBezTo>
                    <a:pt x="30" y="0"/>
                    <a:pt x="17" y="3"/>
                    <a:pt x="17" y="10"/>
                  </a:cubicBezTo>
                  <a:cubicBezTo>
                    <a:pt x="1" y="60"/>
                    <a:pt x="593" y="273"/>
                    <a:pt x="1332" y="487"/>
                  </a:cubicBezTo>
                  <a:cubicBezTo>
                    <a:pt x="1968" y="685"/>
                    <a:pt x="2506" y="810"/>
                    <a:pt x="2656" y="810"/>
                  </a:cubicBezTo>
                  <a:cubicBezTo>
                    <a:pt x="2680" y="810"/>
                    <a:pt x="2694" y="806"/>
                    <a:pt x="2697" y="799"/>
                  </a:cubicBezTo>
                  <a:cubicBezTo>
                    <a:pt x="2713" y="750"/>
                    <a:pt x="2121" y="536"/>
                    <a:pt x="1382" y="306"/>
                  </a:cubicBezTo>
                  <a:cubicBezTo>
                    <a:pt x="747" y="123"/>
                    <a:pt x="197" y="0"/>
                    <a:pt x="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65;p37"/>
            <p:cNvSpPr/>
            <p:nvPr/>
          </p:nvSpPr>
          <p:spPr>
            <a:xfrm>
              <a:off x="1942925" y="2712612"/>
              <a:ext cx="34847" cy="237929"/>
            </a:xfrm>
            <a:custGeom>
              <a:avLst/>
              <a:gdLst/>
              <a:ahLst/>
              <a:cxnLst/>
              <a:rect l="l" t="t" r="r" b="b"/>
              <a:pathLst>
                <a:path w="1069" h="7299" extrusionOk="0">
                  <a:moveTo>
                    <a:pt x="1020" y="0"/>
                  </a:moveTo>
                  <a:cubicBezTo>
                    <a:pt x="954" y="362"/>
                    <a:pt x="937" y="740"/>
                    <a:pt x="937" y="1118"/>
                  </a:cubicBezTo>
                  <a:cubicBezTo>
                    <a:pt x="921" y="1808"/>
                    <a:pt x="905" y="2762"/>
                    <a:pt x="905" y="3814"/>
                  </a:cubicBezTo>
                  <a:cubicBezTo>
                    <a:pt x="888" y="4340"/>
                    <a:pt x="888" y="4849"/>
                    <a:pt x="888" y="5309"/>
                  </a:cubicBezTo>
                  <a:cubicBezTo>
                    <a:pt x="905" y="5704"/>
                    <a:pt x="855" y="6098"/>
                    <a:pt x="707" y="6476"/>
                  </a:cubicBezTo>
                  <a:cubicBezTo>
                    <a:pt x="609" y="6723"/>
                    <a:pt x="444" y="6936"/>
                    <a:pt x="247" y="7117"/>
                  </a:cubicBezTo>
                  <a:cubicBezTo>
                    <a:pt x="99" y="7232"/>
                    <a:pt x="1" y="7282"/>
                    <a:pt x="17" y="7298"/>
                  </a:cubicBezTo>
                  <a:cubicBezTo>
                    <a:pt x="116" y="7282"/>
                    <a:pt x="198" y="7232"/>
                    <a:pt x="280" y="7167"/>
                  </a:cubicBezTo>
                  <a:cubicBezTo>
                    <a:pt x="510" y="7002"/>
                    <a:pt x="707" y="6772"/>
                    <a:pt x="822" y="6526"/>
                  </a:cubicBezTo>
                  <a:cubicBezTo>
                    <a:pt x="987" y="6131"/>
                    <a:pt x="1052" y="5720"/>
                    <a:pt x="1052" y="5309"/>
                  </a:cubicBezTo>
                  <a:cubicBezTo>
                    <a:pt x="1052" y="4849"/>
                    <a:pt x="1052" y="4340"/>
                    <a:pt x="1069" y="3814"/>
                  </a:cubicBezTo>
                  <a:cubicBezTo>
                    <a:pt x="1069" y="2762"/>
                    <a:pt x="1069" y="1808"/>
                    <a:pt x="1069" y="1118"/>
                  </a:cubicBezTo>
                  <a:cubicBezTo>
                    <a:pt x="1069" y="740"/>
                    <a:pt x="1052" y="362"/>
                    <a:pt x="10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66;p37"/>
            <p:cNvSpPr/>
            <p:nvPr/>
          </p:nvSpPr>
          <p:spPr>
            <a:xfrm>
              <a:off x="1772016" y="2701366"/>
              <a:ext cx="26828" cy="1813138"/>
            </a:xfrm>
            <a:custGeom>
              <a:avLst/>
              <a:gdLst/>
              <a:ahLst/>
              <a:cxnLst/>
              <a:rect l="l" t="t" r="r" b="b"/>
              <a:pathLst>
                <a:path w="823" h="55622" extrusionOk="0">
                  <a:moveTo>
                    <a:pt x="806" y="0"/>
                  </a:moveTo>
                  <a:cubicBezTo>
                    <a:pt x="806" y="49"/>
                    <a:pt x="806" y="99"/>
                    <a:pt x="806" y="148"/>
                  </a:cubicBezTo>
                  <a:cubicBezTo>
                    <a:pt x="789" y="247"/>
                    <a:pt x="789" y="395"/>
                    <a:pt x="773" y="575"/>
                  </a:cubicBezTo>
                  <a:cubicBezTo>
                    <a:pt x="756" y="953"/>
                    <a:pt x="723" y="1496"/>
                    <a:pt x="691" y="2186"/>
                  </a:cubicBezTo>
                  <a:cubicBezTo>
                    <a:pt x="625" y="3600"/>
                    <a:pt x="526" y="5638"/>
                    <a:pt x="444" y="8153"/>
                  </a:cubicBezTo>
                  <a:cubicBezTo>
                    <a:pt x="263" y="13182"/>
                    <a:pt x="82" y="20135"/>
                    <a:pt x="50" y="27811"/>
                  </a:cubicBezTo>
                  <a:cubicBezTo>
                    <a:pt x="0" y="35503"/>
                    <a:pt x="115" y="42456"/>
                    <a:pt x="247" y="47485"/>
                  </a:cubicBezTo>
                  <a:cubicBezTo>
                    <a:pt x="313" y="50000"/>
                    <a:pt x="378" y="52038"/>
                    <a:pt x="428" y="53452"/>
                  </a:cubicBezTo>
                  <a:cubicBezTo>
                    <a:pt x="461" y="54142"/>
                    <a:pt x="477" y="54684"/>
                    <a:pt x="493" y="55063"/>
                  </a:cubicBezTo>
                  <a:cubicBezTo>
                    <a:pt x="510" y="55243"/>
                    <a:pt x="510" y="55375"/>
                    <a:pt x="510" y="55490"/>
                  </a:cubicBezTo>
                  <a:cubicBezTo>
                    <a:pt x="510" y="55539"/>
                    <a:pt x="526" y="55588"/>
                    <a:pt x="526" y="55621"/>
                  </a:cubicBezTo>
                  <a:cubicBezTo>
                    <a:pt x="543" y="55588"/>
                    <a:pt x="543" y="55539"/>
                    <a:pt x="526" y="55490"/>
                  </a:cubicBezTo>
                  <a:cubicBezTo>
                    <a:pt x="526" y="55375"/>
                    <a:pt x="526" y="55243"/>
                    <a:pt x="526" y="55063"/>
                  </a:cubicBezTo>
                  <a:cubicBezTo>
                    <a:pt x="526" y="54684"/>
                    <a:pt x="510" y="54142"/>
                    <a:pt x="493" y="53435"/>
                  </a:cubicBezTo>
                  <a:cubicBezTo>
                    <a:pt x="461" y="52022"/>
                    <a:pt x="411" y="50000"/>
                    <a:pt x="362" y="47485"/>
                  </a:cubicBezTo>
                  <a:cubicBezTo>
                    <a:pt x="263" y="42456"/>
                    <a:pt x="181" y="35503"/>
                    <a:pt x="214" y="27811"/>
                  </a:cubicBezTo>
                  <a:cubicBezTo>
                    <a:pt x="247" y="20135"/>
                    <a:pt x="411" y="13182"/>
                    <a:pt x="559" y="8153"/>
                  </a:cubicBezTo>
                  <a:cubicBezTo>
                    <a:pt x="641" y="5638"/>
                    <a:pt x="707" y="3616"/>
                    <a:pt x="756" y="2186"/>
                  </a:cubicBezTo>
                  <a:cubicBezTo>
                    <a:pt x="773" y="1496"/>
                    <a:pt x="789" y="953"/>
                    <a:pt x="806" y="575"/>
                  </a:cubicBezTo>
                  <a:cubicBezTo>
                    <a:pt x="806" y="395"/>
                    <a:pt x="822" y="247"/>
                    <a:pt x="822" y="148"/>
                  </a:cubicBezTo>
                  <a:cubicBezTo>
                    <a:pt x="822" y="99"/>
                    <a:pt x="822" y="49"/>
                    <a:pt x="8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67;p37"/>
            <p:cNvSpPr/>
            <p:nvPr/>
          </p:nvSpPr>
          <p:spPr>
            <a:xfrm>
              <a:off x="2083290" y="2749578"/>
              <a:ext cx="236332" cy="1732785"/>
            </a:xfrm>
            <a:custGeom>
              <a:avLst/>
              <a:gdLst/>
              <a:ahLst/>
              <a:cxnLst/>
              <a:rect l="l" t="t" r="r" b="b"/>
              <a:pathLst>
                <a:path w="7250" h="53157" extrusionOk="0">
                  <a:moveTo>
                    <a:pt x="1151" y="0"/>
                  </a:moveTo>
                  <a:lnTo>
                    <a:pt x="1151" y="17"/>
                  </a:lnTo>
                  <a:cubicBezTo>
                    <a:pt x="1155" y="24"/>
                    <a:pt x="1158" y="31"/>
                    <a:pt x="1162" y="39"/>
                  </a:cubicBezTo>
                  <a:lnTo>
                    <a:pt x="1162" y="39"/>
                  </a:lnTo>
                  <a:cubicBezTo>
                    <a:pt x="1159" y="26"/>
                    <a:pt x="1156" y="13"/>
                    <a:pt x="1151" y="0"/>
                  </a:cubicBezTo>
                  <a:close/>
                  <a:moveTo>
                    <a:pt x="1162" y="39"/>
                  </a:moveTo>
                  <a:cubicBezTo>
                    <a:pt x="1169" y="75"/>
                    <a:pt x="1172" y="112"/>
                    <a:pt x="1184" y="148"/>
                  </a:cubicBezTo>
                  <a:cubicBezTo>
                    <a:pt x="1217" y="247"/>
                    <a:pt x="1250" y="378"/>
                    <a:pt x="1299" y="543"/>
                  </a:cubicBezTo>
                  <a:cubicBezTo>
                    <a:pt x="1382" y="904"/>
                    <a:pt x="1546" y="1414"/>
                    <a:pt x="1710" y="2088"/>
                  </a:cubicBezTo>
                  <a:cubicBezTo>
                    <a:pt x="2072" y="3436"/>
                    <a:pt x="2565" y="5375"/>
                    <a:pt x="3107" y="7791"/>
                  </a:cubicBezTo>
                  <a:cubicBezTo>
                    <a:pt x="3650" y="10207"/>
                    <a:pt x="4274" y="13100"/>
                    <a:pt x="4915" y="16322"/>
                  </a:cubicBezTo>
                  <a:cubicBezTo>
                    <a:pt x="5557" y="19527"/>
                    <a:pt x="6230" y="23077"/>
                    <a:pt x="6855" y="26808"/>
                  </a:cubicBezTo>
                  <a:cubicBezTo>
                    <a:pt x="6937" y="27269"/>
                    <a:pt x="7003" y="27729"/>
                    <a:pt x="7069" y="28189"/>
                  </a:cubicBezTo>
                  <a:cubicBezTo>
                    <a:pt x="7069" y="28304"/>
                    <a:pt x="7085" y="28419"/>
                    <a:pt x="7085" y="28518"/>
                  </a:cubicBezTo>
                  <a:lnTo>
                    <a:pt x="7036" y="28863"/>
                  </a:lnTo>
                  <a:cubicBezTo>
                    <a:pt x="6986" y="29093"/>
                    <a:pt x="6954" y="29323"/>
                    <a:pt x="6904" y="29537"/>
                  </a:cubicBezTo>
                  <a:cubicBezTo>
                    <a:pt x="6723" y="30441"/>
                    <a:pt x="6510" y="31328"/>
                    <a:pt x="6296" y="32200"/>
                  </a:cubicBezTo>
                  <a:cubicBezTo>
                    <a:pt x="5852" y="33925"/>
                    <a:pt x="5392" y="35586"/>
                    <a:pt x="4932" y="37147"/>
                  </a:cubicBezTo>
                  <a:cubicBezTo>
                    <a:pt x="4011" y="40303"/>
                    <a:pt x="3140" y="43130"/>
                    <a:pt x="2417" y="45497"/>
                  </a:cubicBezTo>
                  <a:cubicBezTo>
                    <a:pt x="1661" y="47847"/>
                    <a:pt x="1053" y="49770"/>
                    <a:pt x="642" y="51102"/>
                  </a:cubicBezTo>
                  <a:cubicBezTo>
                    <a:pt x="428" y="51743"/>
                    <a:pt x="264" y="52252"/>
                    <a:pt x="149" y="52614"/>
                  </a:cubicBezTo>
                  <a:cubicBezTo>
                    <a:pt x="100" y="52778"/>
                    <a:pt x="67" y="52910"/>
                    <a:pt x="34" y="53008"/>
                  </a:cubicBezTo>
                  <a:cubicBezTo>
                    <a:pt x="17" y="53058"/>
                    <a:pt x="1" y="53107"/>
                    <a:pt x="1" y="53156"/>
                  </a:cubicBezTo>
                  <a:cubicBezTo>
                    <a:pt x="17" y="53107"/>
                    <a:pt x="34" y="53058"/>
                    <a:pt x="50" y="53025"/>
                  </a:cubicBezTo>
                  <a:cubicBezTo>
                    <a:pt x="83" y="52926"/>
                    <a:pt x="132" y="52795"/>
                    <a:pt x="182" y="52630"/>
                  </a:cubicBezTo>
                  <a:cubicBezTo>
                    <a:pt x="313" y="52269"/>
                    <a:pt x="478" y="51759"/>
                    <a:pt x="708" y="51118"/>
                  </a:cubicBezTo>
                  <a:cubicBezTo>
                    <a:pt x="1135" y="49803"/>
                    <a:pt x="1776" y="47896"/>
                    <a:pt x="2516" y="45530"/>
                  </a:cubicBezTo>
                  <a:cubicBezTo>
                    <a:pt x="3272" y="43163"/>
                    <a:pt x="4159" y="40352"/>
                    <a:pt x="5080" y="37196"/>
                  </a:cubicBezTo>
                  <a:cubicBezTo>
                    <a:pt x="5540" y="35618"/>
                    <a:pt x="6000" y="33958"/>
                    <a:pt x="6444" y="32232"/>
                  </a:cubicBezTo>
                  <a:cubicBezTo>
                    <a:pt x="6674" y="31361"/>
                    <a:pt x="6888" y="30490"/>
                    <a:pt x="7069" y="29586"/>
                  </a:cubicBezTo>
                  <a:cubicBezTo>
                    <a:pt x="7118" y="29356"/>
                    <a:pt x="7151" y="29126"/>
                    <a:pt x="7200" y="28896"/>
                  </a:cubicBezTo>
                  <a:lnTo>
                    <a:pt x="7249" y="28551"/>
                  </a:lnTo>
                  <a:cubicBezTo>
                    <a:pt x="7249" y="28419"/>
                    <a:pt x="7233" y="28304"/>
                    <a:pt x="7233" y="28173"/>
                  </a:cubicBezTo>
                  <a:cubicBezTo>
                    <a:pt x="7167" y="27712"/>
                    <a:pt x="7102" y="27252"/>
                    <a:pt x="7019" y="26776"/>
                  </a:cubicBezTo>
                  <a:cubicBezTo>
                    <a:pt x="6395" y="23044"/>
                    <a:pt x="5704" y="19511"/>
                    <a:pt x="5063" y="16289"/>
                  </a:cubicBezTo>
                  <a:cubicBezTo>
                    <a:pt x="4406" y="13067"/>
                    <a:pt x="3781" y="10191"/>
                    <a:pt x="3223" y="7775"/>
                  </a:cubicBezTo>
                  <a:cubicBezTo>
                    <a:pt x="2664" y="5359"/>
                    <a:pt x="2154" y="3403"/>
                    <a:pt x="1776" y="2071"/>
                  </a:cubicBezTo>
                  <a:cubicBezTo>
                    <a:pt x="1595" y="1397"/>
                    <a:pt x="1431" y="888"/>
                    <a:pt x="1332" y="543"/>
                  </a:cubicBezTo>
                  <a:cubicBezTo>
                    <a:pt x="1267" y="378"/>
                    <a:pt x="1234" y="247"/>
                    <a:pt x="1201" y="148"/>
                  </a:cubicBezTo>
                  <a:cubicBezTo>
                    <a:pt x="1188" y="109"/>
                    <a:pt x="1175" y="70"/>
                    <a:pt x="1162" y="3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68;p37"/>
            <p:cNvSpPr/>
            <p:nvPr/>
          </p:nvSpPr>
          <p:spPr>
            <a:xfrm>
              <a:off x="1947228" y="4199417"/>
              <a:ext cx="11800" cy="381521"/>
            </a:xfrm>
            <a:custGeom>
              <a:avLst/>
              <a:gdLst/>
              <a:ahLst/>
              <a:cxnLst/>
              <a:rect l="l" t="t" r="r" b="b"/>
              <a:pathLst>
                <a:path w="362" h="11704" extrusionOk="0">
                  <a:moveTo>
                    <a:pt x="82" y="1"/>
                  </a:moveTo>
                  <a:cubicBezTo>
                    <a:pt x="66" y="149"/>
                    <a:pt x="49" y="297"/>
                    <a:pt x="49" y="461"/>
                  </a:cubicBezTo>
                  <a:cubicBezTo>
                    <a:pt x="33" y="757"/>
                    <a:pt x="33" y="1184"/>
                    <a:pt x="16" y="1710"/>
                  </a:cubicBezTo>
                  <a:cubicBezTo>
                    <a:pt x="0" y="2778"/>
                    <a:pt x="0" y="4241"/>
                    <a:pt x="33" y="5852"/>
                  </a:cubicBezTo>
                  <a:cubicBezTo>
                    <a:pt x="66" y="7463"/>
                    <a:pt x="132" y="8926"/>
                    <a:pt x="197" y="9994"/>
                  </a:cubicBezTo>
                  <a:cubicBezTo>
                    <a:pt x="230" y="10520"/>
                    <a:pt x="247" y="10947"/>
                    <a:pt x="279" y="11243"/>
                  </a:cubicBezTo>
                  <a:cubicBezTo>
                    <a:pt x="279" y="11391"/>
                    <a:pt x="296" y="11556"/>
                    <a:pt x="345" y="11703"/>
                  </a:cubicBezTo>
                  <a:cubicBezTo>
                    <a:pt x="362" y="11556"/>
                    <a:pt x="362" y="11391"/>
                    <a:pt x="345" y="11243"/>
                  </a:cubicBezTo>
                  <a:cubicBezTo>
                    <a:pt x="329" y="10915"/>
                    <a:pt x="329" y="10487"/>
                    <a:pt x="312" y="9978"/>
                  </a:cubicBezTo>
                  <a:cubicBezTo>
                    <a:pt x="279" y="8893"/>
                    <a:pt x="247" y="7446"/>
                    <a:pt x="197" y="5852"/>
                  </a:cubicBezTo>
                  <a:cubicBezTo>
                    <a:pt x="181" y="4258"/>
                    <a:pt x="148" y="2795"/>
                    <a:pt x="132" y="1710"/>
                  </a:cubicBezTo>
                  <a:cubicBezTo>
                    <a:pt x="132" y="1201"/>
                    <a:pt x="115" y="790"/>
                    <a:pt x="115" y="461"/>
                  </a:cubicBezTo>
                  <a:cubicBezTo>
                    <a:pt x="115" y="297"/>
                    <a:pt x="115" y="149"/>
                    <a:pt x="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69;p37"/>
            <p:cNvSpPr/>
            <p:nvPr/>
          </p:nvSpPr>
          <p:spPr>
            <a:xfrm>
              <a:off x="1605378" y="2680992"/>
              <a:ext cx="818719" cy="1918167"/>
            </a:xfrm>
            <a:custGeom>
              <a:avLst/>
              <a:gdLst/>
              <a:ahLst/>
              <a:cxnLst/>
              <a:rect l="l" t="t" r="r" b="b"/>
              <a:pathLst>
                <a:path w="25116" h="58844" extrusionOk="0">
                  <a:moveTo>
                    <a:pt x="10503" y="8268"/>
                  </a:moveTo>
                  <a:cubicBezTo>
                    <a:pt x="10504" y="8269"/>
                    <a:pt x="15796" y="28600"/>
                    <a:pt x="15845" y="30211"/>
                  </a:cubicBezTo>
                  <a:cubicBezTo>
                    <a:pt x="15878" y="31181"/>
                    <a:pt x="12920" y="40566"/>
                    <a:pt x="10602" y="47765"/>
                  </a:cubicBezTo>
                  <a:cubicBezTo>
                    <a:pt x="10454" y="34189"/>
                    <a:pt x="10290" y="11095"/>
                    <a:pt x="10503" y="8268"/>
                  </a:cubicBezTo>
                  <a:close/>
                  <a:moveTo>
                    <a:pt x="1" y="0"/>
                  </a:moveTo>
                  <a:lnTo>
                    <a:pt x="1217" y="58843"/>
                  </a:lnTo>
                  <a:lnTo>
                    <a:pt x="10734" y="58728"/>
                  </a:lnTo>
                  <a:cubicBezTo>
                    <a:pt x="10734" y="58728"/>
                    <a:pt x="10717" y="58071"/>
                    <a:pt x="10717" y="56920"/>
                  </a:cubicBezTo>
                  <a:lnTo>
                    <a:pt x="10717" y="56920"/>
                  </a:lnTo>
                  <a:lnTo>
                    <a:pt x="16289" y="58449"/>
                  </a:lnTo>
                  <a:cubicBezTo>
                    <a:pt x="16289" y="58449"/>
                    <a:pt x="21713" y="40089"/>
                    <a:pt x="23571" y="32545"/>
                  </a:cubicBezTo>
                  <a:cubicBezTo>
                    <a:pt x="25116" y="26266"/>
                    <a:pt x="18179" y="1447"/>
                    <a:pt x="18179" y="1447"/>
                  </a:cubicBezTo>
                  <a:lnTo>
                    <a:pt x="10947" y="8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70;p37"/>
            <p:cNvSpPr/>
            <p:nvPr/>
          </p:nvSpPr>
          <p:spPr>
            <a:xfrm>
              <a:off x="1647168" y="4519296"/>
              <a:ext cx="309709" cy="5933"/>
            </a:xfrm>
            <a:custGeom>
              <a:avLst/>
              <a:gdLst/>
              <a:ahLst/>
              <a:cxnLst/>
              <a:rect l="l" t="t" r="r" b="b"/>
              <a:pathLst>
                <a:path w="9501" h="182" extrusionOk="0">
                  <a:moveTo>
                    <a:pt x="4751" y="0"/>
                  </a:moveTo>
                  <a:cubicBezTo>
                    <a:pt x="2121" y="0"/>
                    <a:pt x="1" y="33"/>
                    <a:pt x="1" y="99"/>
                  </a:cubicBezTo>
                  <a:cubicBezTo>
                    <a:pt x="1" y="148"/>
                    <a:pt x="2121" y="181"/>
                    <a:pt x="4751" y="181"/>
                  </a:cubicBezTo>
                  <a:cubicBezTo>
                    <a:pt x="7381" y="181"/>
                    <a:pt x="9501" y="148"/>
                    <a:pt x="9501" y="99"/>
                  </a:cubicBezTo>
                  <a:cubicBezTo>
                    <a:pt x="9501" y="33"/>
                    <a:pt x="7381" y="0"/>
                    <a:pt x="475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71;p37"/>
            <p:cNvSpPr/>
            <p:nvPr/>
          </p:nvSpPr>
          <p:spPr>
            <a:xfrm>
              <a:off x="1954171" y="4453384"/>
              <a:ext cx="199366" cy="70215"/>
            </a:xfrm>
            <a:custGeom>
              <a:avLst/>
              <a:gdLst/>
              <a:ahLst/>
              <a:cxnLst/>
              <a:rect l="l" t="t" r="r" b="b"/>
              <a:pathLst>
                <a:path w="6116" h="2154" extrusionOk="0">
                  <a:moveTo>
                    <a:pt x="1" y="1"/>
                  </a:moveTo>
                  <a:cubicBezTo>
                    <a:pt x="1" y="17"/>
                    <a:pt x="280" y="181"/>
                    <a:pt x="823" y="395"/>
                  </a:cubicBezTo>
                  <a:cubicBezTo>
                    <a:pt x="1365" y="625"/>
                    <a:pt x="2137" y="921"/>
                    <a:pt x="2992" y="1217"/>
                  </a:cubicBezTo>
                  <a:cubicBezTo>
                    <a:pt x="3830" y="1513"/>
                    <a:pt x="4619" y="1759"/>
                    <a:pt x="5178" y="1924"/>
                  </a:cubicBezTo>
                  <a:cubicBezTo>
                    <a:pt x="5491" y="2039"/>
                    <a:pt x="5803" y="2104"/>
                    <a:pt x="6115" y="2154"/>
                  </a:cubicBezTo>
                  <a:cubicBezTo>
                    <a:pt x="5836" y="2006"/>
                    <a:pt x="5540" y="1891"/>
                    <a:pt x="5228" y="1792"/>
                  </a:cubicBezTo>
                  <a:lnTo>
                    <a:pt x="3041" y="1036"/>
                  </a:lnTo>
                  <a:cubicBezTo>
                    <a:pt x="2236" y="757"/>
                    <a:pt x="1496" y="494"/>
                    <a:pt x="872" y="280"/>
                  </a:cubicBezTo>
                  <a:cubicBezTo>
                    <a:pt x="592" y="165"/>
                    <a:pt x="297" y="66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72;p37"/>
            <p:cNvSpPr/>
            <p:nvPr/>
          </p:nvSpPr>
          <p:spPr>
            <a:xfrm>
              <a:off x="2120810" y="3658950"/>
              <a:ext cx="117384" cy="10464"/>
            </a:xfrm>
            <a:custGeom>
              <a:avLst/>
              <a:gdLst/>
              <a:ahLst/>
              <a:cxnLst/>
              <a:rect l="l" t="t" r="r" b="b"/>
              <a:pathLst>
                <a:path w="3601" h="321" extrusionOk="0">
                  <a:moveTo>
                    <a:pt x="3262" y="0"/>
                  </a:moveTo>
                  <a:cubicBezTo>
                    <a:pt x="2934" y="0"/>
                    <a:pt x="2399" y="22"/>
                    <a:pt x="1792" y="62"/>
                  </a:cubicBezTo>
                  <a:cubicBezTo>
                    <a:pt x="806" y="144"/>
                    <a:pt x="0" y="243"/>
                    <a:pt x="0" y="292"/>
                  </a:cubicBezTo>
                  <a:cubicBezTo>
                    <a:pt x="0" y="312"/>
                    <a:pt x="128" y="321"/>
                    <a:pt x="344" y="321"/>
                  </a:cubicBezTo>
                  <a:cubicBezTo>
                    <a:pt x="674" y="321"/>
                    <a:pt x="1211" y="299"/>
                    <a:pt x="1809" y="259"/>
                  </a:cubicBezTo>
                  <a:cubicBezTo>
                    <a:pt x="2795" y="177"/>
                    <a:pt x="3600" y="78"/>
                    <a:pt x="3600" y="29"/>
                  </a:cubicBezTo>
                  <a:cubicBezTo>
                    <a:pt x="3600" y="10"/>
                    <a:pt x="3475" y="0"/>
                    <a:pt x="326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73;p37"/>
            <p:cNvSpPr/>
            <p:nvPr/>
          </p:nvSpPr>
          <p:spPr>
            <a:xfrm>
              <a:off x="2129904" y="3668664"/>
              <a:ext cx="88437" cy="26404"/>
            </a:xfrm>
            <a:custGeom>
              <a:avLst/>
              <a:gdLst/>
              <a:ahLst/>
              <a:cxnLst/>
              <a:rect l="l" t="t" r="r" b="b"/>
              <a:pathLst>
                <a:path w="2713" h="810" extrusionOk="0">
                  <a:moveTo>
                    <a:pt x="54" y="0"/>
                  </a:moveTo>
                  <a:cubicBezTo>
                    <a:pt x="30" y="0"/>
                    <a:pt x="17" y="3"/>
                    <a:pt x="17" y="10"/>
                  </a:cubicBezTo>
                  <a:cubicBezTo>
                    <a:pt x="1" y="60"/>
                    <a:pt x="593" y="273"/>
                    <a:pt x="1332" y="487"/>
                  </a:cubicBezTo>
                  <a:cubicBezTo>
                    <a:pt x="1968" y="685"/>
                    <a:pt x="2506" y="810"/>
                    <a:pt x="2656" y="810"/>
                  </a:cubicBezTo>
                  <a:cubicBezTo>
                    <a:pt x="2680" y="810"/>
                    <a:pt x="2694" y="806"/>
                    <a:pt x="2697" y="799"/>
                  </a:cubicBezTo>
                  <a:cubicBezTo>
                    <a:pt x="2713" y="750"/>
                    <a:pt x="2121" y="536"/>
                    <a:pt x="1382" y="306"/>
                  </a:cubicBezTo>
                  <a:cubicBezTo>
                    <a:pt x="747" y="123"/>
                    <a:pt x="197" y="0"/>
                    <a:pt x="5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74;p37"/>
            <p:cNvSpPr/>
            <p:nvPr/>
          </p:nvSpPr>
          <p:spPr>
            <a:xfrm>
              <a:off x="1942925" y="2712612"/>
              <a:ext cx="34847" cy="237929"/>
            </a:xfrm>
            <a:custGeom>
              <a:avLst/>
              <a:gdLst/>
              <a:ahLst/>
              <a:cxnLst/>
              <a:rect l="l" t="t" r="r" b="b"/>
              <a:pathLst>
                <a:path w="1069" h="7299" extrusionOk="0">
                  <a:moveTo>
                    <a:pt x="1020" y="0"/>
                  </a:moveTo>
                  <a:cubicBezTo>
                    <a:pt x="954" y="362"/>
                    <a:pt x="937" y="740"/>
                    <a:pt x="937" y="1118"/>
                  </a:cubicBezTo>
                  <a:cubicBezTo>
                    <a:pt x="921" y="1808"/>
                    <a:pt x="905" y="2762"/>
                    <a:pt x="905" y="3814"/>
                  </a:cubicBezTo>
                  <a:cubicBezTo>
                    <a:pt x="888" y="4340"/>
                    <a:pt x="888" y="4849"/>
                    <a:pt x="888" y="5309"/>
                  </a:cubicBezTo>
                  <a:cubicBezTo>
                    <a:pt x="905" y="5704"/>
                    <a:pt x="855" y="6098"/>
                    <a:pt x="707" y="6476"/>
                  </a:cubicBezTo>
                  <a:cubicBezTo>
                    <a:pt x="609" y="6723"/>
                    <a:pt x="444" y="6936"/>
                    <a:pt x="247" y="7117"/>
                  </a:cubicBezTo>
                  <a:cubicBezTo>
                    <a:pt x="99" y="7232"/>
                    <a:pt x="1" y="7282"/>
                    <a:pt x="17" y="7298"/>
                  </a:cubicBezTo>
                  <a:cubicBezTo>
                    <a:pt x="116" y="7282"/>
                    <a:pt x="198" y="7232"/>
                    <a:pt x="280" y="7167"/>
                  </a:cubicBezTo>
                  <a:cubicBezTo>
                    <a:pt x="510" y="7002"/>
                    <a:pt x="707" y="6772"/>
                    <a:pt x="822" y="6526"/>
                  </a:cubicBezTo>
                  <a:cubicBezTo>
                    <a:pt x="987" y="6131"/>
                    <a:pt x="1052" y="5720"/>
                    <a:pt x="1052" y="5309"/>
                  </a:cubicBezTo>
                  <a:cubicBezTo>
                    <a:pt x="1052" y="4849"/>
                    <a:pt x="1052" y="4340"/>
                    <a:pt x="1069" y="3814"/>
                  </a:cubicBezTo>
                  <a:cubicBezTo>
                    <a:pt x="1069" y="2762"/>
                    <a:pt x="1069" y="1808"/>
                    <a:pt x="1069" y="1118"/>
                  </a:cubicBezTo>
                  <a:cubicBezTo>
                    <a:pt x="1069" y="740"/>
                    <a:pt x="1052" y="362"/>
                    <a:pt x="10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75;p37"/>
            <p:cNvSpPr/>
            <p:nvPr/>
          </p:nvSpPr>
          <p:spPr>
            <a:xfrm>
              <a:off x="1772016" y="2701366"/>
              <a:ext cx="26828" cy="1813138"/>
            </a:xfrm>
            <a:custGeom>
              <a:avLst/>
              <a:gdLst/>
              <a:ahLst/>
              <a:cxnLst/>
              <a:rect l="l" t="t" r="r" b="b"/>
              <a:pathLst>
                <a:path w="823" h="55622" extrusionOk="0">
                  <a:moveTo>
                    <a:pt x="806" y="0"/>
                  </a:moveTo>
                  <a:cubicBezTo>
                    <a:pt x="806" y="49"/>
                    <a:pt x="806" y="99"/>
                    <a:pt x="806" y="148"/>
                  </a:cubicBezTo>
                  <a:cubicBezTo>
                    <a:pt x="789" y="247"/>
                    <a:pt x="789" y="395"/>
                    <a:pt x="773" y="575"/>
                  </a:cubicBezTo>
                  <a:cubicBezTo>
                    <a:pt x="756" y="953"/>
                    <a:pt x="723" y="1496"/>
                    <a:pt x="691" y="2186"/>
                  </a:cubicBezTo>
                  <a:cubicBezTo>
                    <a:pt x="625" y="3600"/>
                    <a:pt x="526" y="5638"/>
                    <a:pt x="444" y="8153"/>
                  </a:cubicBezTo>
                  <a:cubicBezTo>
                    <a:pt x="263" y="13182"/>
                    <a:pt x="82" y="20135"/>
                    <a:pt x="50" y="27811"/>
                  </a:cubicBezTo>
                  <a:cubicBezTo>
                    <a:pt x="0" y="35503"/>
                    <a:pt x="115" y="42456"/>
                    <a:pt x="247" y="47485"/>
                  </a:cubicBezTo>
                  <a:cubicBezTo>
                    <a:pt x="313" y="50000"/>
                    <a:pt x="378" y="52038"/>
                    <a:pt x="428" y="53452"/>
                  </a:cubicBezTo>
                  <a:cubicBezTo>
                    <a:pt x="461" y="54142"/>
                    <a:pt x="477" y="54684"/>
                    <a:pt x="493" y="55063"/>
                  </a:cubicBezTo>
                  <a:cubicBezTo>
                    <a:pt x="510" y="55243"/>
                    <a:pt x="510" y="55375"/>
                    <a:pt x="510" y="55490"/>
                  </a:cubicBezTo>
                  <a:cubicBezTo>
                    <a:pt x="510" y="55539"/>
                    <a:pt x="526" y="55588"/>
                    <a:pt x="526" y="55621"/>
                  </a:cubicBezTo>
                  <a:cubicBezTo>
                    <a:pt x="543" y="55588"/>
                    <a:pt x="543" y="55539"/>
                    <a:pt x="526" y="55490"/>
                  </a:cubicBezTo>
                  <a:cubicBezTo>
                    <a:pt x="526" y="55375"/>
                    <a:pt x="526" y="55243"/>
                    <a:pt x="526" y="55063"/>
                  </a:cubicBezTo>
                  <a:cubicBezTo>
                    <a:pt x="526" y="54684"/>
                    <a:pt x="510" y="54142"/>
                    <a:pt x="493" y="53435"/>
                  </a:cubicBezTo>
                  <a:cubicBezTo>
                    <a:pt x="461" y="52022"/>
                    <a:pt x="411" y="50000"/>
                    <a:pt x="362" y="47485"/>
                  </a:cubicBezTo>
                  <a:cubicBezTo>
                    <a:pt x="263" y="42456"/>
                    <a:pt x="181" y="35503"/>
                    <a:pt x="214" y="27811"/>
                  </a:cubicBezTo>
                  <a:cubicBezTo>
                    <a:pt x="247" y="20135"/>
                    <a:pt x="411" y="13182"/>
                    <a:pt x="559" y="8153"/>
                  </a:cubicBezTo>
                  <a:cubicBezTo>
                    <a:pt x="641" y="5638"/>
                    <a:pt x="707" y="3616"/>
                    <a:pt x="756" y="2186"/>
                  </a:cubicBezTo>
                  <a:cubicBezTo>
                    <a:pt x="773" y="1496"/>
                    <a:pt x="789" y="953"/>
                    <a:pt x="806" y="575"/>
                  </a:cubicBezTo>
                  <a:cubicBezTo>
                    <a:pt x="806" y="395"/>
                    <a:pt x="822" y="247"/>
                    <a:pt x="822" y="148"/>
                  </a:cubicBezTo>
                  <a:cubicBezTo>
                    <a:pt x="822" y="99"/>
                    <a:pt x="822" y="49"/>
                    <a:pt x="82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76;p37"/>
            <p:cNvSpPr/>
            <p:nvPr/>
          </p:nvSpPr>
          <p:spPr>
            <a:xfrm>
              <a:off x="2083290" y="2749578"/>
              <a:ext cx="236332" cy="1732785"/>
            </a:xfrm>
            <a:custGeom>
              <a:avLst/>
              <a:gdLst/>
              <a:ahLst/>
              <a:cxnLst/>
              <a:rect l="l" t="t" r="r" b="b"/>
              <a:pathLst>
                <a:path w="7250" h="53157" extrusionOk="0">
                  <a:moveTo>
                    <a:pt x="1151" y="0"/>
                  </a:moveTo>
                  <a:lnTo>
                    <a:pt x="1151" y="17"/>
                  </a:lnTo>
                  <a:cubicBezTo>
                    <a:pt x="1155" y="24"/>
                    <a:pt x="1158" y="31"/>
                    <a:pt x="1162" y="39"/>
                  </a:cubicBezTo>
                  <a:lnTo>
                    <a:pt x="1162" y="39"/>
                  </a:lnTo>
                  <a:cubicBezTo>
                    <a:pt x="1159" y="26"/>
                    <a:pt x="1156" y="13"/>
                    <a:pt x="1151" y="0"/>
                  </a:cubicBezTo>
                  <a:close/>
                  <a:moveTo>
                    <a:pt x="1162" y="39"/>
                  </a:moveTo>
                  <a:cubicBezTo>
                    <a:pt x="1169" y="75"/>
                    <a:pt x="1172" y="112"/>
                    <a:pt x="1184" y="148"/>
                  </a:cubicBezTo>
                  <a:cubicBezTo>
                    <a:pt x="1217" y="247"/>
                    <a:pt x="1250" y="378"/>
                    <a:pt x="1299" y="543"/>
                  </a:cubicBezTo>
                  <a:cubicBezTo>
                    <a:pt x="1382" y="904"/>
                    <a:pt x="1546" y="1414"/>
                    <a:pt x="1710" y="2088"/>
                  </a:cubicBezTo>
                  <a:cubicBezTo>
                    <a:pt x="2072" y="3436"/>
                    <a:pt x="2565" y="5375"/>
                    <a:pt x="3107" y="7791"/>
                  </a:cubicBezTo>
                  <a:cubicBezTo>
                    <a:pt x="3650" y="10207"/>
                    <a:pt x="4274" y="13100"/>
                    <a:pt x="4915" y="16322"/>
                  </a:cubicBezTo>
                  <a:cubicBezTo>
                    <a:pt x="5557" y="19527"/>
                    <a:pt x="6230" y="23077"/>
                    <a:pt x="6855" y="26808"/>
                  </a:cubicBezTo>
                  <a:cubicBezTo>
                    <a:pt x="6937" y="27269"/>
                    <a:pt x="7003" y="27729"/>
                    <a:pt x="7069" y="28189"/>
                  </a:cubicBezTo>
                  <a:cubicBezTo>
                    <a:pt x="7069" y="28304"/>
                    <a:pt x="7085" y="28419"/>
                    <a:pt x="7085" y="28518"/>
                  </a:cubicBezTo>
                  <a:lnTo>
                    <a:pt x="7036" y="28863"/>
                  </a:lnTo>
                  <a:cubicBezTo>
                    <a:pt x="6986" y="29093"/>
                    <a:pt x="6954" y="29323"/>
                    <a:pt x="6904" y="29537"/>
                  </a:cubicBezTo>
                  <a:cubicBezTo>
                    <a:pt x="6723" y="30441"/>
                    <a:pt x="6510" y="31328"/>
                    <a:pt x="6296" y="32200"/>
                  </a:cubicBezTo>
                  <a:cubicBezTo>
                    <a:pt x="5852" y="33925"/>
                    <a:pt x="5392" y="35586"/>
                    <a:pt x="4932" y="37147"/>
                  </a:cubicBezTo>
                  <a:cubicBezTo>
                    <a:pt x="4011" y="40303"/>
                    <a:pt x="3140" y="43130"/>
                    <a:pt x="2417" y="45497"/>
                  </a:cubicBezTo>
                  <a:cubicBezTo>
                    <a:pt x="1661" y="47847"/>
                    <a:pt x="1053" y="49770"/>
                    <a:pt x="642" y="51102"/>
                  </a:cubicBezTo>
                  <a:cubicBezTo>
                    <a:pt x="428" y="51743"/>
                    <a:pt x="264" y="52252"/>
                    <a:pt x="149" y="52614"/>
                  </a:cubicBezTo>
                  <a:cubicBezTo>
                    <a:pt x="100" y="52778"/>
                    <a:pt x="67" y="52910"/>
                    <a:pt x="34" y="53008"/>
                  </a:cubicBezTo>
                  <a:cubicBezTo>
                    <a:pt x="17" y="53058"/>
                    <a:pt x="1" y="53107"/>
                    <a:pt x="1" y="53156"/>
                  </a:cubicBezTo>
                  <a:cubicBezTo>
                    <a:pt x="17" y="53107"/>
                    <a:pt x="34" y="53058"/>
                    <a:pt x="50" y="53025"/>
                  </a:cubicBezTo>
                  <a:cubicBezTo>
                    <a:pt x="83" y="52926"/>
                    <a:pt x="132" y="52795"/>
                    <a:pt x="182" y="52630"/>
                  </a:cubicBezTo>
                  <a:cubicBezTo>
                    <a:pt x="313" y="52269"/>
                    <a:pt x="478" y="51759"/>
                    <a:pt x="708" y="51118"/>
                  </a:cubicBezTo>
                  <a:cubicBezTo>
                    <a:pt x="1135" y="49803"/>
                    <a:pt x="1776" y="47896"/>
                    <a:pt x="2516" y="45530"/>
                  </a:cubicBezTo>
                  <a:cubicBezTo>
                    <a:pt x="3272" y="43163"/>
                    <a:pt x="4159" y="40352"/>
                    <a:pt x="5080" y="37196"/>
                  </a:cubicBezTo>
                  <a:cubicBezTo>
                    <a:pt x="5540" y="35618"/>
                    <a:pt x="6000" y="33958"/>
                    <a:pt x="6444" y="32232"/>
                  </a:cubicBezTo>
                  <a:cubicBezTo>
                    <a:pt x="6674" y="31361"/>
                    <a:pt x="6888" y="30490"/>
                    <a:pt x="7069" y="29586"/>
                  </a:cubicBezTo>
                  <a:cubicBezTo>
                    <a:pt x="7118" y="29356"/>
                    <a:pt x="7151" y="29126"/>
                    <a:pt x="7200" y="28896"/>
                  </a:cubicBezTo>
                  <a:lnTo>
                    <a:pt x="7249" y="28551"/>
                  </a:lnTo>
                  <a:cubicBezTo>
                    <a:pt x="7249" y="28419"/>
                    <a:pt x="7233" y="28304"/>
                    <a:pt x="7233" y="28173"/>
                  </a:cubicBezTo>
                  <a:cubicBezTo>
                    <a:pt x="7167" y="27712"/>
                    <a:pt x="7102" y="27252"/>
                    <a:pt x="7019" y="26776"/>
                  </a:cubicBezTo>
                  <a:cubicBezTo>
                    <a:pt x="6395" y="23044"/>
                    <a:pt x="5704" y="19511"/>
                    <a:pt x="5063" y="16289"/>
                  </a:cubicBezTo>
                  <a:cubicBezTo>
                    <a:pt x="4406" y="13067"/>
                    <a:pt x="3781" y="10191"/>
                    <a:pt x="3223" y="7775"/>
                  </a:cubicBezTo>
                  <a:cubicBezTo>
                    <a:pt x="2664" y="5359"/>
                    <a:pt x="2154" y="3403"/>
                    <a:pt x="1776" y="2071"/>
                  </a:cubicBezTo>
                  <a:cubicBezTo>
                    <a:pt x="1595" y="1397"/>
                    <a:pt x="1431" y="888"/>
                    <a:pt x="1332" y="543"/>
                  </a:cubicBezTo>
                  <a:cubicBezTo>
                    <a:pt x="1267" y="378"/>
                    <a:pt x="1234" y="247"/>
                    <a:pt x="1201" y="148"/>
                  </a:cubicBezTo>
                  <a:cubicBezTo>
                    <a:pt x="1188" y="109"/>
                    <a:pt x="1175" y="70"/>
                    <a:pt x="1162" y="39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77;p37"/>
            <p:cNvSpPr/>
            <p:nvPr/>
          </p:nvSpPr>
          <p:spPr>
            <a:xfrm>
              <a:off x="1947228" y="4199417"/>
              <a:ext cx="11800" cy="381521"/>
            </a:xfrm>
            <a:custGeom>
              <a:avLst/>
              <a:gdLst/>
              <a:ahLst/>
              <a:cxnLst/>
              <a:rect l="l" t="t" r="r" b="b"/>
              <a:pathLst>
                <a:path w="362" h="11704" extrusionOk="0">
                  <a:moveTo>
                    <a:pt x="82" y="1"/>
                  </a:moveTo>
                  <a:cubicBezTo>
                    <a:pt x="66" y="149"/>
                    <a:pt x="49" y="297"/>
                    <a:pt x="49" y="461"/>
                  </a:cubicBezTo>
                  <a:cubicBezTo>
                    <a:pt x="33" y="757"/>
                    <a:pt x="33" y="1184"/>
                    <a:pt x="16" y="1710"/>
                  </a:cubicBezTo>
                  <a:cubicBezTo>
                    <a:pt x="0" y="2778"/>
                    <a:pt x="0" y="4241"/>
                    <a:pt x="33" y="5852"/>
                  </a:cubicBezTo>
                  <a:cubicBezTo>
                    <a:pt x="66" y="7463"/>
                    <a:pt x="132" y="8926"/>
                    <a:pt x="197" y="9994"/>
                  </a:cubicBezTo>
                  <a:cubicBezTo>
                    <a:pt x="230" y="10520"/>
                    <a:pt x="247" y="10947"/>
                    <a:pt x="279" y="11243"/>
                  </a:cubicBezTo>
                  <a:cubicBezTo>
                    <a:pt x="279" y="11391"/>
                    <a:pt x="296" y="11556"/>
                    <a:pt x="345" y="11703"/>
                  </a:cubicBezTo>
                  <a:cubicBezTo>
                    <a:pt x="362" y="11556"/>
                    <a:pt x="362" y="11391"/>
                    <a:pt x="345" y="11243"/>
                  </a:cubicBezTo>
                  <a:cubicBezTo>
                    <a:pt x="329" y="10915"/>
                    <a:pt x="329" y="10487"/>
                    <a:pt x="312" y="9978"/>
                  </a:cubicBezTo>
                  <a:cubicBezTo>
                    <a:pt x="279" y="8893"/>
                    <a:pt x="247" y="7446"/>
                    <a:pt x="197" y="5852"/>
                  </a:cubicBezTo>
                  <a:cubicBezTo>
                    <a:pt x="181" y="4258"/>
                    <a:pt x="148" y="2795"/>
                    <a:pt x="132" y="1710"/>
                  </a:cubicBezTo>
                  <a:cubicBezTo>
                    <a:pt x="132" y="1201"/>
                    <a:pt x="115" y="790"/>
                    <a:pt x="115" y="461"/>
                  </a:cubicBezTo>
                  <a:cubicBezTo>
                    <a:pt x="115" y="297"/>
                    <a:pt x="115" y="149"/>
                    <a:pt x="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78;p37"/>
            <p:cNvSpPr/>
            <p:nvPr/>
          </p:nvSpPr>
          <p:spPr>
            <a:xfrm>
              <a:off x="1787533" y="1363565"/>
              <a:ext cx="276525" cy="457506"/>
            </a:xfrm>
            <a:custGeom>
              <a:avLst/>
              <a:gdLst/>
              <a:ahLst/>
              <a:cxnLst/>
              <a:rect l="l" t="t" r="r" b="b"/>
              <a:pathLst>
                <a:path w="8483" h="14035" extrusionOk="0">
                  <a:moveTo>
                    <a:pt x="4820" y="0"/>
                  </a:moveTo>
                  <a:cubicBezTo>
                    <a:pt x="3257" y="0"/>
                    <a:pt x="1699" y="459"/>
                    <a:pt x="363" y="1362"/>
                  </a:cubicBezTo>
                  <a:lnTo>
                    <a:pt x="1" y="1609"/>
                  </a:lnTo>
                  <a:lnTo>
                    <a:pt x="116" y="13624"/>
                  </a:lnTo>
                  <a:lnTo>
                    <a:pt x="5655" y="14035"/>
                  </a:lnTo>
                  <a:cubicBezTo>
                    <a:pt x="5721" y="13394"/>
                    <a:pt x="5836" y="10912"/>
                    <a:pt x="5836" y="10912"/>
                  </a:cubicBezTo>
                  <a:cubicBezTo>
                    <a:pt x="5836" y="10912"/>
                    <a:pt x="8137" y="10698"/>
                    <a:pt x="8301" y="8414"/>
                  </a:cubicBezTo>
                  <a:cubicBezTo>
                    <a:pt x="8482" y="6129"/>
                    <a:pt x="8400" y="853"/>
                    <a:pt x="8400" y="853"/>
                  </a:cubicBezTo>
                  <a:cubicBezTo>
                    <a:pt x="7273" y="282"/>
                    <a:pt x="6045" y="0"/>
                    <a:pt x="4820" y="0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79;p37"/>
            <p:cNvSpPr/>
            <p:nvPr/>
          </p:nvSpPr>
          <p:spPr>
            <a:xfrm>
              <a:off x="2029863" y="1500083"/>
              <a:ext cx="28816" cy="21482"/>
            </a:xfrm>
            <a:custGeom>
              <a:avLst/>
              <a:gdLst/>
              <a:ahLst/>
              <a:cxnLst/>
              <a:rect l="l" t="t" r="r" b="b"/>
              <a:pathLst>
                <a:path w="884" h="659" extrusionOk="0">
                  <a:moveTo>
                    <a:pt x="421" y="1"/>
                  </a:moveTo>
                  <a:cubicBezTo>
                    <a:pt x="138" y="1"/>
                    <a:pt x="1" y="351"/>
                    <a:pt x="210" y="560"/>
                  </a:cubicBezTo>
                  <a:cubicBezTo>
                    <a:pt x="267" y="626"/>
                    <a:pt x="350" y="659"/>
                    <a:pt x="434" y="659"/>
                  </a:cubicBezTo>
                  <a:cubicBezTo>
                    <a:pt x="518" y="659"/>
                    <a:pt x="604" y="626"/>
                    <a:pt x="670" y="560"/>
                  </a:cubicBezTo>
                  <a:cubicBezTo>
                    <a:pt x="884" y="363"/>
                    <a:pt x="736" y="1"/>
                    <a:pt x="440" y="1"/>
                  </a:cubicBezTo>
                  <a:cubicBezTo>
                    <a:pt x="434" y="1"/>
                    <a:pt x="427" y="1"/>
                    <a:pt x="4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80;p37"/>
            <p:cNvSpPr/>
            <p:nvPr/>
          </p:nvSpPr>
          <p:spPr>
            <a:xfrm>
              <a:off x="2017410" y="1490434"/>
              <a:ext cx="38595" cy="11996"/>
            </a:xfrm>
            <a:custGeom>
              <a:avLst/>
              <a:gdLst/>
              <a:ahLst/>
              <a:cxnLst/>
              <a:rect l="l" t="t" r="r" b="b"/>
              <a:pathLst>
                <a:path w="1184" h="368" extrusionOk="0">
                  <a:moveTo>
                    <a:pt x="553" y="1"/>
                  </a:moveTo>
                  <a:cubicBezTo>
                    <a:pt x="415" y="1"/>
                    <a:pt x="275" y="39"/>
                    <a:pt x="148" y="117"/>
                  </a:cubicBezTo>
                  <a:cubicBezTo>
                    <a:pt x="50" y="199"/>
                    <a:pt x="0" y="264"/>
                    <a:pt x="17" y="281"/>
                  </a:cubicBezTo>
                  <a:cubicBezTo>
                    <a:pt x="21" y="287"/>
                    <a:pt x="29" y="290"/>
                    <a:pt x="41" y="290"/>
                  </a:cubicBezTo>
                  <a:cubicBezTo>
                    <a:pt x="108" y="290"/>
                    <a:pt x="292" y="194"/>
                    <a:pt x="524" y="194"/>
                  </a:cubicBezTo>
                  <a:cubicBezTo>
                    <a:pt x="551" y="194"/>
                    <a:pt x="580" y="196"/>
                    <a:pt x="608" y="199"/>
                  </a:cubicBezTo>
                  <a:cubicBezTo>
                    <a:pt x="895" y="214"/>
                    <a:pt x="1098" y="367"/>
                    <a:pt x="1155" y="367"/>
                  </a:cubicBezTo>
                  <a:cubicBezTo>
                    <a:pt x="1161" y="367"/>
                    <a:pt x="1165" y="366"/>
                    <a:pt x="1167" y="363"/>
                  </a:cubicBezTo>
                  <a:cubicBezTo>
                    <a:pt x="1184" y="347"/>
                    <a:pt x="1167" y="281"/>
                    <a:pt x="1069" y="199"/>
                  </a:cubicBezTo>
                  <a:cubicBezTo>
                    <a:pt x="919" y="68"/>
                    <a:pt x="737" y="1"/>
                    <a:pt x="5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81;p37"/>
            <p:cNvSpPr/>
            <p:nvPr/>
          </p:nvSpPr>
          <p:spPr>
            <a:xfrm>
              <a:off x="1916488" y="1502039"/>
              <a:ext cx="28066" cy="21840"/>
            </a:xfrm>
            <a:custGeom>
              <a:avLst/>
              <a:gdLst/>
              <a:ahLst/>
              <a:cxnLst/>
              <a:rect l="l" t="t" r="r" b="b"/>
              <a:pathLst>
                <a:path w="861" h="670" extrusionOk="0">
                  <a:moveTo>
                    <a:pt x="433" y="0"/>
                  </a:moveTo>
                  <a:cubicBezTo>
                    <a:pt x="327" y="0"/>
                    <a:pt x="225" y="47"/>
                    <a:pt x="154" y="139"/>
                  </a:cubicBezTo>
                  <a:cubicBezTo>
                    <a:pt x="1" y="368"/>
                    <a:pt x="176" y="670"/>
                    <a:pt x="427" y="670"/>
                  </a:cubicBezTo>
                  <a:cubicBezTo>
                    <a:pt x="445" y="670"/>
                    <a:pt x="464" y="668"/>
                    <a:pt x="483" y="665"/>
                  </a:cubicBezTo>
                  <a:cubicBezTo>
                    <a:pt x="779" y="615"/>
                    <a:pt x="861" y="237"/>
                    <a:pt x="631" y="56"/>
                  </a:cubicBezTo>
                  <a:cubicBezTo>
                    <a:pt x="568" y="19"/>
                    <a:pt x="500" y="0"/>
                    <a:pt x="4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82;p37"/>
            <p:cNvSpPr/>
            <p:nvPr/>
          </p:nvSpPr>
          <p:spPr>
            <a:xfrm>
              <a:off x="1905405" y="1492585"/>
              <a:ext cx="38628" cy="12094"/>
            </a:xfrm>
            <a:custGeom>
              <a:avLst/>
              <a:gdLst/>
              <a:ahLst/>
              <a:cxnLst/>
              <a:rect l="l" t="t" r="r" b="b"/>
              <a:pathLst>
                <a:path w="1185" h="371" extrusionOk="0">
                  <a:moveTo>
                    <a:pt x="547" y="0"/>
                  </a:moveTo>
                  <a:cubicBezTo>
                    <a:pt x="408" y="0"/>
                    <a:pt x="269" y="39"/>
                    <a:pt x="149" y="116"/>
                  </a:cubicBezTo>
                  <a:cubicBezTo>
                    <a:pt x="50" y="198"/>
                    <a:pt x="1" y="264"/>
                    <a:pt x="17" y="281"/>
                  </a:cubicBezTo>
                  <a:cubicBezTo>
                    <a:pt x="22" y="287"/>
                    <a:pt x="30" y="290"/>
                    <a:pt x="41" y="290"/>
                  </a:cubicBezTo>
                  <a:cubicBezTo>
                    <a:pt x="109" y="290"/>
                    <a:pt x="293" y="194"/>
                    <a:pt x="525" y="194"/>
                  </a:cubicBezTo>
                  <a:cubicBezTo>
                    <a:pt x="552" y="194"/>
                    <a:pt x="580" y="195"/>
                    <a:pt x="609" y="198"/>
                  </a:cubicBezTo>
                  <a:cubicBezTo>
                    <a:pt x="887" y="213"/>
                    <a:pt x="1087" y="371"/>
                    <a:pt x="1151" y="371"/>
                  </a:cubicBezTo>
                  <a:cubicBezTo>
                    <a:pt x="1159" y="371"/>
                    <a:pt x="1164" y="368"/>
                    <a:pt x="1168" y="363"/>
                  </a:cubicBezTo>
                  <a:cubicBezTo>
                    <a:pt x="1184" y="346"/>
                    <a:pt x="1152" y="281"/>
                    <a:pt x="1069" y="198"/>
                  </a:cubicBezTo>
                  <a:cubicBezTo>
                    <a:pt x="920" y="67"/>
                    <a:pt x="732" y="0"/>
                    <a:pt x="5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83;p37"/>
            <p:cNvSpPr/>
            <p:nvPr/>
          </p:nvSpPr>
          <p:spPr>
            <a:xfrm>
              <a:off x="1977739" y="1502234"/>
              <a:ext cx="28979" cy="91338"/>
            </a:xfrm>
            <a:custGeom>
              <a:avLst/>
              <a:gdLst/>
              <a:ahLst/>
              <a:cxnLst/>
              <a:rect l="l" t="t" r="r" b="b"/>
              <a:pathLst>
                <a:path w="889" h="2802" extrusionOk="0">
                  <a:moveTo>
                    <a:pt x="35" y="1"/>
                  </a:moveTo>
                  <a:cubicBezTo>
                    <a:pt x="35" y="1"/>
                    <a:pt x="34" y="1"/>
                    <a:pt x="34" y="1"/>
                  </a:cubicBezTo>
                  <a:cubicBezTo>
                    <a:pt x="1" y="18"/>
                    <a:pt x="198" y="774"/>
                    <a:pt x="478" y="1710"/>
                  </a:cubicBezTo>
                  <a:cubicBezTo>
                    <a:pt x="543" y="1941"/>
                    <a:pt x="626" y="2154"/>
                    <a:pt x="691" y="2368"/>
                  </a:cubicBezTo>
                  <a:cubicBezTo>
                    <a:pt x="724" y="2434"/>
                    <a:pt x="741" y="2532"/>
                    <a:pt x="724" y="2615"/>
                  </a:cubicBezTo>
                  <a:cubicBezTo>
                    <a:pt x="724" y="2647"/>
                    <a:pt x="658" y="2664"/>
                    <a:pt x="576" y="2680"/>
                  </a:cubicBezTo>
                  <a:cubicBezTo>
                    <a:pt x="544" y="2677"/>
                    <a:pt x="512" y="2676"/>
                    <a:pt x="480" y="2676"/>
                  </a:cubicBezTo>
                  <a:cubicBezTo>
                    <a:pt x="332" y="2676"/>
                    <a:pt x="185" y="2705"/>
                    <a:pt x="50" y="2746"/>
                  </a:cubicBezTo>
                  <a:cubicBezTo>
                    <a:pt x="186" y="2783"/>
                    <a:pt x="312" y="2801"/>
                    <a:pt x="443" y="2801"/>
                  </a:cubicBezTo>
                  <a:cubicBezTo>
                    <a:pt x="487" y="2801"/>
                    <a:pt x="531" y="2799"/>
                    <a:pt x="576" y="2795"/>
                  </a:cubicBezTo>
                  <a:cubicBezTo>
                    <a:pt x="626" y="2795"/>
                    <a:pt x="675" y="2795"/>
                    <a:pt x="708" y="2779"/>
                  </a:cubicBezTo>
                  <a:cubicBezTo>
                    <a:pt x="773" y="2762"/>
                    <a:pt x="839" y="2730"/>
                    <a:pt x="856" y="2664"/>
                  </a:cubicBezTo>
                  <a:cubicBezTo>
                    <a:pt x="889" y="2549"/>
                    <a:pt x="889" y="2434"/>
                    <a:pt x="839" y="2319"/>
                  </a:cubicBezTo>
                  <a:cubicBezTo>
                    <a:pt x="773" y="2105"/>
                    <a:pt x="708" y="1891"/>
                    <a:pt x="642" y="1661"/>
                  </a:cubicBezTo>
                  <a:cubicBezTo>
                    <a:pt x="349" y="735"/>
                    <a:pt x="89" y="1"/>
                    <a:pt x="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84;p37"/>
            <p:cNvSpPr/>
            <p:nvPr/>
          </p:nvSpPr>
          <p:spPr>
            <a:xfrm>
              <a:off x="1938655" y="1599603"/>
              <a:ext cx="56263" cy="30674"/>
            </a:xfrm>
            <a:custGeom>
              <a:avLst/>
              <a:gdLst/>
              <a:ahLst/>
              <a:cxnLst/>
              <a:rect l="l" t="t" r="r" b="b"/>
              <a:pathLst>
                <a:path w="1726" h="941" extrusionOk="0">
                  <a:moveTo>
                    <a:pt x="158" y="0"/>
                  </a:moveTo>
                  <a:cubicBezTo>
                    <a:pt x="156" y="0"/>
                    <a:pt x="173" y="12"/>
                    <a:pt x="214" y="38"/>
                  </a:cubicBezTo>
                  <a:cubicBezTo>
                    <a:pt x="214" y="38"/>
                    <a:pt x="0" y="581"/>
                    <a:pt x="674" y="877"/>
                  </a:cubicBezTo>
                  <a:cubicBezTo>
                    <a:pt x="783" y="919"/>
                    <a:pt x="897" y="940"/>
                    <a:pt x="1009" y="940"/>
                  </a:cubicBezTo>
                  <a:cubicBezTo>
                    <a:pt x="1284" y="940"/>
                    <a:pt x="1551" y="815"/>
                    <a:pt x="1726" y="581"/>
                  </a:cubicBezTo>
                  <a:cubicBezTo>
                    <a:pt x="1164" y="581"/>
                    <a:pt x="174" y="0"/>
                    <a:pt x="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85;p37"/>
            <p:cNvSpPr/>
            <p:nvPr/>
          </p:nvSpPr>
          <p:spPr>
            <a:xfrm>
              <a:off x="1882392" y="1684422"/>
              <a:ext cx="95380" cy="53134"/>
            </a:xfrm>
            <a:custGeom>
              <a:avLst/>
              <a:gdLst/>
              <a:ahLst/>
              <a:cxnLst/>
              <a:rect l="l" t="t" r="r" b="b"/>
              <a:pathLst>
                <a:path w="2926" h="1630" extrusionOk="0">
                  <a:moveTo>
                    <a:pt x="0" y="1"/>
                  </a:moveTo>
                  <a:cubicBezTo>
                    <a:pt x="0" y="1"/>
                    <a:pt x="586" y="1630"/>
                    <a:pt x="2764" y="1630"/>
                  </a:cubicBezTo>
                  <a:cubicBezTo>
                    <a:pt x="2807" y="1630"/>
                    <a:pt x="2850" y="1629"/>
                    <a:pt x="2893" y="1628"/>
                  </a:cubicBezTo>
                  <a:lnTo>
                    <a:pt x="2926" y="1036"/>
                  </a:lnTo>
                  <a:cubicBezTo>
                    <a:pt x="1874" y="987"/>
                    <a:pt x="855" y="625"/>
                    <a:pt x="0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86;p37"/>
            <p:cNvSpPr/>
            <p:nvPr/>
          </p:nvSpPr>
          <p:spPr>
            <a:xfrm>
              <a:off x="1747796" y="1481404"/>
              <a:ext cx="71389" cy="98575"/>
            </a:xfrm>
            <a:custGeom>
              <a:avLst/>
              <a:gdLst/>
              <a:ahLst/>
              <a:cxnLst/>
              <a:rect l="l" t="t" r="r" b="b"/>
              <a:pathLst>
                <a:path w="2190" h="3024" extrusionOk="0">
                  <a:moveTo>
                    <a:pt x="1466" y="1"/>
                  </a:moveTo>
                  <a:cubicBezTo>
                    <a:pt x="1022" y="1"/>
                    <a:pt x="1" y="178"/>
                    <a:pt x="119" y="1725"/>
                  </a:cubicBezTo>
                  <a:cubicBezTo>
                    <a:pt x="207" y="2771"/>
                    <a:pt x="803" y="3024"/>
                    <a:pt x="1333" y="3024"/>
                  </a:cubicBezTo>
                  <a:cubicBezTo>
                    <a:pt x="1786" y="3024"/>
                    <a:pt x="2190" y="2840"/>
                    <a:pt x="2190" y="2810"/>
                  </a:cubicBezTo>
                  <a:cubicBezTo>
                    <a:pt x="2190" y="2760"/>
                    <a:pt x="1664" y="16"/>
                    <a:pt x="1664" y="16"/>
                  </a:cubicBezTo>
                  <a:cubicBezTo>
                    <a:pt x="1654" y="12"/>
                    <a:pt x="1578" y="1"/>
                    <a:pt x="1466" y="1"/>
                  </a:cubicBezTo>
                  <a:close/>
                </a:path>
              </a:pathLst>
            </a:custGeom>
            <a:solidFill>
              <a:srgbClr val="E5B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87;p37"/>
            <p:cNvSpPr/>
            <p:nvPr/>
          </p:nvSpPr>
          <p:spPr>
            <a:xfrm>
              <a:off x="1767192" y="1503114"/>
              <a:ext cx="31098" cy="55318"/>
            </a:xfrm>
            <a:custGeom>
              <a:avLst/>
              <a:gdLst/>
              <a:ahLst/>
              <a:cxnLst/>
              <a:rect l="l" t="t" r="r" b="b"/>
              <a:pathLst>
                <a:path w="954" h="1697" extrusionOk="0">
                  <a:moveTo>
                    <a:pt x="480" y="1"/>
                  </a:moveTo>
                  <a:cubicBezTo>
                    <a:pt x="463" y="1"/>
                    <a:pt x="445" y="3"/>
                    <a:pt x="428" y="7"/>
                  </a:cubicBezTo>
                  <a:cubicBezTo>
                    <a:pt x="263" y="56"/>
                    <a:pt x="148" y="171"/>
                    <a:pt x="99" y="336"/>
                  </a:cubicBezTo>
                  <a:cubicBezTo>
                    <a:pt x="33" y="517"/>
                    <a:pt x="0" y="697"/>
                    <a:pt x="17" y="895"/>
                  </a:cubicBezTo>
                  <a:cubicBezTo>
                    <a:pt x="66" y="1273"/>
                    <a:pt x="296" y="1634"/>
                    <a:pt x="576" y="1683"/>
                  </a:cubicBezTo>
                  <a:cubicBezTo>
                    <a:pt x="606" y="1692"/>
                    <a:pt x="637" y="1696"/>
                    <a:pt x="667" y="1696"/>
                  </a:cubicBezTo>
                  <a:cubicBezTo>
                    <a:pt x="750" y="1696"/>
                    <a:pt x="828" y="1666"/>
                    <a:pt x="888" y="1618"/>
                  </a:cubicBezTo>
                  <a:cubicBezTo>
                    <a:pt x="937" y="1552"/>
                    <a:pt x="954" y="1519"/>
                    <a:pt x="937" y="1519"/>
                  </a:cubicBezTo>
                  <a:cubicBezTo>
                    <a:pt x="937" y="1516"/>
                    <a:pt x="936" y="1515"/>
                    <a:pt x="934" y="1515"/>
                  </a:cubicBezTo>
                  <a:cubicBezTo>
                    <a:pt x="925" y="1515"/>
                    <a:pt x="895" y="1542"/>
                    <a:pt x="855" y="1568"/>
                  </a:cubicBezTo>
                  <a:cubicBezTo>
                    <a:pt x="803" y="1600"/>
                    <a:pt x="751" y="1611"/>
                    <a:pt x="699" y="1611"/>
                  </a:cubicBezTo>
                  <a:cubicBezTo>
                    <a:pt x="669" y="1611"/>
                    <a:pt x="639" y="1607"/>
                    <a:pt x="609" y="1601"/>
                  </a:cubicBezTo>
                  <a:cubicBezTo>
                    <a:pt x="395" y="1536"/>
                    <a:pt x="198" y="1223"/>
                    <a:pt x="165" y="878"/>
                  </a:cubicBezTo>
                  <a:cubicBezTo>
                    <a:pt x="132" y="714"/>
                    <a:pt x="165" y="533"/>
                    <a:pt x="214" y="385"/>
                  </a:cubicBezTo>
                  <a:cubicBezTo>
                    <a:pt x="247" y="254"/>
                    <a:pt x="329" y="155"/>
                    <a:pt x="444" y="106"/>
                  </a:cubicBezTo>
                  <a:cubicBezTo>
                    <a:pt x="466" y="97"/>
                    <a:pt x="488" y="93"/>
                    <a:pt x="510" y="93"/>
                  </a:cubicBezTo>
                  <a:cubicBezTo>
                    <a:pt x="568" y="93"/>
                    <a:pt x="622" y="123"/>
                    <a:pt x="658" y="171"/>
                  </a:cubicBezTo>
                  <a:cubicBezTo>
                    <a:pt x="691" y="237"/>
                    <a:pt x="674" y="270"/>
                    <a:pt x="691" y="270"/>
                  </a:cubicBezTo>
                  <a:cubicBezTo>
                    <a:pt x="691" y="270"/>
                    <a:pt x="724" y="237"/>
                    <a:pt x="707" y="155"/>
                  </a:cubicBezTo>
                  <a:cubicBezTo>
                    <a:pt x="691" y="106"/>
                    <a:pt x="658" y="73"/>
                    <a:pt x="609" y="40"/>
                  </a:cubicBezTo>
                  <a:cubicBezTo>
                    <a:pt x="572" y="16"/>
                    <a:pt x="528" y="1"/>
                    <a:pt x="480" y="1"/>
                  </a:cubicBezTo>
                  <a:close/>
                </a:path>
              </a:pathLst>
            </a:custGeom>
            <a:solidFill>
              <a:srgbClr val="D787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88;p37"/>
            <p:cNvSpPr/>
            <p:nvPr/>
          </p:nvSpPr>
          <p:spPr>
            <a:xfrm>
              <a:off x="1767192" y="1248430"/>
              <a:ext cx="330897" cy="297257"/>
            </a:xfrm>
            <a:custGeom>
              <a:avLst/>
              <a:gdLst/>
              <a:ahLst/>
              <a:cxnLst/>
              <a:rect l="l" t="t" r="r" b="b"/>
              <a:pathLst>
                <a:path w="10151" h="9119" extrusionOk="0">
                  <a:moveTo>
                    <a:pt x="8723" y="0"/>
                  </a:moveTo>
                  <a:cubicBezTo>
                    <a:pt x="8556" y="0"/>
                    <a:pt x="8384" y="41"/>
                    <a:pt x="8235" y="111"/>
                  </a:cubicBezTo>
                  <a:cubicBezTo>
                    <a:pt x="7742" y="308"/>
                    <a:pt x="7364" y="719"/>
                    <a:pt x="6854" y="900"/>
                  </a:cubicBezTo>
                  <a:cubicBezTo>
                    <a:pt x="6593" y="996"/>
                    <a:pt x="6313" y="1013"/>
                    <a:pt x="6029" y="1013"/>
                  </a:cubicBezTo>
                  <a:cubicBezTo>
                    <a:pt x="5869" y="1013"/>
                    <a:pt x="5708" y="1008"/>
                    <a:pt x="5548" y="1008"/>
                  </a:cubicBezTo>
                  <a:cubicBezTo>
                    <a:pt x="5457" y="1008"/>
                    <a:pt x="5366" y="1010"/>
                    <a:pt x="5276" y="1015"/>
                  </a:cubicBezTo>
                  <a:cubicBezTo>
                    <a:pt x="4668" y="1015"/>
                    <a:pt x="4093" y="1212"/>
                    <a:pt x="3616" y="1574"/>
                  </a:cubicBezTo>
                  <a:cubicBezTo>
                    <a:pt x="3222" y="1903"/>
                    <a:pt x="2959" y="2363"/>
                    <a:pt x="2893" y="2889"/>
                  </a:cubicBezTo>
                  <a:cubicBezTo>
                    <a:pt x="2827" y="2807"/>
                    <a:pt x="2762" y="2725"/>
                    <a:pt x="2680" y="2642"/>
                  </a:cubicBezTo>
                  <a:cubicBezTo>
                    <a:pt x="2283" y="2216"/>
                    <a:pt x="1833" y="2026"/>
                    <a:pt x="1731" y="2026"/>
                  </a:cubicBezTo>
                  <a:cubicBezTo>
                    <a:pt x="1719" y="2026"/>
                    <a:pt x="1711" y="2029"/>
                    <a:pt x="1710" y="2034"/>
                  </a:cubicBezTo>
                  <a:cubicBezTo>
                    <a:pt x="1693" y="2067"/>
                    <a:pt x="2137" y="2314"/>
                    <a:pt x="2564" y="2758"/>
                  </a:cubicBezTo>
                  <a:cubicBezTo>
                    <a:pt x="2663" y="2873"/>
                    <a:pt x="2778" y="2988"/>
                    <a:pt x="2877" y="3119"/>
                  </a:cubicBezTo>
                  <a:cubicBezTo>
                    <a:pt x="2643" y="3088"/>
                    <a:pt x="2400" y="3067"/>
                    <a:pt x="2160" y="3067"/>
                  </a:cubicBezTo>
                  <a:cubicBezTo>
                    <a:pt x="1640" y="3067"/>
                    <a:pt x="1128" y="3166"/>
                    <a:pt x="724" y="3481"/>
                  </a:cubicBezTo>
                  <a:cubicBezTo>
                    <a:pt x="230" y="3875"/>
                    <a:pt x="17" y="4533"/>
                    <a:pt x="0" y="5174"/>
                  </a:cubicBezTo>
                  <a:cubicBezTo>
                    <a:pt x="0" y="5798"/>
                    <a:pt x="263" y="6406"/>
                    <a:pt x="461" y="7015"/>
                  </a:cubicBezTo>
                  <a:cubicBezTo>
                    <a:pt x="493" y="7179"/>
                    <a:pt x="576" y="7343"/>
                    <a:pt x="674" y="7491"/>
                  </a:cubicBezTo>
                  <a:lnTo>
                    <a:pt x="954" y="9118"/>
                  </a:lnTo>
                  <a:lnTo>
                    <a:pt x="1973" y="9102"/>
                  </a:lnTo>
                  <a:lnTo>
                    <a:pt x="1907" y="5683"/>
                  </a:lnTo>
                  <a:cubicBezTo>
                    <a:pt x="1907" y="5683"/>
                    <a:pt x="1817" y="4376"/>
                    <a:pt x="2886" y="4376"/>
                  </a:cubicBezTo>
                  <a:cubicBezTo>
                    <a:pt x="2935" y="4376"/>
                    <a:pt x="2987" y="4379"/>
                    <a:pt x="3041" y="4385"/>
                  </a:cubicBezTo>
                  <a:cubicBezTo>
                    <a:pt x="4154" y="4487"/>
                    <a:pt x="5605" y="5606"/>
                    <a:pt x="7616" y="5606"/>
                  </a:cubicBezTo>
                  <a:cubicBezTo>
                    <a:pt x="7863" y="5606"/>
                    <a:pt x="8119" y="5590"/>
                    <a:pt x="8383" y="5552"/>
                  </a:cubicBezTo>
                  <a:cubicBezTo>
                    <a:pt x="8761" y="5486"/>
                    <a:pt x="9172" y="5453"/>
                    <a:pt x="9501" y="5223"/>
                  </a:cubicBezTo>
                  <a:cubicBezTo>
                    <a:pt x="9846" y="5009"/>
                    <a:pt x="10043" y="4631"/>
                    <a:pt x="10010" y="4220"/>
                  </a:cubicBezTo>
                  <a:cubicBezTo>
                    <a:pt x="9980" y="3840"/>
                    <a:pt x="9653" y="3558"/>
                    <a:pt x="9278" y="3558"/>
                  </a:cubicBezTo>
                  <a:cubicBezTo>
                    <a:pt x="9273" y="3558"/>
                    <a:pt x="9269" y="3558"/>
                    <a:pt x="9264" y="3558"/>
                  </a:cubicBezTo>
                  <a:lnTo>
                    <a:pt x="9264" y="3558"/>
                  </a:lnTo>
                  <a:cubicBezTo>
                    <a:pt x="9798" y="3498"/>
                    <a:pt x="10151" y="2980"/>
                    <a:pt x="9994" y="2462"/>
                  </a:cubicBezTo>
                  <a:cubicBezTo>
                    <a:pt x="9877" y="2078"/>
                    <a:pt x="9530" y="1842"/>
                    <a:pt x="9169" y="1842"/>
                  </a:cubicBezTo>
                  <a:cubicBezTo>
                    <a:pt x="9019" y="1842"/>
                    <a:pt x="8867" y="1882"/>
                    <a:pt x="8728" y="1969"/>
                  </a:cubicBezTo>
                  <a:cubicBezTo>
                    <a:pt x="8991" y="1738"/>
                    <a:pt x="9221" y="1459"/>
                    <a:pt x="9386" y="1147"/>
                  </a:cubicBezTo>
                  <a:cubicBezTo>
                    <a:pt x="9534" y="818"/>
                    <a:pt x="9468" y="424"/>
                    <a:pt x="9221" y="161"/>
                  </a:cubicBezTo>
                  <a:cubicBezTo>
                    <a:pt x="9084" y="49"/>
                    <a:pt x="8906" y="0"/>
                    <a:pt x="87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89;p37"/>
            <p:cNvSpPr/>
            <p:nvPr/>
          </p:nvSpPr>
          <p:spPr>
            <a:xfrm>
              <a:off x="2735501" y="1705708"/>
              <a:ext cx="193303" cy="276101"/>
            </a:xfrm>
            <a:custGeom>
              <a:avLst/>
              <a:gdLst/>
              <a:ahLst/>
              <a:cxnLst/>
              <a:rect l="l" t="t" r="r" b="b"/>
              <a:pathLst>
                <a:path w="5930" h="8470" extrusionOk="0">
                  <a:moveTo>
                    <a:pt x="177" y="6317"/>
                  </a:moveTo>
                  <a:lnTo>
                    <a:pt x="177" y="6382"/>
                  </a:lnTo>
                  <a:lnTo>
                    <a:pt x="186" y="6325"/>
                  </a:lnTo>
                  <a:lnTo>
                    <a:pt x="186" y="6325"/>
                  </a:lnTo>
                  <a:lnTo>
                    <a:pt x="177" y="6317"/>
                  </a:lnTo>
                  <a:close/>
                  <a:moveTo>
                    <a:pt x="4498" y="0"/>
                  </a:moveTo>
                  <a:cubicBezTo>
                    <a:pt x="4477" y="0"/>
                    <a:pt x="4456" y="2"/>
                    <a:pt x="4434" y="5"/>
                  </a:cubicBezTo>
                  <a:cubicBezTo>
                    <a:pt x="4204" y="38"/>
                    <a:pt x="3152" y="1632"/>
                    <a:pt x="2840" y="2158"/>
                  </a:cubicBezTo>
                  <a:cubicBezTo>
                    <a:pt x="2606" y="2563"/>
                    <a:pt x="2079" y="3483"/>
                    <a:pt x="1752" y="3483"/>
                  </a:cubicBezTo>
                  <a:cubicBezTo>
                    <a:pt x="1642" y="3483"/>
                    <a:pt x="1554" y="3377"/>
                    <a:pt x="1508" y="3111"/>
                  </a:cubicBezTo>
                  <a:cubicBezTo>
                    <a:pt x="1328" y="2043"/>
                    <a:pt x="802" y="1287"/>
                    <a:pt x="506" y="1188"/>
                  </a:cubicBezTo>
                  <a:cubicBezTo>
                    <a:pt x="474" y="1177"/>
                    <a:pt x="442" y="1172"/>
                    <a:pt x="411" y="1172"/>
                  </a:cubicBezTo>
                  <a:cubicBezTo>
                    <a:pt x="175" y="1172"/>
                    <a:pt x="1" y="1484"/>
                    <a:pt x="161" y="1731"/>
                  </a:cubicBezTo>
                  <a:cubicBezTo>
                    <a:pt x="341" y="2043"/>
                    <a:pt x="473" y="2388"/>
                    <a:pt x="539" y="2750"/>
                  </a:cubicBezTo>
                  <a:cubicBezTo>
                    <a:pt x="621" y="3029"/>
                    <a:pt x="654" y="3325"/>
                    <a:pt x="621" y="3605"/>
                  </a:cubicBezTo>
                  <a:cubicBezTo>
                    <a:pt x="588" y="4196"/>
                    <a:pt x="489" y="4772"/>
                    <a:pt x="341" y="5347"/>
                  </a:cubicBezTo>
                  <a:lnTo>
                    <a:pt x="186" y="6325"/>
                  </a:lnTo>
                  <a:lnTo>
                    <a:pt x="186" y="6325"/>
                  </a:lnTo>
                  <a:lnTo>
                    <a:pt x="2412" y="8470"/>
                  </a:lnTo>
                  <a:cubicBezTo>
                    <a:pt x="2412" y="8470"/>
                    <a:pt x="4500" y="6547"/>
                    <a:pt x="5503" y="5232"/>
                  </a:cubicBezTo>
                  <a:cubicBezTo>
                    <a:pt x="5503" y="5232"/>
                    <a:pt x="5930" y="4788"/>
                    <a:pt x="5585" y="4525"/>
                  </a:cubicBezTo>
                  <a:cubicBezTo>
                    <a:pt x="5531" y="4477"/>
                    <a:pt x="5453" y="4462"/>
                    <a:pt x="5376" y="4462"/>
                  </a:cubicBezTo>
                  <a:cubicBezTo>
                    <a:pt x="5241" y="4462"/>
                    <a:pt x="5108" y="4509"/>
                    <a:pt x="5108" y="4509"/>
                  </a:cubicBezTo>
                  <a:cubicBezTo>
                    <a:pt x="5108" y="4311"/>
                    <a:pt x="5075" y="4114"/>
                    <a:pt x="5026" y="3917"/>
                  </a:cubicBezTo>
                  <a:cubicBezTo>
                    <a:pt x="4979" y="3830"/>
                    <a:pt x="4860" y="3808"/>
                    <a:pt x="4749" y="3808"/>
                  </a:cubicBezTo>
                  <a:cubicBezTo>
                    <a:pt x="4628" y="3808"/>
                    <a:pt x="4516" y="3835"/>
                    <a:pt x="4516" y="3835"/>
                  </a:cubicBezTo>
                  <a:cubicBezTo>
                    <a:pt x="4467" y="3670"/>
                    <a:pt x="4451" y="3506"/>
                    <a:pt x="4451" y="3342"/>
                  </a:cubicBezTo>
                  <a:cubicBezTo>
                    <a:pt x="4451" y="3276"/>
                    <a:pt x="4401" y="3210"/>
                    <a:pt x="4336" y="3194"/>
                  </a:cubicBezTo>
                  <a:cubicBezTo>
                    <a:pt x="4210" y="3155"/>
                    <a:pt x="4080" y="3139"/>
                    <a:pt x="3950" y="3139"/>
                  </a:cubicBezTo>
                  <a:cubicBezTo>
                    <a:pt x="3858" y="3139"/>
                    <a:pt x="3767" y="3147"/>
                    <a:pt x="3678" y="3161"/>
                  </a:cubicBezTo>
                  <a:cubicBezTo>
                    <a:pt x="3382" y="2996"/>
                    <a:pt x="4253" y="1369"/>
                    <a:pt x="4582" y="843"/>
                  </a:cubicBezTo>
                  <a:cubicBezTo>
                    <a:pt x="4891" y="349"/>
                    <a:pt x="4808" y="0"/>
                    <a:pt x="4498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90;p37"/>
            <p:cNvSpPr/>
            <p:nvPr/>
          </p:nvSpPr>
          <p:spPr>
            <a:xfrm>
              <a:off x="1500903" y="1758907"/>
              <a:ext cx="1353970" cy="992855"/>
            </a:xfrm>
            <a:custGeom>
              <a:avLst/>
              <a:gdLst/>
              <a:ahLst/>
              <a:cxnLst/>
              <a:rect l="l" t="t" r="r" b="b"/>
              <a:pathLst>
                <a:path w="41536" h="30458" extrusionOk="0">
                  <a:moveTo>
                    <a:pt x="8630" y="0"/>
                  </a:moveTo>
                  <a:cubicBezTo>
                    <a:pt x="8630" y="0"/>
                    <a:pt x="8630" y="543"/>
                    <a:pt x="8613" y="1019"/>
                  </a:cubicBezTo>
                  <a:lnTo>
                    <a:pt x="5802" y="1019"/>
                  </a:lnTo>
                  <a:cubicBezTo>
                    <a:pt x="5802" y="1019"/>
                    <a:pt x="5782" y="1018"/>
                    <a:pt x="5744" y="1018"/>
                  </a:cubicBezTo>
                  <a:cubicBezTo>
                    <a:pt x="5179" y="1018"/>
                    <a:pt x="708" y="1220"/>
                    <a:pt x="0" y="7577"/>
                  </a:cubicBezTo>
                  <a:lnTo>
                    <a:pt x="3633" y="10437"/>
                  </a:lnTo>
                  <a:lnTo>
                    <a:pt x="5112" y="15960"/>
                  </a:lnTo>
                  <a:cubicBezTo>
                    <a:pt x="5638" y="17900"/>
                    <a:pt x="3797" y="20957"/>
                    <a:pt x="2910" y="25937"/>
                  </a:cubicBezTo>
                  <a:cubicBezTo>
                    <a:pt x="2762" y="26742"/>
                    <a:pt x="2893" y="27433"/>
                    <a:pt x="3304" y="28353"/>
                  </a:cubicBezTo>
                  <a:lnTo>
                    <a:pt x="21664" y="30457"/>
                  </a:lnTo>
                  <a:lnTo>
                    <a:pt x="20694" y="16420"/>
                  </a:lnTo>
                  <a:lnTo>
                    <a:pt x="20398" y="13182"/>
                  </a:lnTo>
                  <a:lnTo>
                    <a:pt x="20398" y="13182"/>
                  </a:lnTo>
                  <a:cubicBezTo>
                    <a:pt x="21894" y="15214"/>
                    <a:pt x="24579" y="18098"/>
                    <a:pt x="27849" y="18098"/>
                  </a:cubicBezTo>
                  <a:cubicBezTo>
                    <a:pt x="27886" y="18098"/>
                    <a:pt x="27922" y="18098"/>
                    <a:pt x="27959" y="18097"/>
                  </a:cubicBezTo>
                  <a:cubicBezTo>
                    <a:pt x="33646" y="17998"/>
                    <a:pt x="41536" y="6065"/>
                    <a:pt x="41536" y="6065"/>
                  </a:cubicBezTo>
                  <a:lnTo>
                    <a:pt x="37821" y="3403"/>
                  </a:lnTo>
                  <a:cubicBezTo>
                    <a:pt x="37821" y="3403"/>
                    <a:pt x="29274" y="11802"/>
                    <a:pt x="28090" y="11851"/>
                  </a:cubicBezTo>
                  <a:cubicBezTo>
                    <a:pt x="28083" y="11851"/>
                    <a:pt x="28075" y="11851"/>
                    <a:pt x="28068" y="11851"/>
                  </a:cubicBezTo>
                  <a:cubicBezTo>
                    <a:pt x="26664" y="11851"/>
                    <a:pt x="22518" y="5950"/>
                    <a:pt x="22518" y="5950"/>
                  </a:cubicBezTo>
                  <a:cubicBezTo>
                    <a:pt x="19823" y="1808"/>
                    <a:pt x="16273" y="1134"/>
                    <a:pt x="14974" y="1036"/>
                  </a:cubicBezTo>
                  <a:lnTo>
                    <a:pt x="14991" y="526"/>
                  </a:lnTo>
                  <a:lnTo>
                    <a:pt x="86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91;p37"/>
            <p:cNvSpPr/>
            <p:nvPr/>
          </p:nvSpPr>
          <p:spPr>
            <a:xfrm>
              <a:off x="1778960" y="1772826"/>
              <a:ext cx="140952" cy="102356"/>
            </a:xfrm>
            <a:custGeom>
              <a:avLst/>
              <a:gdLst/>
              <a:ahLst/>
              <a:cxnLst/>
              <a:rect l="l" t="t" r="r" b="b"/>
              <a:pathLst>
                <a:path w="4324" h="3140" extrusionOk="0">
                  <a:moveTo>
                    <a:pt x="4291" y="1"/>
                  </a:moveTo>
                  <a:cubicBezTo>
                    <a:pt x="4242" y="296"/>
                    <a:pt x="4192" y="576"/>
                    <a:pt x="4176" y="872"/>
                  </a:cubicBezTo>
                  <a:cubicBezTo>
                    <a:pt x="4098" y="1543"/>
                    <a:pt x="3990" y="2215"/>
                    <a:pt x="3852" y="2887"/>
                  </a:cubicBezTo>
                  <a:lnTo>
                    <a:pt x="3852" y="2887"/>
                  </a:lnTo>
                  <a:cubicBezTo>
                    <a:pt x="3666" y="2778"/>
                    <a:pt x="3469" y="2677"/>
                    <a:pt x="3272" y="2565"/>
                  </a:cubicBezTo>
                  <a:cubicBezTo>
                    <a:pt x="2368" y="2022"/>
                    <a:pt x="1579" y="1480"/>
                    <a:pt x="987" y="1135"/>
                  </a:cubicBezTo>
                  <a:cubicBezTo>
                    <a:pt x="691" y="954"/>
                    <a:pt x="445" y="806"/>
                    <a:pt x="280" y="724"/>
                  </a:cubicBezTo>
                  <a:cubicBezTo>
                    <a:pt x="198" y="658"/>
                    <a:pt x="100" y="625"/>
                    <a:pt x="1" y="592"/>
                  </a:cubicBezTo>
                  <a:lnTo>
                    <a:pt x="1" y="592"/>
                  </a:lnTo>
                  <a:cubicBezTo>
                    <a:pt x="297" y="822"/>
                    <a:pt x="609" y="1036"/>
                    <a:pt x="921" y="1233"/>
                  </a:cubicBezTo>
                  <a:cubicBezTo>
                    <a:pt x="1497" y="1611"/>
                    <a:pt x="2269" y="2170"/>
                    <a:pt x="3190" y="2696"/>
                  </a:cubicBezTo>
                  <a:cubicBezTo>
                    <a:pt x="3420" y="2844"/>
                    <a:pt x="3650" y="2959"/>
                    <a:pt x="3880" y="3091"/>
                  </a:cubicBezTo>
                  <a:lnTo>
                    <a:pt x="3962" y="3140"/>
                  </a:lnTo>
                  <a:lnTo>
                    <a:pt x="3995" y="3025"/>
                  </a:lnTo>
                  <a:cubicBezTo>
                    <a:pt x="4143" y="2318"/>
                    <a:pt x="4242" y="1595"/>
                    <a:pt x="4291" y="872"/>
                  </a:cubicBezTo>
                  <a:cubicBezTo>
                    <a:pt x="4324" y="592"/>
                    <a:pt x="4324" y="296"/>
                    <a:pt x="429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92;p37"/>
            <p:cNvSpPr/>
            <p:nvPr/>
          </p:nvSpPr>
          <p:spPr>
            <a:xfrm>
              <a:off x="1918803" y="1772826"/>
              <a:ext cx="70769" cy="99585"/>
            </a:xfrm>
            <a:custGeom>
              <a:avLst/>
              <a:gdLst/>
              <a:ahLst/>
              <a:cxnLst/>
              <a:rect l="l" t="t" r="r" b="b"/>
              <a:pathLst>
                <a:path w="2171" h="305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280"/>
                    <a:pt x="165" y="559"/>
                    <a:pt x="280" y="806"/>
                  </a:cubicBezTo>
                  <a:cubicBezTo>
                    <a:pt x="461" y="1299"/>
                    <a:pt x="741" y="1973"/>
                    <a:pt x="1053" y="2713"/>
                  </a:cubicBezTo>
                  <a:cubicBezTo>
                    <a:pt x="1086" y="2811"/>
                    <a:pt x="1135" y="2910"/>
                    <a:pt x="1201" y="3008"/>
                  </a:cubicBezTo>
                  <a:cubicBezTo>
                    <a:pt x="1239" y="3037"/>
                    <a:pt x="1288" y="3055"/>
                    <a:pt x="1336" y="3055"/>
                  </a:cubicBezTo>
                  <a:cubicBezTo>
                    <a:pt x="1370" y="3055"/>
                    <a:pt x="1403" y="3046"/>
                    <a:pt x="1431" y="3025"/>
                  </a:cubicBezTo>
                  <a:cubicBezTo>
                    <a:pt x="1480" y="2992"/>
                    <a:pt x="1530" y="2943"/>
                    <a:pt x="1546" y="2877"/>
                  </a:cubicBezTo>
                  <a:cubicBezTo>
                    <a:pt x="1628" y="2713"/>
                    <a:pt x="1694" y="2548"/>
                    <a:pt x="1760" y="2367"/>
                  </a:cubicBezTo>
                  <a:cubicBezTo>
                    <a:pt x="1858" y="2039"/>
                    <a:pt x="1924" y="1726"/>
                    <a:pt x="1990" y="1480"/>
                  </a:cubicBezTo>
                  <a:cubicBezTo>
                    <a:pt x="2072" y="1200"/>
                    <a:pt x="2138" y="921"/>
                    <a:pt x="2171" y="642"/>
                  </a:cubicBezTo>
                  <a:lnTo>
                    <a:pt x="2171" y="642"/>
                  </a:lnTo>
                  <a:cubicBezTo>
                    <a:pt x="2039" y="905"/>
                    <a:pt x="1940" y="1168"/>
                    <a:pt x="1875" y="1447"/>
                  </a:cubicBezTo>
                  <a:cubicBezTo>
                    <a:pt x="1792" y="1694"/>
                    <a:pt x="1727" y="1989"/>
                    <a:pt x="1612" y="2318"/>
                  </a:cubicBezTo>
                  <a:cubicBezTo>
                    <a:pt x="1546" y="2482"/>
                    <a:pt x="1480" y="2647"/>
                    <a:pt x="1398" y="2811"/>
                  </a:cubicBezTo>
                  <a:cubicBezTo>
                    <a:pt x="1382" y="2844"/>
                    <a:pt x="1365" y="2861"/>
                    <a:pt x="1349" y="2893"/>
                  </a:cubicBezTo>
                  <a:cubicBezTo>
                    <a:pt x="1332" y="2893"/>
                    <a:pt x="1332" y="2893"/>
                    <a:pt x="1316" y="2877"/>
                  </a:cubicBezTo>
                  <a:cubicBezTo>
                    <a:pt x="1267" y="2811"/>
                    <a:pt x="1234" y="2729"/>
                    <a:pt x="1201" y="2647"/>
                  </a:cubicBezTo>
                  <a:cubicBezTo>
                    <a:pt x="888" y="1907"/>
                    <a:pt x="609" y="1250"/>
                    <a:pt x="395" y="773"/>
                  </a:cubicBezTo>
                  <a:cubicBezTo>
                    <a:pt x="280" y="494"/>
                    <a:pt x="165" y="247"/>
                    <a:pt x="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93;p37"/>
            <p:cNvSpPr/>
            <p:nvPr/>
          </p:nvSpPr>
          <p:spPr>
            <a:xfrm>
              <a:off x="1924182" y="1790494"/>
              <a:ext cx="26828" cy="744266"/>
            </a:xfrm>
            <a:custGeom>
              <a:avLst/>
              <a:gdLst/>
              <a:ahLst/>
              <a:cxnLst/>
              <a:rect l="l" t="t" r="r" b="b"/>
              <a:pathLst>
                <a:path w="823" h="22832" extrusionOk="0">
                  <a:moveTo>
                    <a:pt x="17" y="1"/>
                  </a:moveTo>
                  <a:cubicBezTo>
                    <a:pt x="17" y="67"/>
                    <a:pt x="0" y="149"/>
                    <a:pt x="17" y="231"/>
                  </a:cubicBezTo>
                  <a:cubicBezTo>
                    <a:pt x="17" y="395"/>
                    <a:pt x="17" y="626"/>
                    <a:pt x="17" y="889"/>
                  </a:cubicBezTo>
                  <a:cubicBezTo>
                    <a:pt x="33" y="1497"/>
                    <a:pt x="50" y="2319"/>
                    <a:pt x="82" y="3338"/>
                  </a:cubicBezTo>
                  <a:cubicBezTo>
                    <a:pt x="148" y="5425"/>
                    <a:pt x="230" y="8269"/>
                    <a:pt x="329" y="11424"/>
                  </a:cubicBezTo>
                  <a:cubicBezTo>
                    <a:pt x="460" y="14564"/>
                    <a:pt x="559" y="17407"/>
                    <a:pt x="641" y="19495"/>
                  </a:cubicBezTo>
                  <a:cubicBezTo>
                    <a:pt x="691" y="20514"/>
                    <a:pt x="723" y="21336"/>
                    <a:pt x="756" y="21927"/>
                  </a:cubicBezTo>
                  <a:cubicBezTo>
                    <a:pt x="773" y="22207"/>
                    <a:pt x="773" y="22437"/>
                    <a:pt x="789" y="22601"/>
                  </a:cubicBezTo>
                  <a:cubicBezTo>
                    <a:pt x="789" y="22683"/>
                    <a:pt x="806" y="22749"/>
                    <a:pt x="822" y="22831"/>
                  </a:cubicBezTo>
                  <a:cubicBezTo>
                    <a:pt x="822" y="22749"/>
                    <a:pt x="822" y="22683"/>
                    <a:pt x="822" y="22601"/>
                  </a:cubicBezTo>
                  <a:cubicBezTo>
                    <a:pt x="822" y="22437"/>
                    <a:pt x="822" y="22207"/>
                    <a:pt x="822" y="21927"/>
                  </a:cubicBezTo>
                  <a:cubicBezTo>
                    <a:pt x="806" y="21336"/>
                    <a:pt x="789" y="20514"/>
                    <a:pt x="756" y="19495"/>
                  </a:cubicBezTo>
                  <a:cubicBezTo>
                    <a:pt x="691" y="17407"/>
                    <a:pt x="608" y="14564"/>
                    <a:pt x="510" y="11408"/>
                  </a:cubicBezTo>
                  <a:cubicBezTo>
                    <a:pt x="378" y="8269"/>
                    <a:pt x="280" y="5425"/>
                    <a:pt x="198" y="3338"/>
                  </a:cubicBezTo>
                  <a:cubicBezTo>
                    <a:pt x="148" y="2319"/>
                    <a:pt x="115" y="1497"/>
                    <a:pt x="82" y="889"/>
                  </a:cubicBezTo>
                  <a:cubicBezTo>
                    <a:pt x="66" y="626"/>
                    <a:pt x="50" y="395"/>
                    <a:pt x="50" y="231"/>
                  </a:cubicBezTo>
                  <a:cubicBezTo>
                    <a:pt x="50" y="149"/>
                    <a:pt x="33" y="67"/>
                    <a:pt x="1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94;p37"/>
            <p:cNvSpPr/>
            <p:nvPr/>
          </p:nvSpPr>
          <p:spPr>
            <a:xfrm>
              <a:off x="1913457" y="1785148"/>
              <a:ext cx="32174" cy="102910"/>
            </a:xfrm>
            <a:custGeom>
              <a:avLst/>
              <a:gdLst/>
              <a:ahLst/>
              <a:cxnLst/>
              <a:rect l="l" t="t" r="r" b="b"/>
              <a:pathLst>
                <a:path w="987" h="3157" extrusionOk="0">
                  <a:moveTo>
                    <a:pt x="280" y="1"/>
                  </a:moveTo>
                  <a:lnTo>
                    <a:pt x="1" y="1677"/>
                  </a:lnTo>
                  <a:lnTo>
                    <a:pt x="527" y="3156"/>
                  </a:lnTo>
                  <a:lnTo>
                    <a:pt x="987" y="1579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95;p37"/>
            <p:cNvSpPr/>
            <p:nvPr/>
          </p:nvSpPr>
          <p:spPr>
            <a:xfrm>
              <a:off x="1922552" y="1873552"/>
              <a:ext cx="113635" cy="710495"/>
            </a:xfrm>
            <a:custGeom>
              <a:avLst/>
              <a:gdLst/>
              <a:ahLst/>
              <a:cxnLst/>
              <a:rect l="l" t="t" r="r" b="b"/>
              <a:pathLst>
                <a:path w="3486" h="21796" extrusionOk="0">
                  <a:moveTo>
                    <a:pt x="346" y="1"/>
                  </a:moveTo>
                  <a:lnTo>
                    <a:pt x="1" y="16569"/>
                  </a:lnTo>
                  <a:lnTo>
                    <a:pt x="2499" y="21795"/>
                  </a:lnTo>
                  <a:lnTo>
                    <a:pt x="3486" y="15911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96;p37"/>
            <p:cNvSpPr/>
            <p:nvPr/>
          </p:nvSpPr>
          <p:spPr>
            <a:xfrm>
              <a:off x="2408515" y="2144666"/>
              <a:ext cx="11311" cy="75594"/>
            </a:xfrm>
            <a:custGeom>
              <a:avLst/>
              <a:gdLst/>
              <a:ahLst/>
              <a:cxnLst/>
              <a:rect l="l" t="t" r="r" b="b"/>
              <a:pathLst>
                <a:path w="347" h="2319" extrusionOk="0">
                  <a:moveTo>
                    <a:pt x="182" y="1"/>
                  </a:moveTo>
                  <a:cubicBezTo>
                    <a:pt x="132" y="1"/>
                    <a:pt x="1" y="510"/>
                    <a:pt x="50" y="1168"/>
                  </a:cubicBezTo>
                  <a:cubicBezTo>
                    <a:pt x="67" y="1513"/>
                    <a:pt x="132" y="1858"/>
                    <a:pt x="264" y="2187"/>
                  </a:cubicBezTo>
                  <a:lnTo>
                    <a:pt x="313" y="2318"/>
                  </a:lnTo>
                  <a:lnTo>
                    <a:pt x="330" y="2203"/>
                  </a:lnTo>
                  <a:cubicBezTo>
                    <a:pt x="346" y="2121"/>
                    <a:pt x="346" y="2072"/>
                    <a:pt x="330" y="2072"/>
                  </a:cubicBezTo>
                  <a:cubicBezTo>
                    <a:pt x="328" y="2069"/>
                    <a:pt x="325" y="2068"/>
                    <a:pt x="323" y="2068"/>
                  </a:cubicBezTo>
                  <a:cubicBezTo>
                    <a:pt x="321" y="2068"/>
                    <a:pt x="319" y="2069"/>
                    <a:pt x="318" y="2070"/>
                  </a:cubicBezTo>
                  <a:lnTo>
                    <a:pt x="318" y="2070"/>
                  </a:lnTo>
                  <a:cubicBezTo>
                    <a:pt x="289" y="1868"/>
                    <a:pt x="228" y="1539"/>
                    <a:pt x="215" y="1151"/>
                  </a:cubicBezTo>
                  <a:cubicBezTo>
                    <a:pt x="165" y="526"/>
                    <a:pt x="231" y="17"/>
                    <a:pt x="18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97;p37"/>
            <p:cNvSpPr/>
            <p:nvPr/>
          </p:nvSpPr>
          <p:spPr>
            <a:xfrm>
              <a:off x="2416567" y="2147893"/>
              <a:ext cx="27903" cy="62718"/>
            </a:xfrm>
            <a:custGeom>
              <a:avLst/>
              <a:gdLst/>
              <a:ahLst/>
              <a:cxnLst/>
              <a:rect l="l" t="t" r="r" b="b"/>
              <a:pathLst>
                <a:path w="856" h="1924" extrusionOk="0">
                  <a:moveTo>
                    <a:pt x="33" y="0"/>
                  </a:moveTo>
                  <a:cubicBezTo>
                    <a:pt x="0" y="17"/>
                    <a:pt x="66" y="477"/>
                    <a:pt x="296" y="1019"/>
                  </a:cubicBezTo>
                  <a:cubicBezTo>
                    <a:pt x="506" y="1550"/>
                    <a:pt x="762" y="1924"/>
                    <a:pt x="819" y="1924"/>
                  </a:cubicBezTo>
                  <a:cubicBezTo>
                    <a:pt x="820" y="1924"/>
                    <a:pt x="821" y="1924"/>
                    <a:pt x="822" y="1923"/>
                  </a:cubicBezTo>
                  <a:cubicBezTo>
                    <a:pt x="855" y="1890"/>
                    <a:pt x="658" y="1479"/>
                    <a:pt x="444" y="953"/>
                  </a:cubicBezTo>
                  <a:cubicBezTo>
                    <a:pt x="231" y="427"/>
                    <a:pt x="83" y="0"/>
                    <a:pt x="3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98;p37"/>
            <p:cNvSpPr/>
            <p:nvPr/>
          </p:nvSpPr>
          <p:spPr>
            <a:xfrm>
              <a:off x="1418399" y="2019817"/>
              <a:ext cx="817089" cy="727902"/>
            </a:xfrm>
            <a:custGeom>
              <a:avLst/>
              <a:gdLst/>
              <a:ahLst/>
              <a:cxnLst/>
              <a:rect l="l" t="t" r="r" b="b"/>
              <a:pathLst>
                <a:path w="25066" h="22330" extrusionOk="0">
                  <a:moveTo>
                    <a:pt x="2827" y="1"/>
                  </a:moveTo>
                  <a:cubicBezTo>
                    <a:pt x="2548" y="1086"/>
                    <a:pt x="1808" y="5343"/>
                    <a:pt x="1118" y="10060"/>
                  </a:cubicBezTo>
                  <a:cubicBezTo>
                    <a:pt x="0" y="17752"/>
                    <a:pt x="16782" y="20399"/>
                    <a:pt x="16782" y="20399"/>
                  </a:cubicBezTo>
                  <a:lnTo>
                    <a:pt x="21861" y="21746"/>
                  </a:lnTo>
                  <a:cubicBezTo>
                    <a:pt x="21861" y="21746"/>
                    <a:pt x="23889" y="22329"/>
                    <a:pt x="24552" y="22329"/>
                  </a:cubicBezTo>
                  <a:cubicBezTo>
                    <a:pt x="24628" y="22329"/>
                    <a:pt x="24686" y="22322"/>
                    <a:pt x="24721" y="22305"/>
                  </a:cubicBezTo>
                  <a:cubicBezTo>
                    <a:pt x="25066" y="22124"/>
                    <a:pt x="23011" y="21188"/>
                    <a:pt x="22288" y="20875"/>
                  </a:cubicBezTo>
                  <a:cubicBezTo>
                    <a:pt x="21565" y="20546"/>
                    <a:pt x="19313" y="16914"/>
                    <a:pt x="19313" y="16914"/>
                  </a:cubicBezTo>
                  <a:cubicBezTo>
                    <a:pt x="20299" y="16306"/>
                    <a:pt x="20825" y="15468"/>
                    <a:pt x="20809" y="15139"/>
                  </a:cubicBezTo>
                  <a:cubicBezTo>
                    <a:pt x="20790" y="14948"/>
                    <a:pt x="20632" y="14834"/>
                    <a:pt x="20464" y="14834"/>
                  </a:cubicBezTo>
                  <a:cubicBezTo>
                    <a:pt x="20343" y="14834"/>
                    <a:pt x="20218" y="14893"/>
                    <a:pt x="20135" y="15024"/>
                  </a:cubicBezTo>
                  <a:cubicBezTo>
                    <a:pt x="19888" y="15320"/>
                    <a:pt x="19593" y="15583"/>
                    <a:pt x="19280" y="15813"/>
                  </a:cubicBezTo>
                  <a:cubicBezTo>
                    <a:pt x="19034" y="15994"/>
                    <a:pt x="18754" y="16141"/>
                    <a:pt x="18442" y="16240"/>
                  </a:cubicBezTo>
                  <a:cubicBezTo>
                    <a:pt x="18097" y="16355"/>
                    <a:pt x="17801" y="16437"/>
                    <a:pt x="17538" y="16487"/>
                  </a:cubicBezTo>
                  <a:cubicBezTo>
                    <a:pt x="15779" y="16010"/>
                    <a:pt x="10865" y="14449"/>
                    <a:pt x="7331" y="11457"/>
                  </a:cubicBezTo>
                  <a:cubicBezTo>
                    <a:pt x="6690" y="10931"/>
                    <a:pt x="8038" y="1497"/>
                    <a:pt x="8038" y="1497"/>
                  </a:cubicBezTo>
                  <a:lnTo>
                    <a:pt x="2827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99;p37"/>
            <p:cNvSpPr/>
            <p:nvPr/>
          </p:nvSpPr>
          <p:spPr>
            <a:xfrm>
              <a:off x="1440369" y="2005898"/>
              <a:ext cx="526710" cy="686373"/>
            </a:xfrm>
            <a:custGeom>
              <a:avLst/>
              <a:gdLst/>
              <a:ahLst/>
              <a:cxnLst/>
              <a:rect l="l" t="t" r="r" b="b"/>
              <a:pathLst>
                <a:path w="16158" h="21056" extrusionOk="0">
                  <a:moveTo>
                    <a:pt x="1857" y="0"/>
                  </a:moveTo>
                  <a:lnTo>
                    <a:pt x="362" y="10273"/>
                  </a:lnTo>
                  <a:cubicBezTo>
                    <a:pt x="0" y="13446"/>
                    <a:pt x="2137" y="15960"/>
                    <a:pt x="4980" y="17374"/>
                  </a:cubicBezTo>
                  <a:cubicBezTo>
                    <a:pt x="9273" y="19496"/>
                    <a:pt x="15593" y="21011"/>
                    <a:pt x="15728" y="21055"/>
                  </a:cubicBezTo>
                  <a:lnTo>
                    <a:pt x="15728" y="21055"/>
                  </a:lnTo>
                  <a:cubicBezTo>
                    <a:pt x="15638" y="20977"/>
                    <a:pt x="16157" y="16470"/>
                    <a:pt x="16157" y="16470"/>
                  </a:cubicBezTo>
                  <a:cubicBezTo>
                    <a:pt x="16157" y="16470"/>
                    <a:pt x="7117" y="12542"/>
                    <a:pt x="6838" y="10865"/>
                  </a:cubicBezTo>
                  <a:cubicBezTo>
                    <a:pt x="6558" y="9188"/>
                    <a:pt x="7988" y="2137"/>
                    <a:pt x="7988" y="2137"/>
                  </a:cubicBezTo>
                  <a:lnTo>
                    <a:pt x="1857" y="0"/>
                  </a:lnTo>
                  <a:close/>
                  <a:moveTo>
                    <a:pt x="15728" y="21055"/>
                  </a:moveTo>
                  <a:cubicBezTo>
                    <a:pt x="15729" y="21055"/>
                    <a:pt x="15729" y="21056"/>
                    <a:pt x="15730" y="21056"/>
                  </a:cubicBezTo>
                  <a:cubicBezTo>
                    <a:pt x="15731" y="21056"/>
                    <a:pt x="15730" y="21055"/>
                    <a:pt x="15728" y="2105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400;p37"/>
            <p:cNvSpPr/>
            <p:nvPr/>
          </p:nvSpPr>
          <p:spPr>
            <a:xfrm>
              <a:off x="1653590" y="1852657"/>
              <a:ext cx="315609" cy="839614"/>
            </a:xfrm>
            <a:custGeom>
              <a:avLst/>
              <a:gdLst/>
              <a:ahLst/>
              <a:cxnLst/>
              <a:rect l="l" t="t" r="r" b="b"/>
              <a:pathLst>
                <a:path w="9682" h="25757" extrusionOk="0">
                  <a:moveTo>
                    <a:pt x="987" y="1"/>
                  </a:moveTo>
                  <a:cubicBezTo>
                    <a:pt x="971" y="17"/>
                    <a:pt x="1069" y="66"/>
                    <a:pt x="1234" y="198"/>
                  </a:cubicBezTo>
                  <a:cubicBezTo>
                    <a:pt x="1447" y="412"/>
                    <a:pt x="1628" y="658"/>
                    <a:pt x="1760" y="937"/>
                  </a:cubicBezTo>
                  <a:cubicBezTo>
                    <a:pt x="1957" y="1381"/>
                    <a:pt x="2055" y="1858"/>
                    <a:pt x="2055" y="2351"/>
                  </a:cubicBezTo>
                  <a:cubicBezTo>
                    <a:pt x="2039" y="2992"/>
                    <a:pt x="1957" y="3633"/>
                    <a:pt x="1825" y="4258"/>
                  </a:cubicBezTo>
                  <a:cubicBezTo>
                    <a:pt x="1579" y="5671"/>
                    <a:pt x="1283" y="7348"/>
                    <a:pt x="954" y="9222"/>
                  </a:cubicBezTo>
                  <a:cubicBezTo>
                    <a:pt x="790" y="10158"/>
                    <a:pt x="625" y="11128"/>
                    <a:pt x="445" y="12147"/>
                  </a:cubicBezTo>
                  <a:cubicBezTo>
                    <a:pt x="297" y="13166"/>
                    <a:pt x="1" y="14218"/>
                    <a:pt x="149" y="15352"/>
                  </a:cubicBezTo>
                  <a:cubicBezTo>
                    <a:pt x="149" y="15418"/>
                    <a:pt x="165" y="15484"/>
                    <a:pt x="182" y="15566"/>
                  </a:cubicBezTo>
                  <a:cubicBezTo>
                    <a:pt x="198" y="15632"/>
                    <a:pt x="231" y="15697"/>
                    <a:pt x="264" y="15763"/>
                  </a:cubicBezTo>
                  <a:cubicBezTo>
                    <a:pt x="330" y="15895"/>
                    <a:pt x="412" y="16010"/>
                    <a:pt x="527" y="16108"/>
                  </a:cubicBezTo>
                  <a:cubicBezTo>
                    <a:pt x="724" y="16306"/>
                    <a:pt x="921" y="16486"/>
                    <a:pt x="1135" y="16651"/>
                  </a:cubicBezTo>
                  <a:cubicBezTo>
                    <a:pt x="1529" y="16996"/>
                    <a:pt x="1957" y="17308"/>
                    <a:pt x="2417" y="17604"/>
                  </a:cubicBezTo>
                  <a:cubicBezTo>
                    <a:pt x="2844" y="17884"/>
                    <a:pt x="3288" y="18147"/>
                    <a:pt x="3732" y="18377"/>
                  </a:cubicBezTo>
                  <a:lnTo>
                    <a:pt x="5047" y="19018"/>
                  </a:lnTo>
                  <a:lnTo>
                    <a:pt x="9562" y="21202"/>
                  </a:lnTo>
                  <a:lnTo>
                    <a:pt x="9562" y="21202"/>
                  </a:lnTo>
                  <a:cubicBezTo>
                    <a:pt x="9433" y="22594"/>
                    <a:pt x="9336" y="23728"/>
                    <a:pt x="9271" y="24524"/>
                  </a:cubicBezTo>
                  <a:cubicBezTo>
                    <a:pt x="9238" y="24902"/>
                    <a:pt x="9222" y="25214"/>
                    <a:pt x="9205" y="25428"/>
                  </a:cubicBezTo>
                  <a:cubicBezTo>
                    <a:pt x="9189" y="25527"/>
                    <a:pt x="9189" y="25609"/>
                    <a:pt x="9189" y="25674"/>
                  </a:cubicBezTo>
                  <a:cubicBezTo>
                    <a:pt x="9172" y="25691"/>
                    <a:pt x="9172" y="25724"/>
                    <a:pt x="9189" y="25757"/>
                  </a:cubicBezTo>
                  <a:cubicBezTo>
                    <a:pt x="9189" y="25724"/>
                    <a:pt x="9205" y="25707"/>
                    <a:pt x="9205" y="25674"/>
                  </a:cubicBezTo>
                  <a:cubicBezTo>
                    <a:pt x="9205" y="25609"/>
                    <a:pt x="9222" y="25527"/>
                    <a:pt x="9238" y="25428"/>
                  </a:cubicBezTo>
                  <a:cubicBezTo>
                    <a:pt x="9255" y="25214"/>
                    <a:pt x="9287" y="24902"/>
                    <a:pt x="9337" y="24524"/>
                  </a:cubicBezTo>
                  <a:cubicBezTo>
                    <a:pt x="9419" y="23719"/>
                    <a:pt x="9534" y="22568"/>
                    <a:pt x="9682" y="21171"/>
                  </a:cubicBezTo>
                  <a:lnTo>
                    <a:pt x="9682" y="21122"/>
                  </a:lnTo>
                  <a:lnTo>
                    <a:pt x="9649" y="21105"/>
                  </a:lnTo>
                  <a:cubicBezTo>
                    <a:pt x="8351" y="20464"/>
                    <a:pt x="6822" y="19708"/>
                    <a:pt x="5113" y="18870"/>
                  </a:cubicBezTo>
                  <a:lnTo>
                    <a:pt x="3814" y="18229"/>
                  </a:lnTo>
                  <a:cubicBezTo>
                    <a:pt x="3370" y="17999"/>
                    <a:pt x="2927" y="17736"/>
                    <a:pt x="2499" y="17456"/>
                  </a:cubicBezTo>
                  <a:cubicBezTo>
                    <a:pt x="2055" y="17177"/>
                    <a:pt x="1644" y="16864"/>
                    <a:pt x="1234" y="16536"/>
                  </a:cubicBezTo>
                  <a:cubicBezTo>
                    <a:pt x="1036" y="16355"/>
                    <a:pt x="839" y="16174"/>
                    <a:pt x="642" y="15993"/>
                  </a:cubicBezTo>
                  <a:cubicBezTo>
                    <a:pt x="543" y="15911"/>
                    <a:pt x="461" y="15813"/>
                    <a:pt x="412" y="15697"/>
                  </a:cubicBezTo>
                  <a:cubicBezTo>
                    <a:pt x="379" y="15632"/>
                    <a:pt x="362" y="15582"/>
                    <a:pt x="346" y="15517"/>
                  </a:cubicBezTo>
                  <a:cubicBezTo>
                    <a:pt x="330" y="15451"/>
                    <a:pt x="313" y="15385"/>
                    <a:pt x="313" y="15319"/>
                  </a:cubicBezTo>
                  <a:cubicBezTo>
                    <a:pt x="247" y="14793"/>
                    <a:pt x="264" y="14251"/>
                    <a:pt x="346" y="13725"/>
                  </a:cubicBezTo>
                  <a:cubicBezTo>
                    <a:pt x="379" y="13462"/>
                    <a:pt x="428" y="13216"/>
                    <a:pt x="477" y="12953"/>
                  </a:cubicBezTo>
                  <a:cubicBezTo>
                    <a:pt x="527" y="12690"/>
                    <a:pt x="576" y="12443"/>
                    <a:pt x="609" y="12180"/>
                  </a:cubicBezTo>
                  <a:cubicBezTo>
                    <a:pt x="790" y="11161"/>
                    <a:pt x="954" y="10175"/>
                    <a:pt x="1118" y="9254"/>
                  </a:cubicBezTo>
                  <a:cubicBezTo>
                    <a:pt x="1431" y="7381"/>
                    <a:pt x="1710" y="5688"/>
                    <a:pt x="1940" y="4274"/>
                  </a:cubicBezTo>
                  <a:cubicBezTo>
                    <a:pt x="2072" y="3633"/>
                    <a:pt x="2138" y="2992"/>
                    <a:pt x="2154" y="2351"/>
                  </a:cubicBezTo>
                  <a:cubicBezTo>
                    <a:pt x="2154" y="1841"/>
                    <a:pt x="2039" y="1365"/>
                    <a:pt x="1825" y="905"/>
                  </a:cubicBezTo>
                  <a:cubicBezTo>
                    <a:pt x="1677" y="625"/>
                    <a:pt x="1497" y="379"/>
                    <a:pt x="1250" y="181"/>
                  </a:cubicBezTo>
                  <a:cubicBezTo>
                    <a:pt x="1168" y="116"/>
                    <a:pt x="1086" y="50"/>
                    <a:pt x="9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401;p37"/>
            <p:cNvSpPr/>
            <p:nvPr/>
          </p:nvSpPr>
          <p:spPr>
            <a:xfrm>
              <a:off x="1895789" y="2521851"/>
              <a:ext cx="30022" cy="153273"/>
            </a:xfrm>
            <a:custGeom>
              <a:avLst/>
              <a:gdLst/>
              <a:ahLst/>
              <a:cxnLst/>
              <a:rect l="l" t="t" r="r" b="b"/>
              <a:pathLst>
                <a:path w="921" h="4702" extrusionOk="0">
                  <a:moveTo>
                    <a:pt x="921" y="1"/>
                  </a:moveTo>
                  <a:cubicBezTo>
                    <a:pt x="871" y="1"/>
                    <a:pt x="674" y="1053"/>
                    <a:pt x="427" y="2351"/>
                  </a:cubicBezTo>
                  <a:cubicBezTo>
                    <a:pt x="312" y="2959"/>
                    <a:pt x="197" y="3518"/>
                    <a:pt x="115" y="4011"/>
                  </a:cubicBezTo>
                  <a:cubicBezTo>
                    <a:pt x="49" y="4241"/>
                    <a:pt x="17" y="4472"/>
                    <a:pt x="0" y="4702"/>
                  </a:cubicBezTo>
                  <a:cubicBezTo>
                    <a:pt x="99" y="4488"/>
                    <a:pt x="181" y="4274"/>
                    <a:pt x="230" y="4028"/>
                  </a:cubicBezTo>
                  <a:cubicBezTo>
                    <a:pt x="329" y="3617"/>
                    <a:pt x="477" y="3025"/>
                    <a:pt x="592" y="2384"/>
                  </a:cubicBezTo>
                  <a:cubicBezTo>
                    <a:pt x="707" y="1727"/>
                    <a:pt x="806" y="1135"/>
                    <a:pt x="855" y="708"/>
                  </a:cubicBezTo>
                  <a:cubicBezTo>
                    <a:pt x="904" y="478"/>
                    <a:pt x="921" y="247"/>
                    <a:pt x="92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02;p37"/>
            <p:cNvSpPr/>
            <p:nvPr/>
          </p:nvSpPr>
          <p:spPr>
            <a:xfrm>
              <a:off x="1490733" y="2484332"/>
              <a:ext cx="462396" cy="207939"/>
            </a:xfrm>
            <a:custGeom>
              <a:avLst/>
              <a:gdLst/>
              <a:ahLst/>
              <a:cxnLst/>
              <a:rect l="l" t="t" r="r" b="b"/>
              <a:pathLst>
                <a:path w="14185" h="6379" extrusionOk="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7" y="51"/>
                    <a:pt x="49" y="83"/>
                    <a:pt x="99" y="116"/>
                  </a:cubicBezTo>
                  <a:cubicBezTo>
                    <a:pt x="164" y="199"/>
                    <a:pt x="263" y="314"/>
                    <a:pt x="411" y="462"/>
                  </a:cubicBezTo>
                  <a:cubicBezTo>
                    <a:pt x="805" y="872"/>
                    <a:pt x="1216" y="1250"/>
                    <a:pt x="1677" y="1596"/>
                  </a:cubicBezTo>
                  <a:cubicBezTo>
                    <a:pt x="2334" y="2105"/>
                    <a:pt x="3041" y="2549"/>
                    <a:pt x="3780" y="2943"/>
                  </a:cubicBezTo>
                  <a:cubicBezTo>
                    <a:pt x="4701" y="3437"/>
                    <a:pt x="5638" y="3847"/>
                    <a:pt x="6591" y="4209"/>
                  </a:cubicBezTo>
                  <a:cubicBezTo>
                    <a:pt x="8646" y="4949"/>
                    <a:pt x="10569" y="5442"/>
                    <a:pt x="11933" y="5820"/>
                  </a:cubicBezTo>
                  <a:lnTo>
                    <a:pt x="13577" y="6247"/>
                  </a:lnTo>
                  <a:lnTo>
                    <a:pt x="14020" y="6346"/>
                  </a:lnTo>
                  <a:cubicBezTo>
                    <a:pt x="14070" y="6362"/>
                    <a:pt x="14119" y="6379"/>
                    <a:pt x="14185" y="6379"/>
                  </a:cubicBezTo>
                  <a:cubicBezTo>
                    <a:pt x="14136" y="6346"/>
                    <a:pt x="14086" y="6329"/>
                    <a:pt x="14037" y="6313"/>
                  </a:cubicBezTo>
                  <a:cubicBezTo>
                    <a:pt x="13905" y="6280"/>
                    <a:pt x="13774" y="6231"/>
                    <a:pt x="13593" y="6181"/>
                  </a:cubicBezTo>
                  <a:lnTo>
                    <a:pt x="11966" y="5705"/>
                  </a:lnTo>
                  <a:cubicBezTo>
                    <a:pt x="10602" y="5294"/>
                    <a:pt x="8695" y="4784"/>
                    <a:pt x="6657" y="4045"/>
                  </a:cubicBezTo>
                  <a:cubicBezTo>
                    <a:pt x="5704" y="3700"/>
                    <a:pt x="4767" y="3289"/>
                    <a:pt x="3863" y="2812"/>
                  </a:cubicBezTo>
                  <a:cubicBezTo>
                    <a:pt x="3123" y="2417"/>
                    <a:pt x="2416" y="1990"/>
                    <a:pt x="1742" y="1497"/>
                  </a:cubicBezTo>
                  <a:cubicBezTo>
                    <a:pt x="1299" y="1168"/>
                    <a:pt x="855" y="807"/>
                    <a:pt x="444" y="412"/>
                  </a:cubicBezTo>
                  <a:cubicBezTo>
                    <a:pt x="177" y="161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3;p37"/>
            <p:cNvSpPr/>
            <p:nvPr/>
          </p:nvSpPr>
          <p:spPr>
            <a:xfrm>
              <a:off x="1934352" y="2548647"/>
              <a:ext cx="22525" cy="18841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79" y="1"/>
                  </a:moveTo>
                  <a:cubicBezTo>
                    <a:pt x="132" y="1"/>
                    <a:pt x="1" y="313"/>
                    <a:pt x="181" y="494"/>
                  </a:cubicBezTo>
                  <a:cubicBezTo>
                    <a:pt x="244" y="551"/>
                    <a:pt x="319" y="577"/>
                    <a:pt x="391" y="577"/>
                  </a:cubicBezTo>
                  <a:cubicBezTo>
                    <a:pt x="546" y="577"/>
                    <a:pt x="691" y="459"/>
                    <a:pt x="691" y="280"/>
                  </a:cubicBezTo>
                  <a:cubicBezTo>
                    <a:pt x="674" y="116"/>
                    <a:pt x="543" y="1"/>
                    <a:pt x="3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Oval 153"/>
          <p:cNvSpPr/>
          <p:nvPr/>
        </p:nvSpPr>
        <p:spPr>
          <a:xfrm>
            <a:off x="3646949" y="195739"/>
            <a:ext cx="3648249" cy="3545046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oogle Shape;241;p20"/>
          <p:cNvGrpSpPr/>
          <p:nvPr/>
        </p:nvGrpSpPr>
        <p:grpSpPr>
          <a:xfrm>
            <a:off x="7240712" y="2509201"/>
            <a:ext cx="1581350" cy="2236395"/>
            <a:chOff x="449775" y="2586050"/>
            <a:chExt cx="1581350" cy="2236395"/>
          </a:xfrm>
        </p:grpSpPr>
        <p:grpSp>
          <p:nvGrpSpPr>
            <p:cNvPr id="156" name="Google Shape;242;p20"/>
            <p:cNvGrpSpPr/>
            <p:nvPr/>
          </p:nvGrpSpPr>
          <p:grpSpPr>
            <a:xfrm>
              <a:off x="449775" y="2586050"/>
              <a:ext cx="1581350" cy="1805658"/>
              <a:chOff x="3708086" y="2471407"/>
              <a:chExt cx="2111000" cy="2410437"/>
            </a:xfrm>
          </p:grpSpPr>
          <p:sp>
            <p:nvSpPr>
              <p:cNvPr id="158" name="Google Shape;243;p20"/>
              <p:cNvSpPr/>
              <p:nvPr/>
            </p:nvSpPr>
            <p:spPr>
              <a:xfrm>
                <a:off x="4828900" y="3467800"/>
                <a:ext cx="754425" cy="934775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37391" extrusionOk="0">
                    <a:moveTo>
                      <a:pt x="30177" y="1"/>
                    </a:moveTo>
                    <a:cubicBezTo>
                      <a:pt x="21337" y="4386"/>
                      <a:pt x="14294" y="11656"/>
                      <a:pt x="7857" y="19135"/>
                    </a:cubicBezTo>
                    <a:cubicBezTo>
                      <a:pt x="5678" y="21667"/>
                      <a:pt x="3523" y="24273"/>
                      <a:pt x="2072" y="27283"/>
                    </a:cubicBezTo>
                    <a:cubicBezTo>
                      <a:pt x="1057" y="29391"/>
                      <a:pt x="407" y="31674"/>
                      <a:pt x="151" y="34000"/>
                    </a:cubicBezTo>
                    <a:lnTo>
                      <a:pt x="151" y="34000"/>
                    </a:lnTo>
                    <a:cubicBezTo>
                      <a:pt x="4913" y="23640"/>
                      <a:pt x="17457" y="18995"/>
                      <a:pt x="23818" y="9477"/>
                    </a:cubicBezTo>
                    <a:cubicBezTo>
                      <a:pt x="25939" y="6302"/>
                      <a:pt x="27368" y="2588"/>
                      <a:pt x="30177" y="1"/>
                    </a:cubicBezTo>
                    <a:close/>
                    <a:moveTo>
                      <a:pt x="151" y="34000"/>
                    </a:moveTo>
                    <a:cubicBezTo>
                      <a:pt x="100" y="34111"/>
                      <a:pt x="49" y="34223"/>
                      <a:pt x="0" y="34336"/>
                    </a:cubicBezTo>
                    <a:lnTo>
                      <a:pt x="30" y="35897"/>
                    </a:lnTo>
                    <a:lnTo>
                      <a:pt x="30" y="35897"/>
                    </a:lnTo>
                    <a:cubicBezTo>
                      <a:pt x="41" y="35264"/>
                      <a:pt x="81" y="34630"/>
                      <a:pt x="151" y="34000"/>
                    </a:cubicBezTo>
                    <a:close/>
                    <a:moveTo>
                      <a:pt x="30" y="35897"/>
                    </a:moveTo>
                    <a:cubicBezTo>
                      <a:pt x="21" y="36395"/>
                      <a:pt x="30" y="36893"/>
                      <a:pt x="58" y="37391"/>
                    </a:cubicBezTo>
                    <a:lnTo>
                      <a:pt x="30" y="358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44;p20"/>
              <p:cNvSpPr/>
              <p:nvPr/>
            </p:nvSpPr>
            <p:spPr>
              <a:xfrm>
                <a:off x="3901125" y="3222900"/>
                <a:ext cx="931575" cy="946825"/>
              </a:xfrm>
              <a:custGeom>
                <a:avLst/>
                <a:gdLst/>
                <a:ahLst/>
                <a:cxnLst/>
                <a:rect l="l" t="t" r="r" b="b"/>
                <a:pathLst>
                  <a:path w="37263" h="37873" extrusionOk="0">
                    <a:moveTo>
                      <a:pt x="1115" y="0"/>
                    </a:moveTo>
                    <a:cubicBezTo>
                      <a:pt x="745" y="0"/>
                      <a:pt x="373" y="26"/>
                      <a:pt x="0" y="80"/>
                    </a:cubicBezTo>
                    <a:cubicBezTo>
                      <a:pt x="6964" y="2503"/>
                      <a:pt x="11197" y="10061"/>
                      <a:pt x="18197" y="12379"/>
                    </a:cubicBezTo>
                    <a:cubicBezTo>
                      <a:pt x="19242" y="12724"/>
                      <a:pt x="20330" y="12945"/>
                      <a:pt x="21341" y="13380"/>
                    </a:cubicBezTo>
                    <a:cubicBezTo>
                      <a:pt x="23849" y="14457"/>
                      <a:pt x="25616" y="16715"/>
                      <a:pt x="27273" y="18885"/>
                    </a:cubicBezTo>
                    <a:cubicBezTo>
                      <a:pt x="31663" y="24633"/>
                      <a:pt x="36200" y="30718"/>
                      <a:pt x="37262" y="37872"/>
                    </a:cubicBezTo>
                    <a:lnTo>
                      <a:pt x="36981" y="33148"/>
                    </a:lnTo>
                    <a:cubicBezTo>
                      <a:pt x="35283" y="26220"/>
                      <a:pt x="33398" y="18944"/>
                      <a:pt x="28436" y="13820"/>
                    </a:cubicBezTo>
                    <a:cubicBezTo>
                      <a:pt x="25147" y="10421"/>
                      <a:pt x="20796" y="8292"/>
                      <a:pt x="16539" y="6229"/>
                    </a:cubicBezTo>
                    <a:cubicBezTo>
                      <a:pt x="13777" y="4891"/>
                      <a:pt x="11016" y="3553"/>
                      <a:pt x="8254" y="2215"/>
                    </a:cubicBezTo>
                    <a:cubicBezTo>
                      <a:pt x="5994" y="1121"/>
                      <a:pt x="3584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45;p20"/>
              <p:cNvSpPr/>
              <p:nvPr/>
            </p:nvSpPr>
            <p:spPr>
              <a:xfrm>
                <a:off x="4399900" y="2757150"/>
                <a:ext cx="463300" cy="1149225"/>
              </a:xfrm>
              <a:custGeom>
                <a:avLst/>
                <a:gdLst/>
                <a:ahLst/>
                <a:cxnLst/>
                <a:rect l="l" t="t" r="r" b="b"/>
                <a:pathLst>
                  <a:path w="18532" h="4596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2" y="224"/>
                      <a:pt x="129" y="445"/>
                      <a:pt x="200" y="663"/>
                    </a:cubicBezTo>
                    <a:lnTo>
                      <a:pt x="200" y="663"/>
                    </a:lnTo>
                    <a:lnTo>
                      <a:pt x="0" y="1"/>
                    </a:lnTo>
                    <a:close/>
                    <a:moveTo>
                      <a:pt x="200" y="663"/>
                    </a:moveTo>
                    <a:lnTo>
                      <a:pt x="5464" y="18130"/>
                    </a:lnTo>
                    <a:cubicBezTo>
                      <a:pt x="5940" y="19709"/>
                      <a:pt x="6428" y="21313"/>
                      <a:pt x="7338" y="22690"/>
                    </a:cubicBezTo>
                    <a:cubicBezTo>
                      <a:pt x="8205" y="24000"/>
                      <a:pt x="9413" y="25041"/>
                      <a:pt x="10500" y="26175"/>
                    </a:cubicBezTo>
                    <a:cubicBezTo>
                      <a:pt x="15359" y="31249"/>
                      <a:pt x="17816" y="38532"/>
                      <a:pt x="17023" y="45511"/>
                    </a:cubicBezTo>
                    <a:lnTo>
                      <a:pt x="17037" y="45968"/>
                    </a:lnTo>
                    <a:cubicBezTo>
                      <a:pt x="17803" y="40211"/>
                      <a:pt x="18532" y="34136"/>
                      <a:pt x="16304" y="28771"/>
                    </a:cubicBezTo>
                    <a:cubicBezTo>
                      <a:pt x="15347" y="26465"/>
                      <a:pt x="13882" y="24408"/>
                      <a:pt x="12738" y="22188"/>
                    </a:cubicBezTo>
                    <a:cubicBezTo>
                      <a:pt x="11698" y="20168"/>
                      <a:pt x="10924" y="18017"/>
                      <a:pt x="9854" y="16012"/>
                    </a:cubicBezTo>
                    <a:cubicBezTo>
                      <a:pt x="6998" y="10660"/>
                      <a:pt x="2064" y="6394"/>
                      <a:pt x="200" y="66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46;p20"/>
              <p:cNvSpPr/>
              <p:nvPr/>
            </p:nvSpPr>
            <p:spPr>
              <a:xfrm>
                <a:off x="3708086" y="2471407"/>
                <a:ext cx="2111000" cy="2410437"/>
              </a:xfrm>
              <a:custGeom>
                <a:avLst/>
                <a:gdLst/>
                <a:ahLst/>
                <a:cxnLst/>
                <a:rect l="l" t="t" r="r" b="b"/>
                <a:pathLst>
                  <a:path w="84440" h="91940" extrusionOk="0">
                    <a:moveTo>
                      <a:pt x="48409" y="0"/>
                    </a:moveTo>
                    <a:lnTo>
                      <a:pt x="48409" y="0"/>
                    </a:lnTo>
                    <a:cubicBezTo>
                      <a:pt x="42637" y="11493"/>
                      <a:pt x="40782" y="24910"/>
                      <a:pt x="43220" y="37538"/>
                    </a:cubicBezTo>
                    <a:cubicBezTo>
                      <a:pt x="43868" y="40886"/>
                      <a:pt x="44799" y="44300"/>
                      <a:pt x="44815" y="47667"/>
                    </a:cubicBezTo>
                    <a:cubicBezTo>
                      <a:pt x="44794" y="47732"/>
                      <a:pt x="44775" y="47801"/>
                      <a:pt x="44775" y="47864"/>
                    </a:cubicBezTo>
                    <a:cubicBezTo>
                      <a:pt x="44735" y="48558"/>
                      <a:pt x="44707" y="49251"/>
                      <a:pt x="44656" y="49958"/>
                    </a:cubicBezTo>
                    <a:cubicBezTo>
                      <a:pt x="44595" y="50391"/>
                      <a:pt x="44534" y="50824"/>
                      <a:pt x="44431" y="51254"/>
                    </a:cubicBezTo>
                    <a:lnTo>
                      <a:pt x="44531" y="52569"/>
                    </a:lnTo>
                    <a:cubicBezTo>
                      <a:pt x="44383" y="55348"/>
                      <a:pt x="44250" y="58130"/>
                      <a:pt x="44129" y="60917"/>
                    </a:cubicBezTo>
                    <a:cubicBezTo>
                      <a:pt x="44117" y="61139"/>
                      <a:pt x="44105" y="61385"/>
                      <a:pt x="44103" y="61621"/>
                    </a:cubicBezTo>
                    <a:cubicBezTo>
                      <a:pt x="44079" y="61655"/>
                      <a:pt x="44052" y="61687"/>
                      <a:pt x="44026" y="61721"/>
                    </a:cubicBezTo>
                    <a:lnTo>
                      <a:pt x="44102" y="61770"/>
                    </a:lnTo>
                    <a:cubicBezTo>
                      <a:pt x="44063" y="62479"/>
                      <a:pt x="44036" y="63175"/>
                      <a:pt x="43995" y="63885"/>
                    </a:cubicBezTo>
                    <a:cubicBezTo>
                      <a:pt x="43942" y="65295"/>
                      <a:pt x="43888" y="66718"/>
                      <a:pt x="43847" y="68128"/>
                    </a:cubicBezTo>
                    <a:cubicBezTo>
                      <a:pt x="43847" y="68137"/>
                      <a:pt x="43847" y="68145"/>
                      <a:pt x="43847" y="68153"/>
                    </a:cubicBezTo>
                    <a:cubicBezTo>
                      <a:pt x="37848" y="56039"/>
                      <a:pt x="25260" y="47369"/>
                      <a:pt x="11762" y="46280"/>
                    </a:cubicBezTo>
                    <a:lnTo>
                      <a:pt x="11762" y="46280"/>
                    </a:lnTo>
                    <a:cubicBezTo>
                      <a:pt x="13993" y="47792"/>
                      <a:pt x="14922" y="50557"/>
                      <a:pt x="16332" y="52853"/>
                    </a:cubicBezTo>
                    <a:cubicBezTo>
                      <a:pt x="18731" y="56764"/>
                      <a:pt x="22695" y="59465"/>
                      <a:pt x="26810" y="61494"/>
                    </a:cubicBezTo>
                    <a:cubicBezTo>
                      <a:pt x="30925" y="63525"/>
                      <a:pt x="35301" y="65004"/>
                      <a:pt x="39351" y="67162"/>
                    </a:cubicBezTo>
                    <a:cubicBezTo>
                      <a:pt x="40944" y="68011"/>
                      <a:pt x="42511" y="69007"/>
                      <a:pt x="43781" y="70273"/>
                    </a:cubicBezTo>
                    <a:lnTo>
                      <a:pt x="43781" y="70277"/>
                    </a:lnTo>
                    <a:cubicBezTo>
                      <a:pt x="43740" y="71378"/>
                      <a:pt x="43727" y="72453"/>
                      <a:pt x="43713" y="73554"/>
                    </a:cubicBezTo>
                    <a:lnTo>
                      <a:pt x="43713" y="73570"/>
                    </a:lnTo>
                    <a:cubicBezTo>
                      <a:pt x="39286" y="71260"/>
                      <a:pt x="34294" y="70053"/>
                      <a:pt x="29305" y="70053"/>
                    </a:cubicBezTo>
                    <a:cubicBezTo>
                      <a:pt x="27111" y="70053"/>
                      <a:pt x="24918" y="70286"/>
                      <a:pt x="22774" y="70761"/>
                    </a:cubicBezTo>
                    <a:cubicBezTo>
                      <a:pt x="21008" y="71153"/>
                      <a:pt x="19268" y="71701"/>
                      <a:pt x="17469" y="71892"/>
                    </a:cubicBezTo>
                    <a:cubicBezTo>
                      <a:pt x="16797" y="71963"/>
                      <a:pt x="16122" y="71984"/>
                      <a:pt x="15447" y="71984"/>
                    </a:cubicBezTo>
                    <a:cubicBezTo>
                      <a:pt x="14470" y="71984"/>
                      <a:pt x="13492" y="71940"/>
                      <a:pt x="12514" y="71940"/>
                    </a:cubicBezTo>
                    <a:cubicBezTo>
                      <a:pt x="12276" y="71940"/>
                      <a:pt x="12037" y="71943"/>
                      <a:pt x="11798" y="71949"/>
                    </a:cubicBezTo>
                    <a:cubicBezTo>
                      <a:pt x="7597" y="72068"/>
                      <a:pt x="3440" y="73444"/>
                      <a:pt x="1" y="75857"/>
                    </a:cubicBezTo>
                    <a:cubicBezTo>
                      <a:pt x="2500" y="74923"/>
                      <a:pt x="5041" y="73981"/>
                      <a:pt x="7701" y="73777"/>
                    </a:cubicBezTo>
                    <a:cubicBezTo>
                      <a:pt x="8126" y="73744"/>
                      <a:pt x="8550" y="73730"/>
                      <a:pt x="8975" y="73730"/>
                    </a:cubicBezTo>
                    <a:cubicBezTo>
                      <a:pt x="11055" y="73730"/>
                      <a:pt x="13137" y="74057"/>
                      <a:pt x="15223" y="74065"/>
                    </a:cubicBezTo>
                    <a:cubicBezTo>
                      <a:pt x="15255" y="74066"/>
                      <a:pt x="15286" y="74066"/>
                      <a:pt x="15318" y="74066"/>
                    </a:cubicBezTo>
                    <a:cubicBezTo>
                      <a:pt x="17995" y="74066"/>
                      <a:pt x="20643" y="73551"/>
                      <a:pt x="23300" y="73216"/>
                    </a:cubicBezTo>
                    <a:cubicBezTo>
                      <a:pt x="25759" y="72907"/>
                      <a:pt x="28233" y="72753"/>
                      <a:pt x="30705" y="72753"/>
                    </a:cubicBezTo>
                    <a:cubicBezTo>
                      <a:pt x="34023" y="72753"/>
                      <a:pt x="37339" y="73031"/>
                      <a:pt x="40619" y="73586"/>
                    </a:cubicBezTo>
                    <a:cubicBezTo>
                      <a:pt x="41667" y="73763"/>
                      <a:pt x="42736" y="74005"/>
                      <a:pt x="43688" y="74454"/>
                    </a:cubicBezTo>
                    <a:cubicBezTo>
                      <a:pt x="43607" y="78720"/>
                      <a:pt x="43621" y="83013"/>
                      <a:pt x="43755" y="87266"/>
                    </a:cubicBezTo>
                    <a:cubicBezTo>
                      <a:pt x="43809" y="88810"/>
                      <a:pt x="43876" y="90341"/>
                      <a:pt x="43970" y="91885"/>
                    </a:cubicBezTo>
                    <a:cubicBezTo>
                      <a:pt x="44614" y="91913"/>
                      <a:pt x="45259" y="91926"/>
                      <a:pt x="45890" y="91940"/>
                    </a:cubicBezTo>
                    <a:cubicBezTo>
                      <a:pt x="45890" y="90368"/>
                      <a:pt x="45863" y="88810"/>
                      <a:pt x="45836" y="87253"/>
                    </a:cubicBezTo>
                    <a:cubicBezTo>
                      <a:pt x="45770" y="82338"/>
                      <a:pt x="45688" y="77436"/>
                      <a:pt x="45676" y="72506"/>
                    </a:cubicBezTo>
                    <a:cubicBezTo>
                      <a:pt x="45649" y="71822"/>
                      <a:pt x="45649" y="71123"/>
                      <a:pt x="45649" y="70425"/>
                    </a:cubicBezTo>
                    <a:cubicBezTo>
                      <a:pt x="45649" y="66769"/>
                      <a:pt x="45693" y="63109"/>
                      <a:pt x="45782" y="59444"/>
                    </a:cubicBezTo>
                    <a:cubicBezTo>
                      <a:pt x="48934" y="55413"/>
                      <a:pt x="52428" y="51651"/>
                      <a:pt x="56254" y="48254"/>
                    </a:cubicBezTo>
                    <a:cubicBezTo>
                      <a:pt x="62514" y="42694"/>
                      <a:pt x="69558" y="38097"/>
                      <a:pt x="76572" y="33523"/>
                    </a:cubicBezTo>
                    <a:cubicBezTo>
                      <a:pt x="79064" y="31897"/>
                      <a:pt x="81598" y="30252"/>
                      <a:pt x="84439" y="29365"/>
                    </a:cubicBezTo>
                    <a:cubicBezTo>
                      <a:pt x="84028" y="29346"/>
                      <a:pt x="83617" y="29337"/>
                      <a:pt x="83206" y="29337"/>
                    </a:cubicBezTo>
                    <a:cubicBezTo>
                      <a:pt x="78138" y="29337"/>
                      <a:pt x="73077" y="30737"/>
                      <a:pt x="68739" y="33355"/>
                    </a:cubicBezTo>
                    <a:cubicBezTo>
                      <a:pt x="66371" y="34783"/>
                      <a:pt x="64231" y="36553"/>
                      <a:pt x="62102" y="38316"/>
                    </a:cubicBezTo>
                    <a:lnTo>
                      <a:pt x="53047" y="45809"/>
                    </a:lnTo>
                    <a:cubicBezTo>
                      <a:pt x="51663" y="46955"/>
                      <a:pt x="50257" y="48123"/>
                      <a:pt x="49269" y="49624"/>
                    </a:cubicBezTo>
                    <a:cubicBezTo>
                      <a:pt x="48343" y="51030"/>
                      <a:pt x="47827" y="52662"/>
                      <a:pt x="47324" y="54268"/>
                    </a:cubicBezTo>
                    <a:cubicBezTo>
                      <a:pt x="46810" y="55908"/>
                      <a:pt x="46295" y="57550"/>
                      <a:pt x="45781" y="59190"/>
                    </a:cubicBezTo>
                    <a:lnTo>
                      <a:pt x="45781" y="59158"/>
                    </a:lnTo>
                    <a:cubicBezTo>
                      <a:pt x="45847" y="57076"/>
                      <a:pt x="45942" y="54981"/>
                      <a:pt x="46036" y="52900"/>
                    </a:cubicBezTo>
                    <a:cubicBezTo>
                      <a:pt x="46063" y="52577"/>
                      <a:pt x="46076" y="52281"/>
                      <a:pt x="46090" y="51972"/>
                    </a:cubicBezTo>
                    <a:cubicBezTo>
                      <a:pt x="46090" y="51964"/>
                      <a:pt x="46090" y="51957"/>
                      <a:pt x="46091" y="51948"/>
                    </a:cubicBezTo>
                    <a:cubicBezTo>
                      <a:pt x="46915" y="49441"/>
                      <a:pt x="47932" y="46925"/>
                      <a:pt x="48400" y="44366"/>
                    </a:cubicBezTo>
                    <a:cubicBezTo>
                      <a:pt x="48847" y="41922"/>
                      <a:pt x="48785" y="39416"/>
                      <a:pt x="48631" y="36936"/>
                    </a:cubicBezTo>
                    <a:cubicBezTo>
                      <a:pt x="47867" y="24568"/>
                      <a:pt x="44905" y="11887"/>
                      <a:pt x="484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47;p20"/>
              <p:cNvSpPr/>
              <p:nvPr/>
            </p:nvSpPr>
            <p:spPr>
              <a:xfrm>
                <a:off x="4841575" y="2547625"/>
                <a:ext cx="624725" cy="1316775"/>
              </a:xfrm>
              <a:custGeom>
                <a:avLst/>
                <a:gdLst/>
                <a:ahLst/>
                <a:cxnLst/>
                <a:rect l="l" t="t" r="r" b="b"/>
                <a:pathLst>
                  <a:path w="24989" h="52671" extrusionOk="0">
                    <a:moveTo>
                      <a:pt x="24988" y="0"/>
                    </a:moveTo>
                    <a:lnTo>
                      <a:pt x="24988" y="0"/>
                    </a:lnTo>
                    <a:cubicBezTo>
                      <a:pt x="20983" y="4436"/>
                      <a:pt x="16943" y="8918"/>
                      <a:pt x="13985" y="14111"/>
                    </a:cubicBezTo>
                    <a:cubicBezTo>
                      <a:pt x="12612" y="16521"/>
                      <a:pt x="11487" y="19061"/>
                      <a:pt x="10363" y="21597"/>
                    </a:cubicBezTo>
                    <a:cubicBezTo>
                      <a:pt x="6326" y="30707"/>
                      <a:pt x="2261" y="39901"/>
                      <a:pt x="191" y="49649"/>
                    </a:cubicBezTo>
                    <a:lnTo>
                      <a:pt x="1" y="52671"/>
                    </a:lnTo>
                    <a:cubicBezTo>
                      <a:pt x="560" y="46681"/>
                      <a:pt x="6460" y="42876"/>
                      <a:pt x="9894" y="37936"/>
                    </a:cubicBezTo>
                    <a:cubicBezTo>
                      <a:pt x="12782" y="33781"/>
                      <a:pt x="13936" y="28710"/>
                      <a:pt x="15334" y="23847"/>
                    </a:cubicBezTo>
                    <a:cubicBezTo>
                      <a:pt x="17712" y="15583"/>
                      <a:pt x="20948" y="7591"/>
                      <a:pt x="249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248;p20"/>
            <p:cNvSpPr/>
            <p:nvPr/>
          </p:nvSpPr>
          <p:spPr>
            <a:xfrm>
              <a:off x="1002079" y="4318470"/>
              <a:ext cx="586939" cy="503976"/>
            </a:xfrm>
            <a:custGeom>
              <a:avLst/>
              <a:gdLst/>
              <a:ahLst/>
              <a:cxnLst/>
              <a:rect l="l" t="t" r="r" b="b"/>
              <a:pathLst>
                <a:path w="31341" h="26911" extrusionOk="0">
                  <a:moveTo>
                    <a:pt x="238" y="0"/>
                  </a:moveTo>
                  <a:cubicBezTo>
                    <a:pt x="238" y="0"/>
                    <a:pt x="187" y="2807"/>
                    <a:pt x="119" y="6542"/>
                  </a:cubicBezTo>
                  <a:cubicBezTo>
                    <a:pt x="119" y="6897"/>
                    <a:pt x="119" y="7252"/>
                    <a:pt x="102" y="7623"/>
                  </a:cubicBezTo>
                  <a:cubicBezTo>
                    <a:pt x="85" y="10142"/>
                    <a:pt x="51" y="12982"/>
                    <a:pt x="35" y="15636"/>
                  </a:cubicBezTo>
                  <a:cubicBezTo>
                    <a:pt x="18" y="16042"/>
                    <a:pt x="18" y="16448"/>
                    <a:pt x="18" y="16836"/>
                  </a:cubicBezTo>
                  <a:cubicBezTo>
                    <a:pt x="1" y="18966"/>
                    <a:pt x="18" y="20911"/>
                    <a:pt x="35" y="22398"/>
                  </a:cubicBezTo>
                  <a:cubicBezTo>
                    <a:pt x="51" y="22838"/>
                    <a:pt x="51" y="23244"/>
                    <a:pt x="68" y="23581"/>
                  </a:cubicBezTo>
                  <a:cubicBezTo>
                    <a:pt x="99" y="24608"/>
                    <a:pt x="146" y="25222"/>
                    <a:pt x="218" y="25318"/>
                  </a:cubicBezTo>
                  <a:cubicBezTo>
                    <a:pt x="458" y="25308"/>
                    <a:pt x="698" y="25304"/>
                    <a:pt x="938" y="25304"/>
                  </a:cubicBezTo>
                  <a:cubicBezTo>
                    <a:pt x="3062" y="25304"/>
                    <a:pt x="5213" y="25658"/>
                    <a:pt x="7312" y="25806"/>
                  </a:cubicBezTo>
                  <a:cubicBezTo>
                    <a:pt x="10661" y="26042"/>
                    <a:pt x="13971" y="26690"/>
                    <a:pt x="17323" y="26864"/>
                  </a:cubicBezTo>
                  <a:cubicBezTo>
                    <a:pt x="17938" y="26895"/>
                    <a:pt x="18554" y="26910"/>
                    <a:pt x="19172" y="26910"/>
                  </a:cubicBezTo>
                  <a:cubicBezTo>
                    <a:pt x="23196" y="26910"/>
                    <a:pt x="27281" y="26281"/>
                    <a:pt x="31313" y="25542"/>
                  </a:cubicBezTo>
                  <a:cubicBezTo>
                    <a:pt x="31319" y="25480"/>
                    <a:pt x="31340" y="25419"/>
                    <a:pt x="31340" y="25357"/>
                  </a:cubicBezTo>
                  <a:lnTo>
                    <a:pt x="31340" y="0"/>
                  </a:lnTo>
                  <a:lnTo>
                    <a:pt x="17547" y="186"/>
                  </a:lnTo>
                  <a:lnTo>
                    <a:pt x="16938" y="186"/>
                  </a:lnTo>
                  <a:lnTo>
                    <a:pt x="15231" y="16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4135020" y="934172"/>
            <a:ext cx="2617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ahnschrift Light" panose="020B0502040204020203" pitchFamily="34" charset="0"/>
              </a:rPr>
              <a:t>What is Cause and Effect?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164" name="Picture 16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28" y="2933964"/>
            <a:ext cx="549089" cy="56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99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89;p50"/>
          <p:cNvSpPr txBox="1">
            <a:spLocks/>
          </p:cNvSpPr>
          <p:nvPr/>
        </p:nvSpPr>
        <p:spPr>
          <a:xfrm>
            <a:off x="790675" y="89183"/>
            <a:ext cx="7531391" cy="670855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rgbClr val="00B0F0"/>
                </a:solidFill>
                <a:latin typeface="Bahnschrift Light" panose="020B0502040204020203" pitchFamily="34" charset="0"/>
              </a:rPr>
              <a:t>          Cause    </a:t>
            </a:r>
            <a:r>
              <a:rPr lang="en-US" sz="24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	 </a:t>
            </a:r>
            <a:r>
              <a:rPr lang="en-US" sz="2400" b="1" dirty="0" smtClean="0">
                <a:solidFill>
                  <a:srgbClr val="00B0F0"/>
                </a:solidFill>
                <a:latin typeface="Bahnschrift Light" panose="020B0502040204020203" pitchFamily="34" charset="0"/>
              </a:rPr>
              <a:t>  and   </a:t>
            </a:r>
            <a:r>
              <a:rPr lang="en-US" sz="24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	       </a:t>
            </a:r>
            <a:r>
              <a:rPr lang="en-US" sz="2400" b="1" dirty="0" smtClean="0">
                <a:solidFill>
                  <a:srgbClr val="00B0F0"/>
                </a:solidFill>
                <a:latin typeface="Bahnschrift Light" panose="020B0502040204020203" pitchFamily="34" charset="0"/>
              </a:rPr>
              <a:t>Effect</a:t>
            </a:r>
            <a:endParaRPr lang="en-US" sz="2400" b="1" dirty="0">
              <a:solidFill>
                <a:srgbClr val="00B0F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1" y="1700716"/>
            <a:ext cx="2683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Bahnschrift SemiBold" panose="020B0502040204020203" pitchFamily="34" charset="0"/>
              </a:rPr>
              <a:t>The reason that something happens </a:t>
            </a:r>
          </a:p>
          <a:p>
            <a:pPr algn="ctr"/>
            <a:r>
              <a:rPr lang="en-US" sz="1800" dirty="0">
                <a:latin typeface="Bahnschrift SemiBold" panose="020B0502040204020203" pitchFamily="34" charset="0"/>
              </a:rPr>
              <a:t>or why something happens.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48596" y="757890"/>
            <a:ext cx="0" cy="802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87921" y="898301"/>
            <a:ext cx="0" cy="802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27503" y="1863007"/>
            <a:ext cx="2287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Bahnschrift SemiBold" panose="020B0502040204020203" pitchFamily="34" charset="0"/>
              </a:rPr>
              <a:t>The consequences of an action or what happened.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24259" y="3055159"/>
            <a:ext cx="0" cy="802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87921" y="2807593"/>
            <a:ext cx="0" cy="802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Google Shape;789;p50"/>
          <p:cNvSpPr txBox="1">
            <a:spLocks/>
          </p:cNvSpPr>
          <p:nvPr/>
        </p:nvSpPr>
        <p:spPr>
          <a:xfrm>
            <a:off x="1696552" y="4245486"/>
            <a:ext cx="1576052" cy="495372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Because    		</a:t>
            </a:r>
          </a:p>
        </p:txBody>
      </p:sp>
      <p:sp>
        <p:nvSpPr>
          <p:cNvPr id="17" name="Google Shape;789;p50"/>
          <p:cNvSpPr txBox="1">
            <a:spLocks/>
          </p:cNvSpPr>
          <p:nvPr/>
        </p:nvSpPr>
        <p:spPr>
          <a:xfrm>
            <a:off x="6157948" y="3769433"/>
            <a:ext cx="811370" cy="476053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So</a:t>
            </a:r>
          </a:p>
        </p:txBody>
      </p:sp>
    </p:spTree>
    <p:extLst>
      <p:ext uri="{BB962C8B-B14F-4D97-AF65-F5344CB8AC3E}">
        <p14:creationId xmlns:p14="http://schemas.microsoft.com/office/powerpoint/2010/main" val="341227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699" y="1307507"/>
            <a:ext cx="5271887" cy="224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28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162" y="19642"/>
            <a:ext cx="3357456" cy="2487899"/>
          </a:xfrm>
          <a:prstGeom prst="rect">
            <a:avLst/>
          </a:prstGeom>
        </p:spPr>
      </p:pic>
      <p:sp>
        <p:nvSpPr>
          <p:cNvPr id="6" name="Google Shape;788;p50"/>
          <p:cNvSpPr txBox="1">
            <a:spLocks/>
          </p:cNvSpPr>
          <p:nvPr/>
        </p:nvSpPr>
        <p:spPr>
          <a:xfrm>
            <a:off x="1158998" y="3023363"/>
            <a:ext cx="3550328" cy="51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39700" indent="0">
              <a:buNone/>
            </a:pPr>
            <a:endParaRPr lang="en-US" sz="1800" dirty="0"/>
          </a:p>
          <a:p>
            <a:pPr marL="104775" indent="0">
              <a:buNone/>
            </a:pPr>
            <a:r>
              <a:rPr lang="en-US" sz="1800" dirty="0"/>
              <a:t>Because she passed the test.</a:t>
            </a:r>
            <a:endParaRPr lang="en-US" sz="2100" dirty="0"/>
          </a:p>
        </p:txBody>
      </p:sp>
      <p:sp>
        <p:nvSpPr>
          <p:cNvPr id="7" name="Google Shape;788;p50"/>
          <p:cNvSpPr txBox="1">
            <a:spLocks/>
          </p:cNvSpPr>
          <p:nvPr/>
        </p:nvSpPr>
        <p:spPr>
          <a:xfrm>
            <a:off x="4709326" y="2998426"/>
            <a:ext cx="3741805" cy="51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39700" indent="0">
              <a:buNone/>
            </a:pPr>
            <a:endParaRPr lang="en-US" sz="1800" dirty="0"/>
          </a:p>
          <a:p>
            <a:pPr marL="104775" indent="0">
              <a:buNone/>
            </a:pPr>
            <a:r>
              <a:rPr lang="en-US" sz="1800" dirty="0"/>
              <a:t>        </a:t>
            </a:r>
            <a:r>
              <a:rPr lang="en-US" sz="1800" dirty="0" smtClean="0"/>
              <a:t>She </a:t>
            </a:r>
            <a:r>
              <a:rPr lang="en-US" sz="1800" dirty="0"/>
              <a:t>was happy.</a:t>
            </a:r>
            <a:endParaRPr lang="en-US" sz="2100" dirty="0"/>
          </a:p>
        </p:txBody>
      </p:sp>
      <p:sp>
        <p:nvSpPr>
          <p:cNvPr id="8" name="Google Shape;789;p50"/>
          <p:cNvSpPr txBox="1">
            <a:spLocks/>
          </p:cNvSpPr>
          <p:nvPr/>
        </p:nvSpPr>
        <p:spPr>
          <a:xfrm>
            <a:off x="2224767" y="2671700"/>
            <a:ext cx="2711699" cy="447502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Cause</a:t>
            </a:r>
          </a:p>
        </p:txBody>
      </p:sp>
      <p:sp>
        <p:nvSpPr>
          <p:cNvPr id="9" name="Google Shape;789;p50"/>
          <p:cNvSpPr txBox="1">
            <a:spLocks/>
          </p:cNvSpPr>
          <p:nvPr/>
        </p:nvSpPr>
        <p:spPr>
          <a:xfrm>
            <a:off x="5666470" y="2671699"/>
            <a:ext cx="2711699" cy="447502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Effect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2831" y="3863957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Why she was happy?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5014" y="3895022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What’s happening?</a:t>
            </a:r>
          </a:p>
        </p:txBody>
      </p:sp>
    </p:spTree>
    <p:extLst>
      <p:ext uri="{BB962C8B-B14F-4D97-AF65-F5344CB8AC3E}">
        <p14:creationId xmlns:p14="http://schemas.microsoft.com/office/powerpoint/2010/main" val="428626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2"/>
          <p:cNvSpPr txBox="1">
            <a:spLocks noGrp="1"/>
          </p:cNvSpPr>
          <p:nvPr>
            <p:ph type="ctrTitle"/>
          </p:nvPr>
        </p:nvSpPr>
        <p:spPr>
          <a:xfrm>
            <a:off x="749995" y="303561"/>
            <a:ext cx="55398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1E2128"/>
                </a:solidFill>
              </a:rPr>
              <a:t>Structure of cause and effect</a:t>
            </a:r>
            <a:endParaRPr b="1" dirty="0">
              <a:solidFill>
                <a:srgbClr val="1E2128"/>
              </a:solidFill>
            </a:endParaRPr>
          </a:p>
        </p:txBody>
      </p:sp>
      <p:sp>
        <p:nvSpPr>
          <p:cNvPr id="312" name="Google Shape;312;p22"/>
          <p:cNvSpPr/>
          <p:nvPr/>
        </p:nvSpPr>
        <p:spPr>
          <a:xfrm rot="-144608">
            <a:off x="6258849" y="2026607"/>
            <a:ext cx="1005890" cy="2234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2"/>
          <p:cNvSpPr/>
          <p:nvPr/>
        </p:nvSpPr>
        <p:spPr>
          <a:xfrm>
            <a:off x="5478950" y="4490725"/>
            <a:ext cx="3210300" cy="262200"/>
          </a:xfrm>
          <a:prstGeom prst="ellipse">
            <a:avLst/>
          </a:prstGeom>
          <a:solidFill>
            <a:srgbClr val="E4CE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2"/>
          <p:cNvSpPr/>
          <p:nvPr/>
        </p:nvSpPr>
        <p:spPr>
          <a:xfrm rot="-145640">
            <a:off x="5738018" y="1791008"/>
            <a:ext cx="1115161" cy="276669"/>
          </a:xfrm>
          <a:prstGeom prst="rect">
            <a:avLst/>
          </a:prstGeom>
          <a:solidFill>
            <a:srgbClr val="DEB3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" name="Google Shape;315;p22"/>
          <p:cNvGrpSpPr/>
          <p:nvPr/>
        </p:nvGrpSpPr>
        <p:grpSpPr>
          <a:xfrm>
            <a:off x="5121691" y="300550"/>
            <a:ext cx="3718816" cy="4321275"/>
            <a:chOff x="1702925" y="242425"/>
            <a:chExt cx="4116175" cy="5234050"/>
          </a:xfrm>
        </p:grpSpPr>
        <p:sp>
          <p:nvSpPr>
            <p:cNvPr id="316" name="Google Shape;316;p22"/>
            <p:cNvSpPr/>
            <p:nvPr/>
          </p:nvSpPr>
          <p:spPr>
            <a:xfrm>
              <a:off x="2379175" y="2279725"/>
              <a:ext cx="1074050" cy="415550"/>
            </a:xfrm>
            <a:custGeom>
              <a:avLst/>
              <a:gdLst/>
              <a:ahLst/>
              <a:cxnLst/>
              <a:rect l="l" t="t" r="r" b="b"/>
              <a:pathLst>
                <a:path w="42962" h="16622" extrusionOk="0">
                  <a:moveTo>
                    <a:pt x="41404" y="1"/>
                  </a:moveTo>
                  <a:cubicBezTo>
                    <a:pt x="41389" y="1"/>
                    <a:pt x="41374" y="1"/>
                    <a:pt x="41360" y="1"/>
                  </a:cubicBezTo>
                  <a:cubicBezTo>
                    <a:pt x="29096" y="119"/>
                    <a:pt x="16832" y="237"/>
                    <a:pt x="4569" y="354"/>
                  </a:cubicBezTo>
                  <a:cubicBezTo>
                    <a:pt x="3051" y="369"/>
                    <a:pt x="1370" y="452"/>
                    <a:pt x="272" y="1622"/>
                  </a:cubicBezTo>
                  <a:lnTo>
                    <a:pt x="0" y="14428"/>
                  </a:lnTo>
                  <a:lnTo>
                    <a:pt x="1003" y="16622"/>
                  </a:lnTo>
                  <a:lnTo>
                    <a:pt x="22000" y="14001"/>
                  </a:lnTo>
                  <a:cubicBezTo>
                    <a:pt x="25859" y="13520"/>
                    <a:pt x="29768" y="13040"/>
                    <a:pt x="33644" y="13040"/>
                  </a:cubicBezTo>
                  <a:cubicBezTo>
                    <a:pt x="36379" y="13040"/>
                    <a:pt x="39097" y="13279"/>
                    <a:pt x="41771" y="13925"/>
                  </a:cubicBezTo>
                  <a:cubicBezTo>
                    <a:pt x="41926" y="13962"/>
                    <a:pt x="42097" y="13995"/>
                    <a:pt x="42259" y="13995"/>
                  </a:cubicBezTo>
                  <a:cubicBezTo>
                    <a:pt x="42470" y="13995"/>
                    <a:pt x="42668" y="13939"/>
                    <a:pt x="42800" y="13763"/>
                  </a:cubicBezTo>
                  <a:cubicBezTo>
                    <a:pt x="42961" y="13549"/>
                    <a:pt x="42953" y="13241"/>
                    <a:pt x="42938" y="12964"/>
                  </a:cubicBezTo>
                  <a:cubicBezTo>
                    <a:pt x="42701" y="8927"/>
                    <a:pt x="42463" y="4890"/>
                    <a:pt x="42226" y="854"/>
                  </a:cubicBezTo>
                  <a:cubicBezTo>
                    <a:pt x="42211" y="624"/>
                    <a:pt x="42191" y="372"/>
                    <a:pt x="42047" y="205"/>
                  </a:cubicBezTo>
                  <a:cubicBezTo>
                    <a:pt x="41889" y="22"/>
                    <a:pt x="41637" y="1"/>
                    <a:pt x="41404" y="1"/>
                  </a:cubicBezTo>
                  <a:close/>
                </a:path>
              </a:pathLst>
            </a:custGeom>
            <a:solidFill>
              <a:srgbClr val="DEB3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2243075" y="2584825"/>
              <a:ext cx="1860500" cy="2891650"/>
            </a:xfrm>
            <a:custGeom>
              <a:avLst/>
              <a:gdLst/>
              <a:ahLst/>
              <a:cxnLst/>
              <a:rect l="l" t="t" r="r" b="b"/>
              <a:pathLst>
                <a:path w="74420" h="115666" extrusionOk="0">
                  <a:moveTo>
                    <a:pt x="56266" y="12287"/>
                  </a:moveTo>
                  <a:lnTo>
                    <a:pt x="59646" y="36278"/>
                  </a:lnTo>
                  <a:lnTo>
                    <a:pt x="15115" y="36407"/>
                  </a:lnTo>
                  <a:lnTo>
                    <a:pt x="17439" y="12813"/>
                  </a:lnTo>
                  <a:lnTo>
                    <a:pt x="56266" y="12287"/>
                  </a:lnTo>
                  <a:close/>
                  <a:moveTo>
                    <a:pt x="72757" y="0"/>
                  </a:moveTo>
                  <a:lnTo>
                    <a:pt x="1991" y="1029"/>
                  </a:lnTo>
                  <a:lnTo>
                    <a:pt x="810" y="1166"/>
                  </a:lnTo>
                  <a:cubicBezTo>
                    <a:pt x="88" y="5086"/>
                    <a:pt x="0" y="9095"/>
                    <a:pt x="549" y="13043"/>
                  </a:cubicBezTo>
                  <a:lnTo>
                    <a:pt x="6959" y="12956"/>
                  </a:lnTo>
                  <a:lnTo>
                    <a:pt x="6959" y="12956"/>
                  </a:lnTo>
                  <a:cubicBezTo>
                    <a:pt x="5684" y="47193"/>
                    <a:pt x="4408" y="81428"/>
                    <a:pt x="3133" y="115665"/>
                  </a:cubicBezTo>
                  <a:lnTo>
                    <a:pt x="7309" y="115665"/>
                  </a:lnTo>
                  <a:lnTo>
                    <a:pt x="14843" y="39167"/>
                  </a:lnTo>
                  <a:cubicBezTo>
                    <a:pt x="29895" y="39107"/>
                    <a:pt x="44946" y="38967"/>
                    <a:pt x="59994" y="38746"/>
                  </a:cubicBezTo>
                  <a:lnTo>
                    <a:pt x="70427" y="112782"/>
                  </a:lnTo>
                  <a:lnTo>
                    <a:pt x="74420" y="112782"/>
                  </a:lnTo>
                  <a:cubicBezTo>
                    <a:pt x="72405" y="79521"/>
                    <a:pt x="70821" y="46237"/>
                    <a:pt x="69667" y="12931"/>
                  </a:cubicBezTo>
                  <a:lnTo>
                    <a:pt x="69547" y="12108"/>
                  </a:lnTo>
                  <a:lnTo>
                    <a:pt x="73893" y="12049"/>
                  </a:lnTo>
                  <a:lnTo>
                    <a:pt x="727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2261800" y="242425"/>
              <a:ext cx="348175" cy="259450"/>
            </a:xfrm>
            <a:custGeom>
              <a:avLst/>
              <a:gdLst/>
              <a:ahLst/>
              <a:cxnLst/>
              <a:rect l="l" t="t" r="r" b="b"/>
              <a:pathLst>
                <a:path w="13927" h="10378" extrusionOk="0">
                  <a:moveTo>
                    <a:pt x="2939" y="1"/>
                  </a:moveTo>
                  <a:cubicBezTo>
                    <a:pt x="2740" y="1"/>
                    <a:pt x="2556" y="96"/>
                    <a:pt x="2398" y="217"/>
                  </a:cubicBezTo>
                  <a:cubicBezTo>
                    <a:pt x="2173" y="389"/>
                    <a:pt x="1971" y="592"/>
                    <a:pt x="1763" y="781"/>
                  </a:cubicBezTo>
                  <a:lnTo>
                    <a:pt x="358" y="2059"/>
                  </a:lnTo>
                  <a:lnTo>
                    <a:pt x="7" y="2380"/>
                  </a:lnTo>
                  <a:cubicBezTo>
                    <a:pt x="0" y="2386"/>
                    <a:pt x="6" y="2394"/>
                    <a:pt x="14" y="2394"/>
                  </a:cubicBezTo>
                  <a:cubicBezTo>
                    <a:pt x="16" y="2394"/>
                    <a:pt x="18" y="2394"/>
                    <a:pt x="20" y="2392"/>
                  </a:cubicBezTo>
                  <a:cubicBezTo>
                    <a:pt x="673" y="1835"/>
                    <a:pt x="1328" y="1281"/>
                    <a:pt x="1977" y="719"/>
                  </a:cubicBezTo>
                  <a:cubicBezTo>
                    <a:pt x="1982" y="714"/>
                    <a:pt x="1977" y="707"/>
                    <a:pt x="1971" y="707"/>
                  </a:cubicBezTo>
                  <a:cubicBezTo>
                    <a:pt x="1970" y="707"/>
                    <a:pt x="1968" y="708"/>
                    <a:pt x="1967" y="709"/>
                  </a:cubicBezTo>
                  <a:cubicBezTo>
                    <a:pt x="1456" y="1139"/>
                    <a:pt x="948" y="1574"/>
                    <a:pt x="441" y="2008"/>
                  </a:cubicBezTo>
                  <a:lnTo>
                    <a:pt x="441" y="2008"/>
                  </a:lnTo>
                  <a:lnTo>
                    <a:pt x="1404" y="1132"/>
                  </a:lnTo>
                  <a:lnTo>
                    <a:pt x="2085" y="512"/>
                  </a:lnTo>
                  <a:cubicBezTo>
                    <a:pt x="2285" y="330"/>
                    <a:pt x="2491" y="117"/>
                    <a:pt x="2759" y="41"/>
                  </a:cubicBezTo>
                  <a:cubicBezTo>
                    <a:pt x="2815" y="25"/>
                    <a:pt x="2871" y="18"/>
                    <a:pt x="2925" y="18"/>
                  </a:cubicBezTo>
                  <a:cubicBezTo>
                    <a:pt x="3144" y="18"/>
                    <a:pt x="3345" y="134"/>
                    <a:pt x="3514" y="277"/>
                  </a:cubicBezTo>
                  <a:cubicBezTo>
                    <a:pt x="3739" y="464"/>
                    <a:pt x="3942" y="681"/>
                    <a:pt x="4152" y="885"/>
                  </a:cubicBezTo>
                  <a:lnTo>
                    <a:pt x="5495" y="2191"/>
                  </a:lnTo>
                  <a:lnTo>
                    <a:pt x="8192" y="4813"/>
                  </a:lnTo>
                  <a:lnTo>
                    <a:pt x="10888" y="7435"/>
                  </a:lnTo>
                  <a:cubicBezTo>
                    <a:pt x="11788" y="8309"/>
                    <a:pt x="12687" y="9182"/>
                    <a:pt x="13586" y="10055"/>
                  </a:cubicBezTo>
                  <a:cubicBezTo>
                    <a:pt x="13697" y="10163"/>
                    <a:pt x="13809" y="10270"/>
                    <a:pt x="13922" y="10377"/>
                  </a:cubicBezTo>
                  <a:cubicBezTo>
                    <a:pt x="13922" y="10377"/>
                    <a:pt x="13923" y="10378"/>
                    <a:pt x="13924" y="10378"/>
                  </a:cubicBezTo>
                  <a:cubicBezTo>
                    <a:pt x="13925" y="10378"/>
                    <a:pt x="13927" y="10375"/>
                    <a:pt x="13925" y="10373"/>
                  </a:cubicBezTo>
                  <a:cubicBezTo>
                    <a:pt x="13025" y="9468"/>
                    <a:pt x="12098" y="8589"/>
                    <a:pt x="11182" y="7698"/>
                  </a:cubicBezTo>
                  <a:lnTo>
                    <a:pt x="8435" y="5027"/>
                  </a:lnTo>
                  <a:lnTo>
                    <a:pt x="5699" y="2366"/>
                  </a:lnTo>
                  <a:lnTo>
                    <a:pt x="4327" y="1031"/>
                  </a:lnTo>
                  <a:cubicBezTo>
                    <a:pt x="4103" y="814"/>
                    <a:pt x="3883" y="594"/>
                    <a:pt x="3657" y="381"/>
                  </a:cubicBezTo>
                  <a:cubicBezTo>
                    <a:pt x="3484" y="218"/>
                    <a:pt x="3285" y="52"/>
                    <a:pt x="3045" y="10"/>
                  </a:cubicBezTo>
                  <a:cubicBezTo>
                    <a:pt x="3009" y="3"/>
                    <a:pt x="2974" y="1"/>
                    <a:pt x="2939" y="1"/>
                  </a:cubicBezTo>
                  <a:close/>
                </a:path>
              </a:pathLst>
            </a:custGeom>
            <a:solidFill>
              <a:srgbClr val="D9D9D9"/>
            </a:solidFill>
            <a:ln w="762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3138325" y="876050"/>
              <a:ext cx="25" cy="13850"/>
            </a:xfrm>
            <a:custGeom>
              <a:avLst/>
              <a:gdLst/>
              <a:ahLst/>
              <a:cxnLst/>
              <a:rect l="l" t="t" r="r" b="b"/>
              <a:pathLst>
                <a:path w="1" h="554" extrusionOk="0">
                  <a:moveTo>
                    <a:pt x="1" y="554"/>
                  </a:moveTo>
                  <a:lnTo>
                    <a:pt x="1" y="1"/>
                  </a:lnTo>
                </a:path>
              </a:pathLst>
            </a:custGeom>
            <a:solidFill>
              <a:srgbClr val="B351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2699875" y="1650525"/>
              <a:ext cx="548050" cy="132400"/>
            </a:xfrm>
            <a:custGeom>
              <a:avLst/>
              <a:gdLst/>
              <a:ahLst/>
              <a:cxnLst/>
              <a:rect l="l" t="t" r="r" b="b"/>
              <a:pathLst>
                <a:path w="21922" h="5296" extrusionOk="0">
                  <a:moveTo>
                    <a:pt x="15802" y="1"/>
                  </a:moveTo>
                  <a:cubicBezTo>
                    <a:pt x="10968" y="1"/>
                    <a:pt x="6138" y="348"/>
                    <a:pt x="1348" y="1041"/>
                  </a:cubicBezTo>
                  <a:cubicBezTo>
                    <a:pt x="973" y="1095"/>
                    <a:pt x="567" y="1167"/>
                    <a:pt x="311" y="1446"/>
                  </a:cubicBezTo>
                  <a:cubicBezTo>
                    <a:pt x="1" y="1784"/>
                    <a:pt x="18" y="2297"/>
                    <a:pt x="54" y="2754"/>
                  </a:cubicBezTo>
                  <a:cubicBezTo>
                    <a:pt x="114" y="3520"/>
                    <a:pt x="173" y="4285"/>
                    <a:pt x="233" y="5050"/>
                  </a:cubicBezTo>
                  <a:cubicBezTo>
                    <a:pt x="372" y="5121"/>
                    <a:pt x="498" y="5210"/>
                    <a:pt x="628" y="5296"/>
                  </a:cubicBezTo>
                  <a:lnTo>
                    <a:pt x="21921" y="4586"/>
                  </a:lnTo>
                  <a:cubicBezTo>
                    <a:pt x="21800" y="3121"/>
                    <a:pt x="21765" y="1650"/>
                    <a:pt x="21817" y="180"/>
                  </a:cubicBezTo>
                  <a:cubicBezTo>
                    <a:pt x="19813" y="60"/>
                    <a:pt x="17808" y="1"/>
                    <a:pt x="158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2565975" y="485350"/>
              <a:ext cx="714450" cy="1177300"/>
            </a:xfrm>
            <a:custGeom>
              <a:avLst/>
              <a:gdLst/>
              <a:ahLst/>
              <a:cxnLst/>
              <a:rect l="l" t="t" r="r" b="b"/>
              <a:pathLst>
                <a:path w="28578" h="47092" extrusionOk="0">
                  <a:moveTo>
                    <a:pt x="3016" y="0"/>
                  </a:moveTo>
                  <a:cubicBezTo>
                    <a:pt x="1724" y="0"/>
                    <a:pt x="400" y="645"/>
                    <a:pt x="1" y="1849"/>
                  </a:cubicBezTo>
                  <a:cubicBezTo>
                    <a:pt x="8459" y="7472"/>
                    <a:pt x="16667" y="13449"/>
                    <a:pt x="24625" y="19777"/>
                  </a:cubicBezTo>
                  <a:cubicBezTo>
                    <a:pt x="20543" y="28612"/>
                    <a:pt x="16948" y="37650"/>
                    <a:pt x="13840" y="46894"/>
                  </a:cubicBezTo>
                  <a:lnTo>
                    <a:pt x="19293" y="47091"/>
                  </a:lnTo>
                  <a:cubicBezTo>
                    <a:pt x="22246" y="38185"/>
                    <a:pt x="25198" y="29279"/>
                    <a:pt x="28151" y="20374"/>
                  </a:cubicBezTo>
                  <a:cubicBezTo>
                    <a:pt x="28363" y="19734"/>
                    <a:pt x="28578" y="19072"/>
                    <a:pt x="28511" y="18402"/>
                  </a:cubicBezTo>
                  <a:cubicBezTo>
                    <a:pt x="28445" y="17732"/>
                    <a:pt x="28016" y="17049"/>
                    <a:pt x="27357" y="16908"/>
                  </a:cubicBezTo>
                  <a:cubicBezTo>
                    <a:pt x="27268" y="16888"/>
                    <a:pt x="27180" y="16879"/>
                    <a:pt x="27095" y="16879"/>
                  </a:cubicBezTo>
                  <a:cubicBezTo>
                    <a:pt x="26782" y="16879"/>
                    <a:pt x="26496" y="17002"/>
                    <a:pt x="26236" y="17195"/>
                  </a:cubicBezTo>
                  <a:lnTo>
                    <a:pt x="7626" y="2275"/>
                  </a:lnTo>
                  <a:cubicBezTo>
                    <a:pt x="6451" y="1332"/>
                    <a:pt x="5212" y="360"/>
                    <a:pt x="3733" y="69"/>
                  </a:cubicBezTo>
                  <a:cubicBezTo>
                    <a:pt x="3500" y="23"/>
                    <a:pt x="3258" y="0"/>
                    <a:pt x="3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1702925" y="244850"/>
              <a:ext cx="599700" cy="521675"/>
            </a:xfrm>
            <a:custGeom>
              <a:avLst/>
              <a:gdLst/>
              <a:ahLst/>
              <a:cxnLst/>
              <a:rect l="l" t="t" r="r" b="b"/>
              <a:pathLst>
                <a:path w="23988" h="20867" extrusionOk="0">
                  <a:moveTo>
                    <a:pt x="16503" y="0"/>
                  </a:moveTo>
                  <a:cubicBezTo>
                    <a:pt x="15488" y="0"/>
                    <a:pt x="14468" y="161"/>
                    <a:pt x="13518" y="469"/>
                  </a:cubicBezTo>
                  <a:cubicBezTo>
                    <a:pt x="10389" y="1483"/>
                    <a:pt x="7845" y="3745"/>
                    <a:pt x="5402" y="5948"/>
                  </a:cubicBezTo>
                  <a:cubicBezTo>
                    <a:pt x="0" y="11310"/>
                    <a:pt x="10597" y="20867"/>
                    <a:pt x="16597" y="20867"/>
                  </a:cubicBezTo>
                  <a:cubicBezTo>
                    <a:pt x="18320" y="20867"/>
                    <a:pt x="19664" y="20078"/>
                    <a:pt x="20141" y="18175"/>
                  </a:cubicBezTo>
                  <a:lnTo>
                    <a:pt x="20169" y="18291"/>
                  </a:lnTo>
                  <a:cubicBezTo>
                    <a:pt x="21718" y="15825"/>
                    <a:pt x="22815" y="13102"/>
                    <a:pt x="23407" y="10250"/>
                  </a:cubicBezTo>
                  <a:cubicBezTo>
                    <a:pt x="23935" y="7695"/>
                    <a:pt x="23988" y="4828"/>
                    <a:pt x="22466" y="2708"/>
                  </a:cubicBezTo>
                  <a:cubicBezTo>
                    <a:pt x="21129" y="847"/>
                    <a:pt x="18832" y="0"/>
                    <a:pt x="16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1805725" y="405775"/>
              <a:ext cx="444475" cy="334875"/>
            </a:xfrm>
            <a:custGeom>
              <a:avLst/>
              <a:gdLst/>
              <a:ahLst/>
              <a:cxnLst/>
              <a:rect l="l" t="t" r="r" b="b"/>
              <a:pathLst>
                <a:path w="17779" h="13395" extrusionOk="0">
                  <a:moveTo>
                    <a:pt x="2589" y="1"/>
                  </a:moveTo>
                  <a:cubicBezTo>
                    <a:pt x="2109" y="1"/>
                    <a:pt x="1637" y="82"/>
                    <a:pt x="1249" y="359"/>
                  </a:cubicBezTo>
                  <a:cubicBezTo>
                    <a:pt x="873" y="629"/>
                    <a:pt x="647" y="1051"/>
                    <a:pt x="482" y="1487"/>
                  </a:cubicBezTo>
                  <a:cubicBezTo>
                    <a:pt x="1" y="2886"/>
                    <a:pt x="271" y="4465"/>
                    <a:pt x="963" y="5774"/>
                  </a:cubicBezTo>
                  <a:cubicBezTo>
                    <a:pt x="1640" y="7082"/>
                    <a:pt x="2708" y="8151"/>
                    <a:pt x="3852" y="9083"/>
                  </a:cubicBezTo>
                  <a:cubicBezTo>
                    <a:pt x="6179" y="10989"/>
                    <a:pt x="8882" y="13394"/>
                    <a:pt x="11757" y="13394"/>
                  </a:cubicBezTo>
                  <a:cubicBezTo>
                    <a:pt x="11854" y="13394"/>
                    <a:pt x="11952" y="13392"/>
                    <a:pt x="12050" y="13386"/>
                  </a:cubicBezTo>
                  <a:cubicBezTo>
                    <a:pt x="15209" y="13371"/>
                    <a:pt x="17779" y="11366"/>
                    <a:pt x="12953" y="5292"/>
                  </a:cubicBezTo>
                  <a:cubicBezTo>
                    <a:pt x="12080" y="4285"/>
                    <a:pt x="11072" y="3397"/>
                    <a:pt x="9974" y="2645"/>
                  </a:cubicBezTo>
                  <a:cubicBezTo>
                    <a:pt x="7974" y="1262"/>
                    <a:pt x="5687" y="343"/>
                    <a:pt x="3265" y="43"/>
                  </a:cubicBezTo>
                  <a:cubicBezTo>
                    <a:pt x="3043" y="19"/>
                    <a:pt x="2815" y="1"/>
                    <a:pt x="2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1968550" y="471900"/>
              <a:ext cx="161000" cy="153275"/>
            </a:xfrm>
            <a:custGeom>
              <a:avLst/>
              <a:gdLst/>
              <a:ahLst/>
              <a:cxnLst/>
              <a:rect l="l" t="t" r="r" b="b"/>
              <a:pathLst>
                <a:path w="6440" h="6131" extrusionOk="0">
                  <a:moveTo>
                    <a:pt x="3461" y="1"/>
                  </a:moveTo>
                  <a:lnTo>
                    <a:pt x="3175" y="181"/>
                  </a:lnTo>
                  <a:cubicBezTo>
                    <a:pt x="3166" y="181"/>
                    <a:pt x="3156" y="181"/>
                    <a:pt x="3146" y="181"/>
                  </a:cubicBezTo>
                  <a:cubicBezTo>
                    <a:pt x="1744" y="181"/>
                    <a:pt x="421" y="1319"/>
                    <a:pt x="213" y="2723"/>
                  </a:cubicBezTo>
                  <a:cubicBezTo>
                    <a:pt x="1" y="4121"/>
                    <a:pt x="949" y="5612"/>
                    <a:pt x="2303" y="6018"/>
                  </a:cubicBezTo>
                  <a:cubicBezTo>
                    <a:pt x="2562" y="6094"/>
                    <a:pt x="2829" y="6131"/>
                    <a:pt x="3095" y="6131"/>
                  </a:cubicBezTo>
                  <a:cubicBezTo>
                    <a:pt x="4239" y="6131"/>
                    <a:pt x="5380" y="5460"/>
                    <a:pt x="5868" y="4423"/>
                  </a:cubicBezTo>
                  <a:lnTo>
                    <a:pt x="6440" y="2647"/>
                  </a:lnTo>
                  <a:cubicBezTo>
                    <a:pt x="5567" y="1640"/>
                    <a:pt x="4559" y="752"/>
                    <a:pt x="34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3229300" y="946700"/>
              <a:ext cx="3675" cy="3550"/>
            </a:xfrm>
            <a:custGeom>
              <a:avLst/>
              <a:gdLst/>
              <a:ahLst/>
              <a:cxnLst/>
              <a:rect l="l" t="t" r="r" b="b"/>
              <a:pathLst>
                <a:path w="147" h="142" extrusionOk="0">
                  <a:moveTo>
                    <a:pt x="137" y="1"/>
                  </a:moveTo>
                  <a:cubicBezTo>
                    <a:pt x="136" y="1"/>
                    <a:pt x="135" y="1"/>
                    <a:pt x="134" y="2"/>
                  </a:cubicBezTo>
                  <a:cubicBezTo>
                    <a:pt x="110" y="14"/>
                    <a:pt x="90" y="40"/>
                    <a:pt x="72" y="60"/>
                  </a:cubicBezTo>
                  <a:cubicBezTo>
                    <a:pt x="49" y="83"/>
                    <a:pt x="28" y="106"/>
                    <a:pt x="6" y="127"/>
                  </a:cubicBezTo>
                  <a:cubicBezTo>
                    <a:pt x="1" y="133"/>
                    <a:pt x="6" y="141"/>
                    <a:pt x="13" y="141"/>
                  </a:cubicBezTo>
                  <a:cubicBezTo>
                    <a:pt x="14" y="141"/>
                    <a:pt x="16" y="141"/>
                    <a:pt x="18" y="139"/>
                  </a:cubicBezTo>
                  <a:cubicBezTo>
                    <a:pt x="40" y="117"/>
                    <a:pt x="63" y="95"/>
                    <a:pt x="85" y="74"/>
                  </a:cubicBezTo>
                  <a:cubicBezTo>
                    <a:pt x="105" y="55"/>
                    <a:pt x="130" y="36"/>
                    <a:pt x="144" y="12"/>
                  </a:cubicBezTo>
                  <a:cubicBezTo>
                    <a:pt x="147" y="6"/>
                    <a:pt x="142" y="1"/>
                    <a:pt x="137" y="1"/>
                  </a:cubicBezTo>
                  <a:close/>
                </a:path>
              </a:pathLst>
            </a:custGeom>
            <a:solidFill>
              <a:srgbClr val="2D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2352050" y="1758950"/>
              <a:ext cx="1264225" cy="304116"/>
            </a:xfrm>
            <a:custGeom>
              <a:avLst/>
              <a:gdLst/>
              <a:ahLst/>
              <a:cxnLst/>
              <a:rect l="l" t="t" r="r" b="b"/>
              <a:pathLst>
                <a:path w="50569" h="11792" extrusionOk="0">
                  <a:moveTo>
                    <a:pt x="30789" y="0"/>
                  </a:moveTo>
                  <a:cubicBezTo>
                    <a:pt x="21304" y="0"/>
                    <a:pt x="11820" y="418"/>
                    <a:pt x="2365" y="1253"/>
                  </a:cubicBezTo>
                  <a:lnTo>
                    <a:pt x="125" y="1512"/>
                  </a:lnTo>
                  <a:lnTo>
                    <a:pt x="125" y="2264"/>
                  </a:lnTo>
                  <a:lnTo>
                    <a:pt x="30338" y="1262"/>
                  </a:lnTo>
                  <a:cubicBezTo>
                    <a:pt x="30338" y="1262"/>
                    <a:pt x="31027" y="3330"/>
                    <a:pt x="31091" y="5775"/>
                  </a:cubicBezTo>
                  <a:cubicBezTo>
                    <a:pt x="31153" y="8219"/>
                    <a:pt x="31153" y="9912"/>
                    <a:pt x="31153" y="9912"/>
                  </a:cubicBezTo>
                  <a:lnTo>
                    <a:pt x="0" y="11040"/>
                  </a:lnTo>
                  <a:lnTo>
                    <a:pt x="251" y="11792"/>
                  </a:lnTo>
                  <a:lnTo>
                    <a:pt x="31208" y="10495"/>
                  </a:lnTo>
                  <a:lnTo>
                    <a:pt x="49485" y="9167"/>
                  </a:lnTo>
                  <a:cubicBezTo>
                    <a:pt x="49716" y="9150"/>
                    <a:pt x="49960" y="9130"/>
                    <a:pt x="50154" y="9002"/>
                  </a:cubicBezTo>
                  <a:cubicBezTo>
                    <a:pt x="50534" y="8751"/>
                    <a:pt x="50569" y="8216"/>
                    <a:pt x="50563" y="7759"/>
                  </a:cubicBezTo>
                  <a:cubicBezTo>
                    <a:pt x="50542" y="5897"/>
                    <a:pt x="50520" y="4034"/>
                    <a:pt x="50499" y="2172"/>
                  </a:cubicBezTo>
                  <a:cubicBezTo>
                    <a:pt x="50494" y="1714"/>
                    <a:pt x="50468" y="1205"/>
                    <a:pt x="50145" y="881"/>
                  </a:cubicBezTo>
                  <a:cubicBezTo>
                    <a:pt x="49840" y="577"/>
                    <a:pt x="49370" y="534"/>
                    <a:pt x="48939" y="510"/>
                  </a:cubicBezTo>
                  <a:cubicBezTo>
                    <a:pt x="42893" y="170"/>
                    <a:pt x="36841" y="0"/>
                    <a:pt x="30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2358325" y="2256950"/>
              <a:ext cx="1444850" cy="357300"/>
            </a:xfrm>
            <a:custGeom>
              <a:avLst/>
              <a:gdLst/>
              <a:ahLst/>
              <a:cxnLst/>
              <a:rect l="l" t="t" r="r" b="b"/>
              <a:pathLst>
                <a:path w="57794" h="14292" extrusionOk="0">
                  <a:moveTo>
                    <a:pt x="55787" y="0"/>
                  </a:moveTo>
                  <a:cubicBezTo>
                    <a:pt x="54659" y="0"/>
                    <a:pt x="3705" y="613"/>
                    <a:pt x="3705" y="613"/>
                  </a:cubicBezTo>
                  <a:cubicBezTo>
                    <a:pt x="3705" y="613"/>
                    <a:pt x="674" y="924"/>
                    <a:pt x="581" y="1347"/>
                  </a:cubicBezTo>
                  <a:cubicBezTo>
                    <a:pt x="487" y="1770"/>
                    <a:pt x="627" y="2507"/>
                    <a:pt x="627" y="2507"/>
                  </a:cubicBezTo>
                  <a:cubicBezTo>
                    <a:pt x="634" y="2507"/>
                    <a:pt x="649" y="2508"/>
                    <a:pt x="672" y="2508"/>
                  </a:cubicBezTo>
                  <a:cubicBezTo>
                    <a:pt x="2273" y="2508"/>
                    <a:pt x="42623" y="1629"/>
                    <a:pt x="42623" y="1629"/>
                  </a:cubicBezTo>
                  <a:lnTo>
                    <a:pt x="43125" y="12411"/>
                  </a:lnTo>
                  <a:lnTo>
                    <a:pt x="126" y="13037"/>
                  </a:lnTo>
                  <a:lnTo>
                    <a:pt x="1" y="14292"/>
                  </a:lnTo>
                  <a:lnTo>
                    <a:pt x="44755" y="13414"/>
                  </a:lnTo>
                  <a:lnTo>
                    <a:pt x="57793" y="13414"/>
                  </a:lnTo>
                  <a:lnTo>
                    <a:pt x="57166" y="752"/>
                  </a:lnTo>
                  <a:cubicBezTo>
                    <a:pt x="57166" y="752"/>
                    <a:pt x="56916" y="0"/>
                    <a:pt x="55787" y="0"/>
                  </a:cubicBezTo>
                  <a:close/>
                </a:path>
              </a:pathLst>
            </a:custGeom>
            <a:solidFill>
              <a:srgbClr val="E660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4445375" y="4784075"/>
              <a:ext cx="783525" cy="672775"/>
            </a:xfrm>
            <a:custGeom>
              <a:avLst/>
              <a:gdLst/>
              <a:ahLst/>
              <a:cxnLst/>
              <a:rect l="l" t="t" r="r" b="b"/>
              <a:pathLst>
                <a:path w="31341" h="26911" extrusionOk="0">
                  <a:moveTo>
                    <a:pt x="238" y="0"/>
                  </a:moveTo>
                  <a:cubicBezTo>
                    <a:pt x="238" y="0"/>
                    <a:pt x="187" y="2807"/>
                    <a:pt x="119" y="6542"/>
                  </a:cubicBezTo>
                  <a:cubicBezTo>
                    <a:pt x="119" y="6897"/>
                    <a:pt x="119" y="7252"/>
                    <a:pt x="102" y="7623"/>
                  </a:cubicBezTo>
                  <a:cubicBezTo>
                    <a:pt x="85" y="10142"/>
                    <a:pt x="51" y="12982"/>
                    <a:pt x="35" y="15636"/>
                  </a:cubicBezTo>
                  <a:cubicBezTo>
                    <a:pt x="18" y="16042"/>
                    <a:pt x="18" y="16448"/>
                    <a:pt x="18" y="16836"/>
                  </a:cubicBezTo>
                  <a:cubicBezTo>
                    <a:pt x="1" y="18966"/>
                    <a:pt x="18" y="20911"/>
                    <a:pt x="35" y="22398"/>
                  </a:cubicBezTo>
                  <a:cubicBezTo>
                    <a:pt x="51" y="22838"/>
                    <a:pt x="51" y="23244"/>
                    <a:pt x="68" y="23581"/>
                  </a:cubicBezTo>
                  <a:cubicBezTo>
                    <a:pt x="99" y="24608"/>
                    <a:pt x="146" y="25222"/>
                    <a:pt x="218" y="25318"/>
                  </a:cubicBezTo>
                  <a:cubicBezTo>
                    <a:pt x="458" y="25308"/>
                    <a:pt x="698" y="25304"/>
                    <a:pt x="938" y="25304"/>
                  </a:cubicBezTo>
                  <a:cubicBezTo>
                    <a:pt x="3062" y="25304"/>
                    <a:pt x="5213" y="25658"/>
                    <a:pt x="7312" y="25806"/>
                  </a:cubicBezTo>
                  <a:cubicBezTo>
                    <a:pt x="10661" y="26042"/>
                    <a:pt x="13971" y="26690"/>
                    <a:pt x="17323" y="26864"/>
                  </a:cubicBezTo>
                  <a:cubicBezTo>
                    <a:pt x="17938" y="26895"/>
                    <a:pt x="18554" y="26910"/>
                    <a:pt x="19172" y="26910"/>
                  </a:cubicBezTo>
                  <a:cubicBezTo>
                    <a:pt x="23196" y="26910"/>
                    <a:pt x="27281" y="26281"/>
                    <a:pt x="31313" y="25542"/>
                  </a:cubicBezTo>
                  <a:cubicBezTo>
                    <a:pt x="31319" y="25480"/>
                    <a:pt x="31340" y="25419"/>
                    <a:pt x="31340" y="25357"/>
                  </a:cubicBezTo>
                  <a:lnTo>
                    <a:pt x="31340" y="0"/>
                  </a:lnTo>
                  <a:lnTo>
                    <a:pt x="17547" y="186"/>
                  </a:lnTo>
                  <a:lnTo>
                    <a:pt x="16938" y="186"/>
                  </a:lnTo>
                  <a:lnTo>
                    <a:pt x="15231" y="16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4451725" y="4758125"/>
              <a:ext cx="777250" cy="158175"/>
            </a:xfrm>
            <a:custGeom>
              <a:avLst/>
              <a:gdLst/>
              <a:ahLst/>
              <a:cxnLst/>
              <a:rect l="l" t="t" r="r" b="b"/>
              <a:pathLst>
                <a:path w="31090" h="6327" extrusionOk="0">
                  <a:moveTo>
                    <a:pt x="296" y="0"/>
                  </a:moveTo>
                  <a:cubicBezTo>
                    <a:pt x="108" y="323"/>
                    <a:pt x="1" y="673"/>
                    <a:pt x="1" y="1021"/>
                  </a:cubicBezTo>
                  <a:cubicBezTo>
                    <a:pt x="1" y="2781"/>
                    <a:pt x="2445" y="4312"/>
                    <a:pt x="6232" y="5292"/>
                  </a:cubicBezTo>
                  <a:cubicBezTo>
                    <a:pt x="7333" y="5547"/>
                    <a:pt x="8515" y="5789"/>
                    <a:pt x="9830" y="5963"/>
                  </a:cubicBezTo>
                  <a:cubicBezTo>
                    <a:pt x="10933" y="6111"/>
                    <a:pt x="12114" y="6192"/>
                    <a:pt x="13376" y="6245"/>
                  </a:cubicBezTo>
                  <a:cubicBezTo>
                    <a:pt x="13792" y="6298"/>
                    <a:pt x="14222" y="6313"/>
                    <a:pt x="14652" y="6313"/>
                  </a:cubicBezTo>
                  <a:lnTo>
                    <a:pt x="14706" y="6313"/>
                  </a:lnTo>
                  <a:cubicBezTo>
                    <a:pt x="14974" y="6326"/>
                    <a:pt x="15270" y="6326"/>
                    <a:pt x="15538" y="6326"/>
                  </a:cubicBezTo>
                  <a:lnTo>
                    <a:pt x="15740" y="6326"/>
                  </a:lnTo>
                  <a:cubicBezTo>
                    <a:pt x="15888" y="6326"/>
                    <a:pt x="16036" y="6326"/>
                    <a:pt x="16197" y="6313"/>
                  </a:cubicBezTo>
                  <a:cubicBezTo>
                    <a:pt x="16398" y="6313"/>
                    <a:pt x="16586" y="6313"/>
                    <a:pt x="16775" y="6272"/>
                  </a:cubicBezTo>
                  <a:lnTo>
                    <a:pt x="17016" y="6272"/>
                  </a:lnTo>
                  <a:cubicBezTo>
                    <a:pt x="17916" y="6272"/>
                    <a:pt x="18762" y="6232"/>
                    <a:pt x="19581" y="6111"/>
                  </a:cubicBezTo>
                  <a:cubicBezTo>
                    <a:pt x="26188" y="5547"/>
                    <a:pt x="31090" y="3478"/>
                    <a:pt x="31090" y="1021"/>
                  </a:cubicBezTo>
                  <a:cubicBezTo>
                    <a:pt x="31090" y="940"/>
                    <a:pt x="31064" y="873"/>
                    <a:pt x="31063" y="793"/>
                  </a:cubicBezTo>
                  <a:cubicBezTo>
                    <a:pt x="28713" y="753"/>
                    <a:pt x="26376" y="712"/>
                    <a:pt x="24026" y="659"/>
                  </a:cubicBezTo>
                  <a:cubicBezTo>
                    <a:pt x="21394" y="605"/>
                    <a:pt x="18775" y="551"/>
                    <a:pt x="16143" y="471"/>
                  </a:cubicBezTo>
                  <a:cubicBezTo>
                    <a:pt x="15511" y="457"/>
                    <a:pt x="14867" y="444"/>
                    <a:pt x="14222" y="418"/>
                  </a:cubicBezTo>
                  <a:cubicBezTo>
                    <a:pt x="9589" y="297"/>
                    <a:pt x="4943" y="148"/>
                    <a:pt x="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4828900" y="3467800"/>
              <a:ext cx="754425" cy="934775"/>
            </a:xfrm>
            <a:custGeom>
              <a:avLst/>
              <a:gdLst/>
              <a:ahLst/>
              <a:cxnLst/>
              <a:rect l="l" t="t" r="r" b="b"/>
              <a:pathLst>
                <a:path w="30177" h="37391" extrusionOk="0">
                  <a:moveTo>
                    <a:pt x="30177" y="1"/>
                  </a:moveTo>
                  <a:cubicBezTo>
                    <a:pt x="21337" y="4386"/>
                    <a:pt x="14294" y="11656"/>
                    <a:pt x="7857" y="19135"/>
                  </a:cubicBezTo>
                  <a:cubicBezTo>
                    <a:pt x="5678" y="21667"/>
                    <a:pt x="3523" y="24273"/>
                    <a:pt x="2072" y="27283"/>
                  </a:cubicBezTo>
                  <a:cubicBezTo>
                    <a:pt x="1057" y="29391"/>
                    <a:pt x="407" y="31674"/>
                    <a:pt x="151" y="34000"/>
                  </a:cubicBezTo>
                  <a:lnTo>
                    <a:pt x="151" y="34000"/>
                  </a:lnTo>
                  <a:cubicBezTo>
                    <a:pt x="4913" y="23640"/>
                    <a:pt x="17457" y="18995"/>
                    <a:pt x="23818" y="9477"/>
                  </a:cubicBezTo>
                  <a:cubicBezTo>
                    <a:pt x="25939" y="6302"/>
                    <a:pt x="27368" y="2588"/>
                    <a:pt x="30177" y="1"/>
                  </a:cubicBezTo>
                  <a:close/>
                  <a:moveTo>
                    <a:pt x="151" y="34000"/>
                  </a:moveTo>
                  <a:cubicBezTo>
                    <a:pt x="100" y="34111"/>
                    <a:pt x="49" y="34223"/>
                    <a:pt x="0" y="34336"/>
                  </a:cubicBezTo>
                  <a:lnTo>
                    <a:pt x="30" y="35897"/>
                  </a:lnTo>
                  <a:lnTo>
                    <a:pt x="30" y="35897"/>
                  </a:lnTo>
                  <a:cubicBezTo>
                    <a:pt x="41" y="35264"/>
                    <a:pt x="81" y="34630"/>
                    <a:pt x="151" y="34000"/>
                  </a:cubicBezTo>
                  <a:close/>
                  <a:moveTo>
                    <a:pt x="30" y="35897"/>
                  </a:moveTo>
                  <a:cubicBezTo>
                    <a:pt x="21" y="36395"/>
                    <a:pt x="30" y="36893"/>
                    <a:pt x="58" y="37391"/>
                  </a:cubicBezTo>
                  <a:lnTo>
                    <a:pt x="30" y="358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3901125" y="3222900"/>
              <a:ext cx="931575" cy="946825"/>
            </a:xfrm>
            <a:custGeom>
              <a:avLst/>
              <a:gdLst/>
              <a:ahLst/>
              <a:cxnLst/>
              <a:rect l="l" t="t" r="r" b="b"/>
              <a:pathLst>
                <a:path w="37263" h="37873" extrusionOk="0">
                  <a:moveTo>
                    <a:pt x="1115" y="0"/>
                  </a:moveTo>
                  <a:cubicBezTo>
                    <a:pt x="745" y="0"/>
                    <a:pt x="373" y="26"/>
                    <a:pt x="0" y="80"/>
                  </a:cubicBezTo>
                  <a:cubicBezTo>
                    <a:pt x="6964" y="2503"/>
                    <a:pt x="11197" y="10061"/>
                    <a:pt x="18197" y="12379"/>
                  </a:cubicBezTo>
                  <a:cubicBezTo>
                    <a:pt x="19242" y="12724"/>
                    <a:pt x="20330" y="12945"/>
                    <a:pt x="21341" y="13380"/>
                  </a:cubicBezTo>
                  <a:cubicBezTo>
                    <a:pt x="23849" y="14457"/>
                    <a:pt x="25616" y="16715"/>
                    <a:pt x="27273" y="18885"/>
                  </a:cubicBezTo>
                  <a:cubicBezTo>
                    <a:pt x="31663" y="24633"/>
                    <a:pt x="36200" y="30718"/>
                    <a:pt x="37262" y="37872"/>
                  </a:cubicBezTo>
                  <a:lnTo>
                    <a:pt x="36981" y="33148"/>
                  </a:lnTo>
                  <a:cubicBezTo>
                    <a:pt x="35283" y="26220"/>
                    <a:pt x="33398" y="18944"/>
                    <a:pt x="28436" y="13820"/>
                  </a:cubicBezTo>
                  <a:cubicBezTo>
                    <a:pt x="25147" y="10421"/>
                    <a:pt x="20796" y="8292"/>
                    <a:pt x="16539" y="6229"/>
                  </a:cubicBezTo>
                  <a:cubicBezTo>
                    <a:pt x="13777" y="4891"/>
                    <a:pt x="11016" y="3553"/>
                    <a:pt x="8254" y="2215"/>
                  </a:cubicBezTo>
                  <a:cubicBezTo>
                    <a:pt x="5994" y="1121"/>
                    <a:pt x="3584" y="0"/>
                    <a:pt x="1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4399900" y="2757150"/>
              <a:ext cx="463300" cy="1149225"/>
            </a:xfrm>
            <a:custGeom>
              <a:avLst/>
              <a:gdLst/>
              <a:ahLst/>
              <a:cxnLst/>
              <a:rect l="l" t="t" r="r" b="b"/>
              <a:pathLst>
                <a:path w="18532" h="45969" extrusionOk="0">
                  <a:moveTo>
                    <a:pt x="0" y="1"/>
                  </a:moveTo>
                  <a:lnTo>
                    <a:pt x="0" y="1"/>
                  </a:lnTo>
                  <a:cubicBezTo>
                    <a:pt x="62" y="224"/>
                    <a:pt x="129" y="445"/>
                    <a:pt x="200" y="663"/>
                  </a:cubicBezTo>
                  <a:lnTo>
                    <a:pt x="200" y="663"/>
                  </a:lnTo>
                  <a:lnTo>
                    <a:pt x="0" y="1"/>
                  </a:lnTo>
                  <a:close/>
                  <a:moveTo>
                    <a:pt x="200" y="663"/>
                  </a:moveTo>
                  <a:lnTo>
                    <a:pt x="5464" y="18130"/>
                  </a:lnTo>
                  <a:cubicBezTo>
                    <a:pt x="5940" y="19709"/>
                    <a:pt x="6428" y="21313"/>
                    <a:pt x="7338" y="22690"/>
                  </a:cubicBezTo>
                  <a:cubicBezTo>
                    <a:pt x="8205" y="24000"/>
                    <a:pt x="9413" y="25041"/>
                    <a:pt x="10500" y="26175"/>
                  </a:cubicBezTo>
                  <a:cubicBezTo>
                    <a:pt x="15359" y="31249"/>
                    <a:pt x="17816" y="38532"/>
                    <a:pt x="17023" y="45511"/>
                  </a:cubicBezTo>
                  <a:lnTo>
                    <a:pt x="17037" y="45968"/>
                  </a:lnTo>
                  <a:cubicBezTo>
                    <a:pt x="17803" y="40211"/>
                    <a:pt x="18532" y="34136"/>
                    <a:pt x="16304" y="28771"/>
                  </a:cubicBezTo>
                  <a:cubicBezTo>
                    <a:pt x="15347" y="26465"/>
                    <a:pt x="13882" y="24408"/>
                    <a:pt x="12738" y="22188"/>
                  </a:cubicBezTo>
                  <a:cubicBezTo>
                    <a:pt x="11698" y="20168"/>
                    <a:pt x="10924" y="18017"/>
                    <a:pt x="9854" y="16012"/>
                  </a:cubicBezTo>
                  <a:cubicBezTo>
                    <a:pt x="6998" y="10660"/>
                    <a:pt x="2064" y="6394"/>
                    <a:pt x="200" y="6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3708100" y="2471400"/>
              <a:ext cx="2111000" cy="2298500"/>
            </a:xfrm>
            <a:custGeom>
              <a:avLst/>
              <a:gdLst/>
              <a:ahLst/>
              <a:cxnLst/>
              <a:rect l="l" t="t" r="r" b="b"/>
              <a:pathLst>
                <a:path w="84440" h="91940" extrusionOk="0">
                  <a:moveTo>
                    <a:pt x="48409" y="0"/>
                  </a:moveTo>
                  <a:lnTo>
                    <a:pt x="48409" y="0"/>
                  </a:lnTo>
                  <a:cubicBezTo>
                    <a:pt x="42637" y="11493"/>
                    <a:pt x="40782" y="24910"/>
                    <a:pt x="43220" y="37538"/>
                  </a:cubicBezTo>
                  <a:cubicBezTo>
                    <a:pt x="43868" y="40886"/>
                    <a:pt x="44799" y="44300"/>
                    <a:pt x="44815" y="47667"/>
                  </a:cubicBezTo>
                  <a:cubicBezTo>
                    <a:pt x="44794" y="47732"/>
                    <a:pt x="44775" y="47801"/>
                    <a:pt x="44775" y="47864"/>
                  </a:cubicBezTo>
                  <a:cubicBezTo>
                    <a:pt x="44735" y="48558"/>
                    <a:pt x="44707" y="49251"/>
                    <a:pt x="44656" y="49958"/>
                  </a:cubicBezTo>
                  <a:cubicBezTo>
                    <a:pt x="44595" y="50391"/>
                    <a:pt x="44534" y="50824"/>
                    <a:pt x="44431" y="51254"/>
                  </a:cubicBezTo>
                  <a:lnTo>
                    <a:pt x="44531" y="52569"/>
                  </a:lnTo>
                  <a:cubicBezTo>
                    <a:pt x="44383" y="55348"/>
                    <a:pt x="44250" y="58130"/>
                    <a:pt x="44129" y="60917"/>
                  </a:cubicBezTo>
                  <a:cubicBezTo>
                    <a:pt x="44117" y="61139"/>
                    <a:pt x="44105" y="61385"/>
                    <a:pt x="44103" y="61621"/>
                  </a:cubicBezTo>
                  <a:cubicBezTo>
                    <a:pt x="44079" y="61655"/>
                    <a:pt x="44052" y="61687"/>
                    <a:pt x="44026" y="61721"/>
                  </a:cubicBezTo>
                  <a:lnTo>
                    <a:pt x="44102" y="61770"/>
                  </a:lnTo>
                  <a:cubicBezTo>
                    <a:pt x="44063" y="62479"/>
                    <a:pt x="44036" y="63175"/>
                    <a:pt x="43995" y="63885"/>
                  </a:cubicBezTo>
                  <a:cubicBezTo>
                    <a:pt x="43942" y="65295"/>
                    <a:pt x="43888" y="66718"/>
                    <a:pt x="43847" y="68128"/>
                  </a:cubicBezTo>
                  <a:cubicBezTo>
                    <a:pt x="43847" y="68137"/>
                    <a:pt x="43847" y="68145"/>
                    <a:pt x="43847" y="68153"/>
                  </a:cubicBezTo>
                  <a:cubicBezTo>
                    <a:pt x="37848" y="56039"/>
                    <a:pt x="25260" y="47369"/>
                    <a:pt x="11762" y="46280"/>
                  </a:cubicBezTo>
                  <a:lnTo>
                    <a:pt x="11762" y="46280"/>
                  </a:lnTo>
                  <a:cubicBezTo>
                    <a:pt x="13993" y="47792"/>
                    <a:pt x="14922" y="50557"/>
                    <a:pt x="16332" y="52853"/>
                  </a:cubicBezTo>
                  <a:cubicBezTo>
                    <a:pt x="18731" y="56764"/>
                    <a:pt x="22695" y="59465"/>
                    <a:pt x="26810" y="61494"/>
                  </a:cubicBezTo>
                  <a:cubicBezTo>
                    <a:pt x="30925" y="63525"/>
                    <a:pt x="35301" y="65004"/>
                    <a:pt x="39351" y="67162"/>
                  </a:cubicBezTo>
                  <a:cubicBezTo>
                    <a:pt x="40944" y="68011"/>
                    <a:pt x="42511" y="69007"/>
                    <a:pt x="43781" y="70273"/>
                  </a:cubicBezTo>
                  <a:lnTo>
                    <a:pt x="43781" y="70277"/>
                  </a:lnTo>
                  <a:cubicBezTo>
                    <a:pt x="43740" y="71378"/>
                    <a:pt x="43727" y="72453"/>
                    <a:pt x="43713" y="73554"/>
                  </a:cubicBezTo>
                  <a:lnTo>
                    <a:pt x="43713" y="73570"/>
                  </a:lnTo>
                  <a:cubicBezTo>
                    <a:pt x="39286" y="71260"/>
                    <a:pt x="34294" y="70053"/>
                    <a:pt x="29305" y="70053"/>
                  </a:cubicBezTo>
                  <a:cubicBezTo>
                    <a:pt x="27111" y="70053"/>
                    <a:pt x="24918" y="70286"/>
                    <a:pt x="22774" y="70761"/>
                  </a:cubicBezTo>
                  <a:cubicBezTo>
                    <a:pt x="21008" y="71153"/>
                    <a:pt x="19268" y="71701"/>
                    <a:pt x="17469" y="71892"/>
                  </a:cubicBezTo>
                  <a:cubicBezTo>
                    <a:pt x="16797" y="71963"/>
                    <a:pt x="16122" y="71984"/>
                    <a:pt x="15447" y="71984"/>
                  </a:cubicBezTo>
                  <a:cubicBezTo>
                    <a:pt x="14470" y="71984"/>
                    <a:pt x="13492" y="71940"/>
                    <a:pt x="12514" y="71940"/>
                  </a:cubicBezTo>
                  <a:cubicBezTo>
                    <a:pt x="12276" y="71940"/>
                    <a:pt x="12037" y="71943"/>
                    <a:pt x="11798" y="71949"/>
                  </a:cubicBezTo>
                  <a:cubicBezTo>
                    <a:pt x="7597" y="72068"/>
                    <a:pt x="3440" y="73444"/>
                    <a:pt x="1" y="75857"/>
                  </a:cubicBezTo>
                  <a:cubicBezTo>
                    <a:pt x="2500" y="74923"/>
                    <a:pt x="5041" y="73981"/>
                    <a:pt x="7701" y="73777"/>
                  </a:cubicBezTo>
                  <a:cubicBezTo>
                    <a:pt x="8126" y="73744"/>
                    <a:pt x="8550" y="73730"/>
                    <a:pt x="8975" y="73730"/>
                  </a:cubicBezTo>
                  <a:cubicBezTo>
                    <a:pt x="11055" y="73730"/>
                    <a:pt x="13137" y="74057"/>
                    <a:pt x="15223" y="74065"/>
                  </a:cubicBezTo>
                  <a:cubicBezTo>
                    <a:pt x="15255" y="74066"/>
                    <a:pt x="15286" y="74066"/>
                    <a:pt x="15318" y="74066"/>
                  </a:cubicBezTo>
                  <a:cubicBezTo>
                    <a:pt x="17995" y="74066"/>
                    <a:pt x="20643" y="73551"/>
                    <a:pt x="23300" y="73216"/>
                  </a:cubicBezTo>
                  <a:cubicBezTo>
                    <a:pt x="25759" y="72907"/>
                    <a:pt x="28233" y="72753"/>
                    <a:pt x="30705" y="72753"/>
                  </a:cubicBezTo>
                  <a:cubicBezTo>
                    <a:pt x="34023" y="72753"/>
                    <a:pt x="37339" y="73031"/>
                    <a:pt x="40619" y="73586"/>
                  </a:cubicBezTo>
                  <a:cubicBezTo>
                    <a:pt x="41667" y="73763"/>
                    <a:pt x="42736" y="74005"/>
                    <a:pt x="43688" y="74454"/>
                  </a:cubicBezTo>
                  <a:cubicBezTo>
                    <a:pt x="43607" y="78720"/>
                    <a:pt x="43621" y="83013"/>
                    <a:pt x="43755" y="87266"/>
                  </a:cubicBezTo>
                  <a:cubicBezTo>
                    <a:pt x="43809" y="88810"/>
                    <a:pt x="43876" y="90341"/>
                    <a:pt x="43970" y="91885"/>
                  </a:cubicBezTo>
                  <a:cubicBezTo>
                    <a:pt x="44614" y="91913"/>
                    <a:pt x="45259" y="91926"/>
                    <a:pt x="45890" y="91940"/>
                  </a:cubicBezTo>
                  <a:cubicBezTo>
                    <a:pt x="45890" y="90368"/>
                    <a:pt x="45863" y="88810"/>
                    <a:pt x="45836" y="87253"/>
                  </a:cubicBezTo>
                  <a:cubicBezTo>
                    <a:pt x="45770" y="82338"/>
                    <a:pt x="45688" y="77436"/>
                    <a:pt x="45676" y="72506"/>
                  </a:cubicBezTo>
                  <a:cubicBezTo>
                    <a:pt x="45649" y="71822"/>
                    <a:pt x="45649" y="71123"/>
                    <a:pt x="45649" y="70425"/>
                  </a:cubicBezTo>
                  <a:cubicBezTo>
                    <a:pt x="45649" y="66769"/>
                    <a:pt x="45693" y="63109"/>
                    <a:pt x="45782" y="59444"/>
                  </a:cubicBezTo>
                  <a:cubicBezTo>
                    <a:pt x="48934" y="55413"/>
                    <a:pt x="52428" y="51651"/>
                    <a:pt x="56254" y="48254"/>
                  </a:cubicBezTo>
                  <a:cubicBezTo>
                    <a:pt x="62514" y="42694"/>
                    <a:pt x="69558" y="38097"/>
                    <a:pt x="76572" y="33523"/>
                  </a:cubicBezTo>
                  <a:cubicBezTo>
                    <a:pt x="79064" y="31897"/>
                    <a:pt x="81598" y="30252"/>
                    <a:pt x="84439" y="29365"/>
                  </a:cubicBezTo>
                  <a:cubicBezTo>
                    <a:pt x="84028" y="29346"/>
                    <a:pt x="83617" y="29337"/>
                    <a:pt x="83206" y="29337"/>
                  </a:cubicBezTo>
                  <a:cubicBezTo>
                    <a:pt x="78138" y="29337"/>
                    <a:pt x="73077" y="30737"/>
                    <a:pt x="68739" y="33355"/>
                  </a:cubicBezTo>
                  <a:cubicBezTo>
                    <a:pt x="66371" y="34783"/>
                    <a:pt x="64231" y="36553"/>
                    <a:pt x="62102" y="38316"/>
                  </a:cubicBezTo>
                  <a:lnTo>
                    <a:pt x="53047" y="45809"/>
                  </a:lnTo>
                  <a:cubicBezTo>
                    <a:pt x="51663" y="46955"/>
                    <a:pt x="50257" y="48123"/>
                    <a:pt x="49269" y="49624"/>
                  </a:cubicBezTo>
                  <a:cubicBezTo>
                    <a:pt x="48343" y="51030"/>
                    <a:pt x="47827" y="52662"/>
                    <a:pt x="47324" y="54268"/>
                  </a:cubicBezTo>
                  <a:cubicBezTo>
                    <a:pt x="46810" y="55908"/>
                    <a:pt x="46295" y="57550"/>
                    <a:pt x="45781" y="59190"/>
                  </a:cubicBezTo>
                  <a:lnTo>
                    <a:pt x="45781" y="59158"/>
                  </a:lnTo>
                  <a:cubicBezTo>
                    <a:pt x="45847" y="57076"/>
                    <a:pt x="45942" y="54981"/>
                    <a:pt x="46036" y="52900"/>
                  </a:cubicBezTo>
                  <a:cubicBezTo>
                    <a:pt x="46063" y="52577"/>
                    <a:pt x="46076" y="52281"/>
                    <a:pt x="46090" y="51972"/>
                  </a:cubicBezTo>
                  <a:cubicBezTo>
                    <a:pt x="46090" y="51964"/>
                    <a:pt x="46090" y="51957"/>
                    <a:pt x="46091" y="51948"/>
                  </a:cubicBezTo>
                  <a:cubicBezTo>
                    <a:pt x="46915" y="49441"/>
                    <a:pt x="47932" y="46925"/>
                    <a:pt x="48400" y="44366"/>
                  </a:cubicBezTo>
                  <a:cubicBezTo>
                    <a:pt x="48847" y="41922"/>
                    <a:pt x="48785" y="39416"/>
                    <a:pt x="48631" y="36936"/>
                  </a:cubicBezTo>
                  <a:cubicBezTo>
                    <a:pt x="47867" y="24568"/>
                    <a:pt x="44905" y="11887"/>
                    <a:pt x="48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4841575" y="2547625"/>
              <a:ext cx="624725" cy="1316775"/>
            </a:xfrm>
            <a:custGeom>
              <a:avLst/>
              <a:gdLst/>
              <a:ahLst/>
              <a:cxnLst/>
              <a:rect l="l" t="t" r="r" b="b"/>
              <a:pathLst>
                <a:path w="24989" h="52671" extrusionOk="0">
                  <a:moveTo>
                    <a:pt x="24988" y="0"/>
                  </a:moveTo>
                  <a:lnTo>
                    <a:pt x="24988" y="0"/>
                  </a:lnTo>
                  <a:cubicBezTo>
                    <a:pt x="20983" y="4436"/>
                    <a:pt x="16943" y="8918"/>
                    <a:pt x="13985" y="14111"/>
                  </a:cubicBezTo>
                  <a:cubicBezTo>
                    <a:pt x="12612" y="16521"/>
                    <a:pt x="11487" y="19061"/>
                    <a:pt x="10363" y="21597"/>
                  </a:cubicBezTo>
                  <a:cubicBezTo>
                    <a:pt x="6326" y="30707"/>
                    <a:pt x="2261" y="39901"/>
                    <a:pt x="191" y="49649"/>
                  </a:cubicBezTo>
                  <a:lnTo>
                    <a:pt x="1" y="52671"/>
                  </a:lnTo>
                  <a:cubicBezTo>
                    <a:pt x="560" y="46681"/>
                    <a:pt x="6460" y="42876"/>
                    <a:pt x="9894" y="37936"/>
                  </a:cubicBezTo>
                  <a:cubicBezTo>
                    <a:pt x="12782" y="33781"/>
                    <a:pt x="13936" y="28710"/>
                    <a:pt x="15334" y="23847"/>
                  </a:cubicBezTo>
                  <a:cubicBezTo>
                    <a:pt x="17712" y="15583"/>
                    <a:pt x="20948" y="7591"/>
                    <a:pt x="24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22"/>
          <p:cNvSpPr/>
          <p:nvPr/>
        </p:nvSpPr>
        <p:spPr>
          <a:xfrm>
            <a:off x="6289795" y="970182"/>
            <a:ext cx="20100" cy="20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2"/>
          <p:cNvSpPr/>
          <p:nvPr/>
        </p:nvSpPr>
        <p:spPr>
          <a:xfrm>
            <a:off x="350025" y="300550"/>
            <a:ext cx="162300" cy="4521900"/>
          </a:xfrm>
          <a:prstGeom prst="rect">
            <a:avLst/>
          </a:prstGeom>
          <a:solidFill>
            <a:srgbClr val="FFAD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843184" y="1558151"/>
            <a:ext cx="3947647" cy="5801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Because + Cause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18031" y="3000802"/>
            <a:ext cx="3947647" cy="58015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 + Effect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4000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/>
      <p:bldP spid="4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980" y="165649"/>
            <a:ext cx="3487903" cy="2584561"/>
          </a:xfrm>
          <a:prstGeom prst="rect">
            <a:avLst/>
          </a:prstGeom>
        </p:spPr>
      </p:pic>
      <p:sp>
        <p:nvSpPr>
          <p:cNvPr id="6" name="Google Shape;788;p50"/>
          <p:cNvSpPr txBox="1">
            <a:spLocks/>
          </p:cNvSpPr>
          <p:nvPr/>
        </p:nvSpPr>
        <p:spPr>
          <a:xfrm>
            <a:off x="1158998" y="3185930"/>
            <a:ext cx="3550328" cy="51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39700" indent="0">
              <a:buNone/>
            </a:pPr>
            <a:endParaRPr lang="en-US" sz="1800" dirty="0"/>
          </a:p>
          <a:p>
            <a:pPr marL="104775" indent="0">
              <a:buNone/>
            </a:pPr>
            <a:r>
              <a:rPr lang="en-US" sz="1800" dirty="0"/>
              <a:t>Because she passed the test.</a:t>
            </a:r>
            <a:endParaRPr lang="en-US" sz="2100" dirty="0"/>
          </a:p>
        </p:txBody>
      </p:sp>
      <p:sp>
        <p:nvSpPr>
          <p:cNvPr id="7" name="Google Shape;788;p50"/>
          <p:cNvSpPr txBox="1">
            <a:spLocks/>
          </p:cNvSpPr>
          <p:nvPr/>
        </p:nvSpPr>
        <p:spPr>
          <a:xfrm>
            <a:off x="4815652" y="3185930"/>
            <a:ext cx="3741805" cy="51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Light"/>
              <a:buChar char="■"/>
              <a:defRPr sz="1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39700" indent="0">
              <a:buNone/>
            </a:pPr>
            <a:endParaRPr lang="en-US" sz="1800" dirty="0"/>
          </a:p>
          <a:p>
            <a:pPr marL="104775" indent="0">
              <a:buNone/>
            </a:pPr>
            <a:r>
              <a:rPr lang="en-US" sz="1800" dirty="0"/>
              <a:t>        </a:t>
            </a:r>
            <a:r>
              <a:rPr lang="en-US" sz="1800" dirty="0" smtClean="0"/>
              <a:t>She </a:t>
            </a:r>
            <a:r>
              <a:rPr lang="en-US" sz="1800" dirty="0"/>
              <a:t>was happy.</a:t>
            </a:r>
            <a:endParaRPr lang="en-US" sz="2100" dirty="0"/>
          </a:p>
        </p:txBody>
      </p:sp>
      <p:sp>
        <p:nvSpPr>
          <p:cNvPr id="8" name="Google Shape;789;p50"/>
          <p:cNvSpPr txBox="1">
            <a:spLocks/>
          </p:cNvSpPr>
          <p:nvPr/>
        </p:nvSpPr>
        <p:spPr>
          <a:xfrm>
            <a:off x="2103953" y="2895450"/>
            <a:ext cx="2711699" cy="447502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Cause</a:t>
            </a:r>
          </a:p>
        </p:txBody>
      </p:sp>
      <p:sp>
        <p:nvSpPr>
          <p:cNvPr id="9" name="Google Shape;789;p50"/>
          <p:cNvSpPr txBox="1">
            <a:spLocks/>
          </p:cNvSpPr>
          <p:nvPr/>
        </p:nvSpPr>
        <p:spPr>
          <a:xfrm>
            <a:off x="5475084" y="2820800"/>
            <a:ext cx="2711699" cy="447502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00B0F0"/>
                </a:solidFill>
                <a:latin typeface="Bahnschrift Light" panose="020B0502040204020203" pitchFamily="34" charset="0"/>
              </a:rPr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3427088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WORKSHOP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77861"/>
      </a:accent1>
      <a:accent2>
        <a:srgbClr val="FD8860"/>
      </a:accent2>
      <a:accent3>
        <a:srgbClr val="FFAD80"/>
      </a:accent3>
      <a:accent4>
        <a:srgbClr val="CC914A"/>
      </a:accent4>
      <a:accent5>
        <a:srgbClr val="E66043"/>
      </a:accent5>
      <a:accent6>
        <a:srgbClr val="6D392F"/>
      </a:accent6>
      <a:hlink>
        <a:srgbClr val="F5C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418</Words>
  <Application>Microsoft Office PowerPoint</Application>
  <PresentationFormat>On-screen Show (16:9)</PresentationFormat>
  <Paragraphs>89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Bahnschrift SemiBold</vt:lpstr>
      <vt:lpstr>Calibri</vt:lpstr>
      <vt:lpstr>Bahnschrift Light</vt:lpstr>
      <vt:lpstr>Comic Sans MS</vt:lpstr>
      <vt:lpstr>Arial</vt:lpstr>
      <vt:lpstr>VegaSB-Light</vt:lpstr>
      <vt:lpstr>Amatic SC</vt:lpstr>
      <vt:lpstr>Roboto Light</vt:lpstr>
      <vt:lpstr>Cambria</vt:lpstr>
      <vt:lpstr>WORKSHOP</vt:lpstr>
      <vt:lpstr>She was happy because she passed the test</vt:lpstr>
      <vt:lpstr>PowerPoint Presentation</vt:lpstr>
      <vt:lpstr>Work in Group</vt:lpstr>
      <vt:lpstr>PowerPoint Presentation</vt:lpstr>
      <vt:lpstr>PowerPoint Presentation</vt:lpstr>
      <vt:lpstr>PowerPoint Presentation</vt:lpstr>
      <vt:lpstr>PowerPoint Presentation</vt:lpstr>
      <vt:lpstr>Structure of cause and effect</vt:lpstr>
      <vt:lpstr>PowerPoint Presentation</vt:lpstr>
      <vt:lpstr>Determine the cause and effect in the following sentence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 was happy because she passed the test</dc:title>
  <dc:creator>Asus</dc:creator>
  <cp:lastModifiedBy>Asus</cp:lastModifiedBy>
  <cp:revision>21</cp:revision>
  <dcterms:modified xsi:type="dcterms:W3CDTF">2020-11-04T05:44:41Z</dcterms:modified>
</cp:coreProperties>
</file>