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9" r:id="rId1"/>
  </p:sldMasterIdLst>
  <p:notesMasterIdLst>
    <p:notesMasterId r:id="rId32"/>
  </p:notesMasterIdLst>
  <p:sldIdLst>
    <p:sldId id="256" r:id="rId2"/>
    <p:sldId id="257" r:id="rId3"/>
    <p:sldId id="309" r:id="rId4"/>
    <p:sldId id="259" r:id="rId5"/>
    <p:sldId id="310" r:id="rId6"/>
    <p:sldId id="311" r:id="rId7"/>
    <p:sldId id="312" r:id="rId8"/>
    <p:sldId id="260" r:id="rId9"/>
    <p:sldId id="313" r:id="rId10"/>
    <p:sldId id="314" r:id="rId11"/>
    <p:sldId id="315" r:id="rId12"/>
    <p:sldId id="331" r:id="rId13"/>
    <p:sldId id="332" r:id="rId14"/>
    <p:sldId id="333" r:id="rId15"/>
    <p:sldId id="334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262" r:id="rId31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Baloo 2 ExtraBold" panose="020B0604020202020204" charset="0"/>
      <p:bold r:id="rId37"/>
    </p:embeddedFont>
    <p:embeddedFont>
      <p:font typeface="Baloo 2" panose="020B0604020202020204" charset="0"/>
      <p:regular r:id="rId38"/>
      <p:bold r:id="rId39"/>
    </p:embeddedFont>
    <p:embeddedFont>
      <p:font typeface="Roboto Condensed Light" panose="020B0604020202020204" charset="0"/>
      <p:regular r:id="rId40"/>
      <p:bold r:id="rId41"/>
      <p:italic r:id="rId42"/>
      <p:boldItalic r:id="rId43"/>
    </p:embeddedFont>
    <p:embeddedFont>
      <p:font typeface="Comfortaa Regular" panose="020B0604020202020204" charset="0"/>
      <p:regular r:id="rId44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506A6AB-222C-4C1A-8EDB-63EA7EEECD83}">
  <a:tblStyle styleId="{7506A6AB-222C-4C1A-8EDB-63EA7EEECD8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80445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4391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99e711c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99e711c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8365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99e711c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99e711c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9334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dd2ea9ec5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dd2ea9ec5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3230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8dd2ea9ec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8dd2ea9ec5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0751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4c68a97855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4c68a97855_0_83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2533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8dd2ea9ec5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8dd2ea9ec5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5956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731750" y="519150"/>
            <a:ext cx="5680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898000" y="2571750"/>
            <a:ext cx="3348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>
            <a:off x="4050175" y="-1"/>
            <a:ext cx="5871765" cy="590574"/>
          </a:xfrm>
          <a:custGeom>
            <a:avLst/>
            <a:gdLst/>
            <a:ahLst/>
            <a:cxnLst/>
            <a:rect l="l" t="t" r="r" b="b"/>
            <a:pathLst>
              <a:path w="55802" h="10693" extrusionOk="0">
                <a:moveTo>
                  <a:pt x="29021" y="0"/>
                </a:moveTo>
                <a:lnTo>
                  <a:pt x="25192" y="245"/>
                </a:lnTo>
                <a:lnTo>
                  <a:pt x="23156" y="509"/>
                </a:lnTo>
                <a:lnTo>
                  <a:pt x="21160" y="815"/>
                </a:lnTo>
                <a:lnTo>
                  <a:pt x="17535" y="1507"/>
                </a:lnTo>
                <a:lnTo>
                  <a:pt x="14358" y="2261"/>
                </a:lnTo>
                <a:lnTo>
                  <a:pt x="11588" y="3055"/>
                </a:lnTo>
                <a:lnTo>
                  <a:pt x="9185" y="3870"/>
                </a:lnTo>
                <a:lnTo>
                  <a:pt x="7148" y="4725"/>
                </a:lnTo>
                <a:lnTo>
                  <a:pt x="5438" y="5560"/>
                </a:lnTo>
                <a:lnTo>
                  <a:pt x="4012" y="6395"/>
                </a:lnTo>
                <a:lnTo>
                  <a:pt x="2872" y="7210"/>
                </a:lnTo>
                <a:lnTo>
                  <a:pt x="1955" y="7963"/>
                </a:lnTo>
                <a:lnTo>
                  <a:pt x="957" y="8981"/>
                </a:lnTo>
                <a:lnTo>
                  <a:pt x="41" y="10468"/>
                </a:lnTo>
                <a:lnTo>
                  <a:pt x="0" y="10692"/>
                </a:lnTo>
                <a:lnTo>
                  <a:pt x="55802" y="10692"/>
                </a:lnTo>
                <a:lnTo>
                  <a:pt x="55476" y="10264"/>
                </a:lnTo>
                <a:lnTo>
                  <a:pt x="52666" y="7698"/>
                </a:lnTo>
                <a:lnTo>
                  <a:pt x="50446" y="6069"/>
                </a:lnTo>
                <a:lnTo>
                  <a:pt x="48654" y="4949"/>
                </a:lnTo>
                <a:lnTo>
                  <a:pt x="46617" y="3849"/>
                </a:lnTo>
                <a:lnTo>
                  <a:pt x="44316" y="2790"/>
                </a:lnTo>
                <a:lnTo>
                  <a:pt x="41770" y="1853"/>
                </a:lnTo>
                <a:lnTo>
                  <a:pt x="38960" y="1059"/>
                </a:lnTo>
                <a:lnTo>
                  <a:pt x="35905" y="469"/>
                </a:lnTo>
                <a:lnTo>
                  <a:pt x="32585" y="102"/>
                </a:lnTo>
                <a:lnTo>
                  <a:pt x="2902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3699896" y="4515750"/>
            <a:ext cx="9733364" cy="784925"/>
          </a:xfrm>
          <a:custGeom>
            <a:avLst/>
            <a:gdLst/>
            <a:ahLst/>
            <a:cxnLst/>
            <a:rect l="l" t="t" r="r" b="b"/>
            <a:pathLst>
              <a:path w="88612" h="17617" extrusionOk="0">
                <a:moveTo>
                  <a:pt x="1609" y="0"/>
                </a:moveTo>
                <a:lnTo>
                  <a:pt x="1284" y="509"/>
                </a:lnTo>
                <a:lnTo>
                  <a:pt x="734" y="1589"/>
                </a:lnTo>
                <a:lnTo>
                  <a:pt x="347" y="2648"/>
                </a:lnTo>
                <a:lnTo>
                  <a:pt x="102" y="3707"/>
                </a:lnTo>
                <a:lnTo>
                  <a:pt x="1" y="4766"/>
                </a:lnTo>
                <a:lnTo>
                  <a:pt x="21" y="5825"/>
                </a:lnTo>
                <a:lnTo>
                  <a:pt x="184" y="6843"/>
                </a:lnTo>
                <a:lnTo>
                  <a:pt x="469" y="7861"/>
                </a:lnTo>
                <a:lnTo>
                  <a:pt x="876" y="8859"/>
                </a:lnTo>
                <a:lnTo>
                  <a:pt x="1406" y="9816"/>
                </a:lnTo>
                <a:lnTo>
                  <a:pt x="2058" y="10753"/>
                </a:lnTo>
                <a:lnTo>
                  <a:pt x="2811" y="11649"/>
                </a:lnTo>
                <a:lnTo>
                  <a:pt x="3666" y="12504"/>
                </a:lnTo>
                <a:lnTo>
                  <a:pt x="4624" y="13299"/>
                </a:lnTo>
                <a:lnTo>
                  <a:pt x="5683" y="14052"/>
                </a:lnTo>
                <a:lnTo>
                  <a:pt x="6843" y="14724"/>
                </a:lnTo>
                <a:lnTo>
                  <a:pt x="8086" y="15356"/>
                </a:lnTo>
                <a:lnTo>
                  <a:pt x="9410" y="15926"/>
                </a:lnTo>
                <a:lnTo>
                  <a:pt x="10815" y="16415"/>
                </a:lnTo>
                <a:lnTo>
                  <a:pt x="12281" y="16822"/>
                </a:lnTo>
                <a:lnTo>
                  <a:pt x="13849" y="17168"/>
                </a:lnTo>
                <a:lnTo>
                  <a:pt x="15458" y="17413"/>
                </a:lnTo>
                <a:lnTo>
                  <a:pt x="17148" y="17555"/>
                </a:lnTo>
                <a:lnTo>
                  <a:pt x="18880" y="17616"/>
                </a:lnTo>
                <a:lnTo>
                  <a:pt x="20672" y="17575"/>
                </a:lnTo>
                <a:lnTo>
                  <a:pt x="22505" y="17433"/>
                </a:lnTo>
                <a:lnTo>
                  <a:pt x="24399" y="17168"/>
                </a:lnTo>
                <a:lnTo>
                  <a:pt x="26333" y="16802"/>
                </a:lnTo>
                <a:lnTo>
                  <a:pt x="28288" y="16313"/>
                </a:lnTo>
                <a:lnTo>
                  <a:pt x="30284" y="15681"/>
                </a:lnTo>
                <a:lnTo>
                  <a:pt x="32321" y="14948"/>
                </a:lnTo>
                <a:lnTo>
                  <a:pt x="34357" y="14073"/>
                </a:lnTo>
                <a:lnTo>
                  <a:pt x="35396" y="13563"/>
                </a:lnTo>
                <a:lnTo>
                  <a:pt x="37209" y="12688"/>
                </a:lnTo>
                <a:lnTo>
                  <a:pt x="40874" y="11140"/>
                </a:lnTo>
                <a:lnTo>
                  <a:pt x="44540" y="9837"/>
                </a:lnTo>
                <a:lnTo>
                  <a:pt x="48206" y="8757"/>
                </a:lnTo>
                <a:lnTo>
                  <a:pt x="51851" y="7882"/>
                </a:lnTo>
                <a:lnTo>
                  <a:pt x="55477" y="7250"/>
                </a:lnTo>
                <a:lnTo>
                  <a:pt x="59061" y="6822"/>
                </a:lnTo>
                <a:lnTo>
                  <a:pt x="62584" y="6598"/>
                </a:lnTo>
                <a:lnTo>
                  <a:pt x="66026" y="6598"/>
                </a:lnTo>
                <a:lnTo>
                  <a:pt x="69386" y="6782"/>
                </a:lnTo>
                <a:lnTo>
                  <a:pt x="72645" y="7169"/>
                </a:lnTo>
                <a:lnTo>
                  <a:pt x="75781" y="7759"/>
                </a:lnTo>
                <a:lnTo>
                  <a:pt x="78795" y="8533"/>
                </a:lnTo>
                <a:lnTo>
                  <a:pt x="81667" y="9490"/>
                </a:lnTo>
                <a:lnTo>
                  <a:pt x="84375" y="10631"/>
                </a:lnTo>
                <a:lnTo>
                  <a:pt x="86921" y="11934"/>
                </a:lnTo>
                <a:lnTo>
                  <a:pt x="88123" y="12667"/>
                </a:lnTo>
                <a:lnTo>
                  <a:pt x="8861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2">
  <p:cSld name="TITLE DESIGN 2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705000" y="341500"/>
            <a:ext cx="77340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 i="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5466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646000" y="2090150"/>
            <a:ext cx="3852000" cy="4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646000" y="2571800"/>
            <a:ext cx="3852000" cy="6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latin typeface="Comfortaa Regular"/>
                <a:ea typeface="Comfortaa Regular"/>
                <a:cs typeface="Comfortaa Regular"/>
                <a:sym typeface="Comfortaa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2646000" y="1554350"/>
            <a:ext cx="953400" cy="53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/>
          <p:nvPr/>
        </p:nvSpPr>
        <p:spPr>
          <a:xfrm>
            <a:off x="-2573875" y="4649249"/>
            <a:ext cx="5871765" cy="590574"/>
          </a:xfrm>
          <a:custGeom>
            <a:avLst/>
            <a:gdLst/>
            <a:ahLst/>
            <a:cxnLst/>
            <a:rect l="l" t="t" r="r" b="b"/>
            <a:pathLst>
              <a:path w="55802" h="10693" extrusionOk="0">
                <a:moveTo>
                  <a:pt x="29021" y="0"/>
                </a:moveTo>
                <a:lnTo>
                  <a:pt x="25192" y="245"/>
                </a:lnTo>
                <a:lnTo>
                  <a:pt x="23156" y="509"/>
                </a:lnTo>
                <a:lnTo>
                  <a:pt x="21160" y="815"/>
                </a:lnTo>
                <a:lnTo>
                  <a:pt x="17535" y="1507"/>
                </a:lnTo>
                <a:lnTo>
                  <a:pt x="14358" y="2261"/>
                </a:lnTo>
                <a:lnTo>
                  <a:pt x="11588" y="3055"/>
                </a:lnTo>
                <a:lnTo>
                  <a:pt x="9185" y="3870"/>
                </a:lnTo>
                <a:lnTo>
                  <a:pt x="7148" y="4725"/>
                </a:lnTo>
                <a:lnTo>
                  <a:pt x="5438" y="5560"/>
                </a:lnTo>
                <a:lnTo>
                  <a:pt x="4012" y="6395"/>
                </a:lnTo>
                <a:lnTo>
                  <a:pt x="2872" y="7210"/>
                </a:lnTo>
                <a:lnTo>
                  <a:pt x="1955" y="7963"/>
                </a:lnTo>
                <a:lnTo>
                  <a:pt x="957" y="8981"/>
                </a:lnTo>
                <a:lnTo>
                  <a:pt x="41" y="10468"/>
                </a:lnTo>
                <a:lnTo>
                  <a:pt x="0" y="10692"/>
                </a:lnTo>
                <a:lnTo>
                  <a:pt x="55802" y="10692"/>
                </a:lnTo>
                <a:lnTo>
                  <a:pt x="55476" y="10264"/>
                </a:lnTo>
                <a:lnTo>
                  <a:pt x="52666" y="7698"/>
                </a:lnTo>
                <a:lnTo>
                  <a:pt x="50446" y="6069"/>
                </a:lnTo>
                <a:lnTo>
                  <a:pt x="48654" y="4949"/>
                </a:lnTo>
                <a:lnTo>
                  <a:pt x="46617" y="3849"/>
                </a:lnTo>
                <a:lnTo>
                  <a:pt x="44316" y="2790"/>
                </a:lnTo>
                <a:lnTo>
                  <a:pt x="41770" y="1853"/>
                </a:lnTo>
                <a:lnTo>
                  <a:pt x="38960" y="1059"/>
                </a:lnTo>
                <a:lnTo>
                  <a:pt x="35905" y="469"/>
                </a:lnTo>
                <a:lnTo>
                  <a:pt x="32585" y="102"/>
                </a:lnTo>
                <a:lnTo>
                  <a:pt x="2902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 rot="10800000">
            <a:off x="3564477" y="-111584"/>
            <a:ext cx="8692278" cy="874260"/>
          </a:xfrm>
          <a:custGeom>
            <a:avLst/>
            <a:gdLst/>
            <a:ahLst/>
            <a:cxnLst/>
            <a:rect l="l" t="t" r="r" b="b"/>
            <a:pathLst>
              <a:path w="55802" h="10693" extrusionOk="0">
                <a:moveTo>
                  <a:pt x="29021" y="0"/>
                </a:moveTo>
                <a:lnTo>
                  <a:pt x="25192" y="245"/>
                </a:lnTo>
                <a:lnTo>
                  <a:pt x="23156" y="509"/>
                </a:lnTo>
                <a:lnTo>
                  <a:pt x="21160" y="815"/>
                </a:lnTo>
                <a:lnTo>
                  <a:pt x="17535" y="1507"/>
                </a:lnTo>
                <a:lnTo>
                  <a:pt x="14358" y="2261"/>
                </a:lnTo>
                <a:lnTo>
                  <a:pt x="11588" y="3055"/>
                </a:lnTo>
                <a:lnTo>
                  <a:pt x="9185" y="3870"/>
                </a:lnTo>
                <a:lnTo>
                  <a:pt x="7148" y="4725"/>
                </a:lnTo>
                <a:lnTo>
                  <a:pt x="5438" y="5560"/>
                </a:lnTo>
                <a:lnTo>
                  <a:pt x="4012" y="6395"/>
                </a:lnTo>
                <a:lnTo>
                  <a:pt x="2872" y="7210"/>
                </a:lnTo>
                <a:lnTo>
                  <a:pt x="1955" y="7963"/>
                </a:lnTo>
                <a:lnTo>
                  <a:pt x="957" y="8981"/>
                </a:lnTo>
                <a:lnTo>
                  <a:pt x="41" y="10468"/>
                </a:lnTo>
                <a:lnTo>
                  <a:pt x="0" y="10692"/>
                </a:lnTo>
                <a:lnTo>
                  <a:pt x="55802" y="10692"/>
                </a:lnTo>
                <a:lnTo>
                  <a:pt x="55476" y="10264"/>
                </a:lnTo>
                <a:lnTo>
                  <a:pt x="52666" y="7698"/>
                </a:lnTo>
                <a:lnTo>
                  <a:pt x="50446" y="6069"/>
                </a:lnTo>
                <a:lnTo>
                  <a:pt x="48654" y="4949"/>
                </a:lnTo>
                <a:lnTo>
                  <a:pt x="46617" y="3849"/>
                </a:lnTo>
                <a:lnTo>
                  <a:pt x="44316" y="2790"/>
                </a:lnTo>
                <a:lnTo>
                  <a:pt x="41770" y="1853"/>
                </a:lnTo>
                <a:lnTo>
                  <a:pt x="38960" y="1059"/>
                </a:lnTo>
                <a:lnTo>
                  <a:pt x="35905" y="469"/>
                </a:lnTo>
                <a:lnTo>
                  <a:pt x="32585" y="102"/>
                </a:lnTo>
                <a:lnTo>
                  <a:pt x="2902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0000" y="1171250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/>
          <p:nvPr/>
        </p:nvSpPr>
        <p:spPr>
          <a:xfrm rot="5400000">
            <a:off x="-4015500" y="2798123"/>
            <a:ext cx="8038418" cy="572690"/>
          </a:xfrm>
          <a:custGeom>
            <a:avLst/>
            <a:gdLst/>
            <a:ahLst/>
            <a:cxnLst/>
            <a:rect l="l" t="t" r="r" b="b"/>
            <a:pathLst>
              <a:path w="55802" h="10693" extrusionOk="0">
                <a:moveTo>
                  <a:pt x="29021" y="0"/>
                </a:moveTo>
                <a:lnTo>
                  <a:pt x="25192" y="245"/>
                </a:lnTo>
                <a:lnTo>
                  <a:pt x="23156" y="509"/>
                </a:lnTo>
                <a:lnTo>
                  <a:pt x="21160" y="815"/>
                </a:lnTo>
                <a:lnTo>
                  <a:pt x="17535" y="1507"/>
                </a:lnTo>
                <a:lnTo>
                  <a:pt x="14358" y="2261"/>
                </a:lnTo>
                <a:lnTo>
                  <a:pt x="11588" y="3055"/>
                </a:lnTo>
                <a:lnTo>
                  <a:pt x="9185" y="3870"/>
                </a:lnTo>
                <a:lnTo>
                  <a:pt x="7148" y="4725"/>
                </a:lnTo>
                <a:lnTo>
                  <a:pt x="5438" y="5560"/>
                </a:lnTo>
                <a:lnTo>
                  <a:pt x="4012" y="6395"/>
                </a:lnTo>
                <a:lnTo>
                  <a:pt x="2872" y="7210"/>
                </a:lnTo>
                <a:lnTo>
                  <a:pt x="1955" y="7963"/>
                </a:lnTo>
                <a:lnTo>
                  <a:pt x="957" y="8981"/>
                </a:lnTo>
                <a:lnTo>
                  <a:pt x="41" y="10468"/>
                </a:lnTo>
                <a:lnTo>
                  <a:pt x="0" y="10692"/>
                </a:lnTo>
                <a:lnTo>
                  <a:pt x="55802" y="10692"/>
                </a:lnTo>
                <a:lnTo>
                  <a:pt x="55476" y="10264"/>
                </a:lnTo>
                <a:lnTo>
                  <a:pt x="52666" y="7698"/>
                </a:lnTo>
                <a:lnTo>
                  <a:pt x="50446" y="6069"/>
                </a:lnTo>
                <a:lnTo>
                  <a:pt x="48654" y="4949"/>
                </a:lnTo>
                <a:lnTo>
                  <a:pt x="46617" y="3849"/>
                </a:lnTo>
                <a:lnTo>
                  <a:pt x="44316" y="2790"/>
                </a:lnTo>
                <a:lnTo>
                  <a:pt x="41770" y="1853"/>
                </a:lnTo>
                <a:lnTo>
                  <a:pt x="38960" y="1059"/>
                </a:lnTo>
                <a:lnTo>
                  <a:pt x="35905" y="469"/>
                </a:lnTo>
                <a:lnTo>
                  <a:pt x="32585" y="102"/>
                </a:lnTo>
                <a:lnTo>
                  <a:pt x="2902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720000" y="706475"/>
            <a:ext cx="4963500" cy="16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/>
          <p:nvPr/>
        </p:nvSpPr>
        <p:spPr>
          <a:xfrm rot="10800000">
            <a:off x="-240141" y="4582400"/>
            <a:ext cx="9573640" cy="784925"/>
          </a:xfrm>
          <a:custGeom>
            <a:avLst/>
            <a:gdLst/>
            <a:ahLst/>
            <a:cxnLst/>
            <a:rect l="l" t="t" r="r" b="b"/>
            <a:pathLst>
              <a:path w="88612" h="17617" extrusionOk="0">
                <a:moveTo>
                  <a:pt x="1609" y="0"/>
                </a:moveTo>
                <a:lnTo>
                  <a:pt x="1284" y="509"/>
                </a:lnTo>
                <a:lnTo>
                  <a:pt x="734" y="1589"/>
                </a:lnTo>
                <a:lnTo>
                  <a:pt x="347" y="2648"/>
                </a:lnTo>
                <a:lnTo>
                  <a:pt x="102" y="3707"/>
                </a:lnTo>
                <a:lnTo>
                  <a:pt x="1" y="4766"/>
                </a:lnTo>
                <a:lnTo>
                  <a:pt x="21" y="5825"/>
                </a:lnTo>
                <a:lnTo>
                  <a:pt x="184" y="6843"/>
                </a:lnTo>
                <a:lnTo>
                  <a:pt x="469" y="7861"/>
                </a:lnTo>
                <a:lnTo>
                  <a:pt x="876" y="8859"/>
                </a:lnTo>
                <a:lnTo>
                  <a:pt x="1406" y="9816"/>
                </a:lnTo>
                <a:lnTo>
                  <a:pt x="2058" y="10753"/>
                </a:lnTo>
                <a:lnTo>
                  <a:pt x="2811" y="11649"/>
                </a:lnTo>
                <a:lnTo>
                  <a:pt x="3666" y="12504"/>
                </a:lnTo>
                <a:lnTo>
                  <a:pt x="4624" y="13299"/>
                </a:lnTo>
                <a:lnTo>
                  <a:pt x="5683" y="14052"/>
                </a:lnTo>
                <a:lnTo>
                  <a:pt x="6843" y="14724"/>
                </a:lnTo>
                <a:lnTo>
                  <a:pt x="8086" y="15356"/>
                </a:lnTo>
                <a:lnTo>
                  <a:pt x="9410" y="15926"/>
                </a:lnTo>
                <a:lnTo>
                  <a:pt x="10815" y="16415"/>
                </a:lnTo>
                <a:lnTo>
                  <a:pt x="12281" y="16822"/>
                </a:lnTo>
                <a:lnTo>
                  <a:pt x="13849" y="17168"/>
                </a:lnTo>
                <a:lnTo>
                  <a:pt x="15458" y="17413"/>
                </a:lnTo>
                <a:lnTo>
                  <a:pt x="17148" y="17555"/>
                </a:lnTo>
                <a:lnTo>
                  <a:pt x="18880" y="17616"/>
                </a:lnTo>
                <a:lnTo>
                  <a:pt x="20672" y="17575"/>
                </a:lnTo>
                <a:lnTo>
                  <a:pt x="22505" y="17433"/>
                </a:lnTo>
                <a:lnTo>
                  <a:pt x="24399" y="17168"/>
                </a:lnTo>
                <a:lnTo>
                  <a:pt x="26333" y="16802"/>
                </a:lnTo>
                <a:lnTo>
                  <a:pt x="28288" y="16313"/>
                </a:lnTo>
                <a:lnTo>
                  <a:pt x="30284" y="15681"/>
                </a:lnTo>
                <a:lnTo>
                  <a:pt x="32321" y="14948"/>
                </a:lnTo>
                <a:lnTo>
                  <a:pt x="34357" y="14073"/>
                </a:lnTo>
                <a:lnTo>
                  <a:pt x="35396" y="13563"/>
                </a:lnTo>
                <a:lnTo>
                  <a:pt x="37209" y="12688"/>
                </a:lnTo>
                <a:lnTo>
                  <a:pt x="40874" y="11140"/>
                </a:lnTo>
                <a:lnTo>
                  <a:pt x="44540" y="9837"/>
                </a:lnTo>
                <a:lnTo>
                  <a:pt x="48206" y="8757"/>
                </a:lnTo>
                <a:lnTo>
                  <a:pt x="51851" y="7882"/>
                </a:lnTo>
                <a:lnTo>
                  <a:pt x="55477" y="7250"/>
                </a:lnTo>
                <a:lnTo>
                  <a:pt x="59061" y="6822"/>
                </a:lnTo>
                <a:lnTo>
                  <a:pt x="62584" y="6598"/>
                </a:lnTo>
                <a:lnTo>
                  <a:pt x="66026" y="6598"/>
                </a:lnTo>
                <a:lnTo>
                  <a:pt x="69386" y="6782"/>
                </a:lnTo>
                <a:lnTo>
                  <a:pt x="72645" y="7169"/>
                </a:lnTo>
                <a:lnTo>
                  <a:pt x="75781" y="7759"/>
                </a:lnTo>
                <a:lnTo>
                  <a:pt x="78795" y="8533"/>
                </a:lnTo>
                <a:lnTo>
                  <a:pt x="81667" y="9490"/>
                </a:lnTo>
                <a:lnTo>
                  <a:pt x="84375" y="10631"/>
                </a:lnTo>
                <a:lnTo>
                  <a:pt x="86921" y="11934"/>
                </a:lnTo>
                <a:lnTo>
                  <a:pt x="88123" y="12667"/>
                </a:lnTo>
                <a:lnTo>
                  <a:pt x="8861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CUSTOM_2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 rot="10800000">
            <a:off x="2459365" y="-111584"/>
            <a:ext cx="8692278" cy="874260"/>
          </a:xfrm>
          <a:custGeom>
            <a:avLst/>
            <a:gdLst/>
            <a:ahLst/>
            <a:cxnLst/>
            <a:rect l="l" t="t" r="r" b="b"/>
            <a:pathLst>
              <a:path w="55802" h="10693" extrusionOk="0">
                <a:moveTo>
                  <a:pt x="29021" y="0"/>
                </a:moveTo>
                <a:lnTo>
                  <a:pt x="25192" y="245"/>
                </a:lnTo>
                <a:lnTo>
                  <a:pt x="23156" y="509"/>
                </a:lnTo>
                <a:lnTo>
                  <a:pt x="21160" y="815"/>
                </a:lnTo>
                <a:lnTo>
                  <a:pt x="17535" y="1507"/>
                </a:lnTo>
                <a:lnTo>
                  <a:pt x="14358" y="2261"/>
                </a:lnTo>
                <a:lnTo>
                  <a:pt x="11588" y="3055"/>
                </a:lnTo>
                <a:lnTo>
                  <a:pt x="9185" y="3870"/>
                </a:lnTo>
                <a:lnTo>
                  <a:pt x="7148" y="4725"/>
                </a:lnTo>
                <a:lnTo>
                  <a:pt x="5438" y="5560"/>
                </a:lnTo>
                <a:lnTo>
                  <a:pt x="4012" y="6395"/>
                </a:lnTo>
                <a:lnTo>
                  <a:pt x="2872" y="7210"/>
                </a:lnTo>
                <a:lnTo>
                  <a:pt x="1955" y="7963"/>
                </a:lnTo>
                <a:lnTo>
                  <a:pt x="957" y="8981"/>
                </a:lnTo>
                <a:lnTo>
                  <a:pt x="41" y="10468"/>
                </a:lnTo>
                <a:lnTo>
                  <a:pt x="0" y="10692"/>
                </a:lnTo>
                <a:lnTo>
                  <a:pt x="55802" y="10692"/>
                </a:lnTo>
                <a:lnTo>
                  <a:pt x="55476" y="10264"/>
                </a:lnTo>
                <a:lnTo>
                  <a:pt x="52666" y="7698"/>
                </a:lnTo>
                <a:lnTo>
                  <a:pt x="50446" y="6069"/>
                </a:lnTo>
                <a:lnTo>
                  <a:pt x="48654" y="4949"/>
                </a:lnTo>
                <a:lnTo>
                  <a:pt x="46617" y="3849"/>
                </a:lnTo>
                <a:lnTo>
                  <a:pt x="44316" y="2790"/>
                </a:lnTo>
                <a:lnTo>
                  <a:pt x="41770" y="1853"/>
                </a:lnTo>
                <a:lnTo>
                  <a:pt x="38960" y="1059"/>
                </a:lnTo>
                <a:lnTo>
                  <a:pt x="35905" y="469"/>
                </a:lnTo>
                <a:lnTo>
                  <a:pt x="32585" y="102"/>
                </a:lnTo>
                <a:lnTo>
                  <a:pt x="2902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5653775" y="372950"/>
            <a:ext cx="1847688" cy="1431713"/>
          </a:xfrm>
          <a:custGeom>
            <a:avLst/>
            <a:gdLst/>
            <a:ahLst/>
            <a:cxnLst/>
            <a:rect l="l" t="t" r="r" b="b"/>
            <a:pathLst>
              <a:path w="14155" h="12444" extrusionOk="0">
                <a:moveTo>
                  <a:pt x="7352" y="0"/>
                </a:moveTo>
                <a:lnTo>
                  <a:pt x="6192" y="20"/>
                </a:lnTo>
                <a:lnTo>
                  <a:pt x="5071" y="224"/>
                </a:lnTo>
                <a:lnTo>
                  <a:pt x="4012" y="591"/>
                </a:lnTo>
                <a:lnTo>
                  <a:pt x="3035" y="1120"/>
                </a:lnTo>
                <a:lnTo>
                  <a:pt x="2139" y="1792"/>
                </a:lnTo>
                <a:lnTo>
                  <a:pt x="1365" y="2607"/>
                </a:lnTo>
                <a:lnTo>
                  <a:pt x="1039" y="3055"/>
                </a:lnTo>
                <a:lnTo>
                  <a:pt x="693" y="3584"/>
                </a:lnTo>
                <a:lnTo>
                  <a:pt x="224" y="4705"/>
                </a:lnTo>
                <a:lnTo>
                  <a:pt x="0" y="5906"/>
                </a:lnTo>
                <a:lnTo>
                  <a:pt x="21" y="7108"/>
                </a:lnTo>
                <a:lnTo>
                  <a:pt x="163" y="7698"/>
                </a:lnTo>
                <a:lnTo>
                  <a:pt x="224" y="7943"/>
                </a:lnTo>
                <a:lnTo>
                  <a:pt x="306" y="8167"/>
                </a:lnTo>
                <a:lnTo>
                  <a:pt x="387" y="8513"/>
                </a:lnTo>
                <a:lnTo>
                  <a:pt x="632" y="9185"/>
                </a:lnTo>
                <a:lnTo>
                  <a:pt x="978" y="9837"/>
                </a:lnTo>
                <a:lnTo>
                  <a:pt x="1406" y="10427"/>
                </a:lnTo>
                <a:lnTo>
                  <a:pt x="1670" y="10712"/>
                </a:lnTo>
                <a:lnTo>
                  <a:pt x="2118" y="11120"/>
                </a:lnTo>
                <a:lnTo>
                  <a:pt x="3198" y="11792"/>
                </a:lnTo>
                <a:lnTo>
                  <a:pt x="4399" y="12219"/>
                </a:lnTo>
                <a:lnTo>
                  <a:pt x="5662" y="12443"/>
                </a:lnTo>
                <a:lnTo>
                  <a:pt x="6293" y="12443"/>
                </a:lnTo>
                <a:lnTo>
                  <a:pt x="6925" y="12423"/>
                </a:lnTo>
                <a:lnTo>
                  <a:pt x="8187" y="12219"/>
                </a:lnTo>
                <a:lnTo>
                  <a:pt x="9409" y="11832"/>
                </a:lnTo>
                <a:lnTo>
                  <a:pt x="10590" y="11262"/>
                </a:lnTo>
                <a:lnTo>
                  <a:pt x="11650" y="10549"/>
                </a:lnTo>
                <a:lnTo>
                  <a:pt x="12586" y="9694"/>
                </a:lnTo>
                <a:lnTo>
                  <a:pt x="13340" y="8737"/>
                </a:lnTo>
                <a:lnTo>
                  <a:pt x="13869" y="7658"/>
                </a:lnTo>
                <a:lnTo>
                  <a:pt x="14053" y="7087"/>
                </a:lnTo>
                <a:lnTo>
                  <a:pt x="14154" y="6517"/>
                </a:lnTo>
                <a:lnTo>
                  <a:pt x="14154" y="5397"/>
                </a:lnTo>
                <a:lnTo>
                  <a:pt x="13869" y="4318"/>
                </a:lnTo>
                <a:lnTo>
                  <a:pt x="13360" y="3320"/>
                </a:lnTo>
                <a:lnTo>
                  <a:pt x="12647" y="2403"/>
                </a:lnTo>
                <a:lnTo>
                  <a:pt x="11772" y="1629"/>
                </a:lnTo>
                <a:lnTo>
                  <a:pt x="10774" y="957"/>
                </a:lnTo>
                <a:lnTo>
                  <a:pt x="9674" y="468"/>
                </a:lnTo>
                <a:lnTo>
                  <a:pt x="9104" y="285"/>
                </a:lnTo>
                <a:lnTo>
                  <a:pt x="8513" y="143"/>
                </a:lnTo>
                <a:lnTo>
                  <a:pt x="7352" y="0"/>
                </a:lnTo>
                <a:close/>
              </a:path>
            </a:pathLst>
          </a:custGeom>
          <a:solidFill>
            <a:srgbClr val="FFBD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778000" cy="9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1"/>
          </p:nvPr>
        </p:nvSpPr>
        <p:spPr>
          <a:xfrm>
            <a:off x="707250" y="2571750"/>
            <a:ext cx="2230500" cy="39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ubTitle" idx="2"/>
          </p:nvPr>
        </p:nvSpPr>
        <p:spPr>
          <a:xfrm>
            <a:off x="707253" y="2887050"/>
            <a:ext cx="2230500" cy="7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3"/>
          </p:nvPr>
        </p:nvSpPr>
        <p:spPr>
          <a:xfrm>
            <a:off x="3456750" y="2571750"/>
            <a:ext cx="2230500" cy="39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4"/>
          </p:nvPr>
        </p:nvSpPr>
        <p:spPr>
          <a:xfrm>
            <a:off x="3456762" y="2887050"/>
            <a:ext cx="2230500" cy="7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5"/>
          </p:nvPr>
        </p:nvSpPr>
        <p:spPr>
          <a:xfrm>
            <a:off x="6206250" y="2571750"/>
            <a:ext cx="2230500" cy="39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ubTitle" idx="6"/>
          </p:nvPr>
        </p:nvSpPr>
        <p:spPr>
          <a:xfrm>
            <a:off x="6206250" y="2887050"/>
            <a:ext cx="2230500" cy="7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4"/>
          <p:cNvSpPr/>
          <p:nvPr/>
        </p:nvSpPr>
        <p:spPr>
          <a:xfrm>
            <a:off x="-1872000" y="4649249"/>
            <a:ext cx="5871765" cy="590574"/>
          </a:xfrm>
          <a:custGeom>
            <a:avLst/>
            <a:gdLst/>
            <a:ahLst/>
            <a:cxnLst/>
            <a:rect l="l" t="t" r="r" b="b"/>
            <a:pathLst>
              <a:path w="55802" h="10693" extrusionOk="0">
                <a:moveTo>
                  <a:pt x="29021" y="0"/>
                </a:moveTo>
                <a:lnTo>
                  <a:pt x="25192" y="245"/>
                </a:lnTo>
                <a:lnTo>
                  <a:pt x="23156" y="509"/>
                </a:lnTo>
                <a:lnTo>
                  <a:pt x="21160" y="815"/>
                </a:lnTo>
                <a:lnTo>
                  <a:pt x="17535" y="1507"/>
                </a:lnTo>
                <a:lnTo>
                  <a:pt x="14358" y="2261"/>
                </a:lnTo>
                <a:lnTo>
                  <a:pt x="11588" y="3055"/>
                </a:lnTo>
                <a:lnTo>
                  <a:pt x="9185" y="3870"/>
                </a:lnTo>
                <a:lnTo>
                  <a:pt x="7148" y="4725"/>
                </a:lnTo>
                <a:lnTo>
                  <a:pt x="5438" y="5560"/>
                </a:lnTo>
                <a:lnTo>
                  <a:pt x="4012" y="6395"/>
                </a:lnTo>
                <a:lnTo>
                  <a:pt x="2872" y="7210"/>
                </a:lnTo>
                <a:lnTo>
                  <a:pt x="1955" y="7963"/>
                </a:lnTo>
                <a:lnTo>
                  <a:pt x="957" y="8981"/>
                </a:lnTo>
                <a:lnTo>
                  <a:pt x="41" y="10468"/>
                </a:lnTo>
                <a:lnTo>
                  <a:pt x="0" y="10692"/>
                </a:lnTo>
                <a:lnTo>
                  <a:pt x="55802" y="10692"/>
                </a:lnTo>
                <a:lnTo>
                  <a:pt x="55476" y="10264"/>
                </a:lnTo>
                <a:lnTo>
                  <a:pt x="52666" y="7698"/>
                </a:lnTo>
                <a:lnTo>
                  <a:pt x="50446" y="6069"/>
                </a:lnTo>
                <a:lnTo>
                  <a:pt x="48654" y="4949"/>
                </a:lnTo>
                <a:lnTo>
                  <a:pt x="46617" y="3849"/>
                </a:lnTo>
                <a:lnTo>
                  <a:pt x="44316" y="2790"/>
                </a:lnTo>
                <a:lnTo>
                  <a:pt x="41770" y="1853"/>
                </a:lnTo>
                <a:lnTo>
                  <a:pt x="38960" y="1059"/>
                </a:lnTo>
                <a:lnTo>
                  <a:pt x="35905" y="469"/>
                </a:lnTo>
                <a:lnTo>
                  <a:pt x="32585" y="102"/>
                </a:lnTo>
                <a:lnTo>
                  <a:pt x="2902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">
  <p:cSld name="CUSTOM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52000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7"/>
          <p:cNvSpPr txBox="1">
            <a:spLocks noGrp="1"/>
          </p:cNvSpPr>
          <p:nvPr>
            <p:ph type="subTitle" idx="1"/>
          </p:nvPr>
        </p:nvSpPr>
        <p:spPr>
          <a:xfrm>
            <a:off x="720000" y="1546625"/>
            <a:ext cx="2637600" cy="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subTitle" idx="2"/>
          </p:nvPr>
        </p:nvSpPr>
        <p:spPr>
          <a:xfrm>
            <a:off x="720000" y="1931850"/>
            <a:ext cx="2859000" cy="6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7"/>
          <p:cNvSpPr txBox="1">
            <a:spLocks noGrp="1"/>
          </p:cNvSpPr>
          <p:nvPr>
            <p:ph type="subTitle" idx="3"/>
          </p:nvPr>
        </p:nvSpPr>
        <p:spPr>
          <a:xfrm>
            <a:off x="720000" y="2786275"/>
            <a:ext cx="2637600" cy="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subTitle" idx="4"/>
          </p:nvPr>
        </p:nvSpPr>
        <p:spPr>
          <a:xfrm>
            <a:off x="720000" y="3171500"/>
            <a:ext cx="2859000" cy="6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7"/>
          <p:cNvSpPr txBox="1">
            <a:spLocks noGrp="1"/>
          </p:cNvSpPr>
          <p:nvPr>
            <p:ph type="subTitle" idx="5"/>
          </p:nvPr>
        </p:nvSpPr>
        <p:spPr>
          <a:xfrm>
            <a:off x="4572000" y="1546625"/>
            <a:ext cx="2637600" cy="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80" name="Google Shape;180;p27"/>
          <p:cNvSpPr txBox="1">
            <a:spLocks noGrp="1"/>
          </p:cNvSpPr>
          <p:nvPr>
            <p:ph type="subTitle" idx="6"/>
          </p:nvPr>
        </p:nvSpPr>
        <p:spPr>
          <a:xfrm>
            <a:off x="4572000" y="1931850"/>
            <a:ext cx="2859000" cy="6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7"/>
          <p:cNvSpPr txBox="1">
            <a:spLocks noGrp="1"/>
          </p:cNvSpPr>
          <p:nvPr>
            <p:ph type="subTitle" idx="7"/>
          </p:nvPr>
        </p:nvSpPr>
        <p:spPr>
          <a:xfrm>
            <a:off x="4572000" y="2786275"/>
            <a:ext cx="2637600" cy="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82" name="Google Shape;182;p27"/>
          <p:cNvSpPr txBox="1">
            <a:spLocks noGrp="1"/>
          </p:cNvSpPr>
          <p:nvPr>
            <p:ph type="subTitle" idx="8"/>
          </p:nvPr>
        </p:nvSpPr>
        <p:spPr>
          <a:xfrm>
            <a:off x="4572000" y="3171500"/>
            <a:ext cx="2859000" cy="6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7"/>
          <p:cNvSpPr/>
          <p:nvPr/>
        </p:nvSpPr>
        <p:spPr>
          <a:xfrm>
            <a:off x="720000" y="4615673"/>
            <a:ext cx="8038418" cy="572690"/>
          </a:xfrm>
          <a:custGeom>
            <a:avLst/>
            <a:gdLst/>
            <a:ahLst/>
            <a:cxnLst/>
            <a:rect l="l" t="t" r="r" b="b"/>
            <a:pathLst>
              <a:path w="55802" h="10693" extrusionOk="0">
                <a:moveTo>
                  <a:pt x="29021" y="0"/>
                </a:moveTo>
                <a:lnTo>
                  <a:pt x="25192" y="245"/>
                </a:lnTo>
                <a:lnTo>
                  <a:pt x="23156" y="509"/>
                </a:lnTo>
                <a:lnTo>
                  <a:pt x="21160" y="815"/>
                </a:lnTo>
                <a:lnTo>
                  <a:pt x="17535" y="1507"/>
                </a:lnTo>
                <a:lnTo>
                  <a:pt x="14358" y="2261"/>
                </a:lnTo>
                <a:lnTo>
                  <a:pt x="11588" y="3055"/>
                </a:lnTo>
                <a:lnTo>
                  <a:pt x="9185" y="3870"/>
                </a:lnTo>
                <a:lnTo>
                  <a:pt x="7148" y="4725"/>
                </a:lnTo>
                <a:lnTo>
                  <a:pt x="5438" y="5560"/>
                </a:lnTo>
                <a:lnTo>
                  <a:pt x="4012" y="6395"/>
                </a:lnTo>
                <a:lnTo>
                  <a:pt x="2872" y="7210"/>
                </a:lnTo>
                <a:lnTo>
                  <a:pt x="1955" y="7963"/>
                </a:lnTo>
                <a:lnTo>
                  <a:pt x="957" y="8981"/>
                </a:lnTo>
                <a:lnTo>
                  <a:pt x="41" y="10468"/>
                </a:lnTo>
                <a:lnTo>
                  <a:pt x="0" y="10692"/>
                </a:lnTo>
                <a:lnTo>
                  <a:pt x="55802" y="10692"/>
                </a:lnTo>
                <a:lnTo>
                  <a:pt x="55476" y="10264"/>
                </a:lnTo>
                <a:lnTo>
                  <a:pt x="52666" y="7698"/>
                </a:lnTo>
                <a:lnTo>
                  <a:pt x="50446" y="6069"/>
                </a:lnTo>
                <a:lnTo>
                  <a:pt x="48654" y="4949"/>
                </a:lnTo>
                <a:lnTo>
                  <a:pt x="46617" y="3849"/>
                </a:lnTo>
                <a:lnTo>
                  <a:pt x="44316" y="2790"/>
                </a:lnTo>
                <a:lnTo>
                  <a:pt x="41770" y="1853"/>
                </a:lnTo>
                <a:lnTo>
                  <a:pt x="38960" y="1059"/>
                </a:lnTo>
                <a:lnTo>
                  <a:pt x="35905" y="469"/>
                </a:lnTo>
                <a:lnTo>
                  <a:pt x="32585" y="102"/>
                </a:lnTo>
                <a:lnTo>
                  <a:pt x="2902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7"/>
          <p:cNvSpPr/>
          <p:nvPr/>
        </p:nvSpPr>
        <p:spPr>
          <a:xfrm rot="5400000">
            <a:off x="6328668" y="-2398900"/>
            <a:ext cx="791269" cy="5390855"/>
          </a:xfrm>
          <a:custGeom>
            <a:avLst/>
            <a:gdLst/>
            <a:ahLst/>
            <a:cxnLst/>
            <a:rect l="l" t="t" r="r" b="b"/>
            <a:pathLst>
              <a:path w="10306" h="16537" extrusionOk="0">
                <a:moveTo>
                  <a:pt x="1" y="0"/>
                </a:moveTo>
                <a:lnTo>
                  <a:pt x="1" y="16537"/>
                </a:lnTo>
                <a:lnTo>
                  <a:pt x="1365" y="16272"/>
                </a:lnTo>
                <a:lnTo>
                  <a:pt x="3748" y="15539"/>
                </a:lnTo>
                <a:lnTo>
                  <a:pt x="5683" y="14602"/>
                </a:lnTo>
                <a:lnTo>
                  <a:pt x="7210" y="13523"/>
                </a:lnTo>
                <a:lnTo>
                  <a:pt x="8391" y="12301"/>
                </a:lnTo>
                <a:lnTo>
                  <a:pt x="9247" y="10977"/>
                </a:lnTo>
                <a:lnTo>
                  <a:pt x="9837" y="9592"/>
                </a:lnTo>
                <a:lnTo>
                  <a:pt x="10163" y="8187"/>
                </a:lnTo>
                <a:lnTo>
                  <a:pt x="10306" y="6782"/>
                </a:lnTo>
                <a:lnTo>
                  <a:pt x="10265" y="5417"/>
                </a:lnTo>
                <a:lnTo>
                  <a:pt x="10000" y="3503"/>
                </a:lnTo>
                <a:lnTo>
                  <a:pt x="9430" y="1446"/>
                </a:lnTo>
                <a:lnTo>
                  <a:pt x="8880" y="204"/>
                </a:lnTo>
                <a:lnTo>
                  <a:pt x="873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925" y="636207"/>
            <a:ext cx="4655223" cy="3951767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11710"/>
            <a:ext cx="9144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2787774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343349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691680" y="123478"/>
            <a:ext cx="745232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691680" y="699542"/>
            <a:ext cx="745232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778213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474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Char char="●"/>
              <a:defRPr sz="18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8" r:id="rId5"/>
    <p:sldLayoutId id="2147483660" r:id="rId6"/>
    <p:sldLayoutId id="2147483673" r:id="rId7"/>
    <p:sldLayoutId id="2147483703" r:id="rId8"/>
    <p:sldLayoutId id="2147483704" r:id="rId9"/>
    <p:sldLayoutId id="214748370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pos="5306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  <p15:guide id="5" pos="2880">
          <p15:clr>
            <a:srgbClr val="EA4335"/>
          </p15:clr>
        </p15:guide>
        <p15:guide id="6" pos="1667">
          <p15:clr>
            <a:srgbClr val="EA4335"/>
          </p15:clr>
        </p15:guide>
        <p15:guide id="7" pos="4093">
          <p15:clr>
            <a:srgbClr val="EA4335"/>
          </p15:clr>
        </p15:guide>
        <p15:guide id="8" orient="horz" pos="2306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slide" Target="slide25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5"/>
          <p:cNvSpPr txBox="1">
            <a:spLocks noGrp="1"/>
          </p:cNvSpPr>
          <p:nvPr>
            <p:ph type="ctrTitle"/>
          </p:nvPr>
        </p:nvSpPr>
        <p:spPr>
          <a:xfrm>
            <a:off x="1520921" y="257285"/>
            <a:ext cx="5680500" cy="141019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Unit 2 </a:t>
            </a:r>
            <a:br>
              <a:rPr lang="en-GB" sz="4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GB" sz="4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Lesson 3</a:t>
            </a:r>
            <a:endParaRPr sz="4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478" name="Google Shape;478;p55"/>
          <p:cNvGrpSpPr/>
          <p:nvPr/>
        </p:nvGrpSpPr>
        <p:grpSpPr>
          <a:xfrm>
            <a:off x="0" y="2303857"/>
            <a:ext cx="3150355" cy="2839660"/>
            <a:chOff x="0" y="2156577"/>
            <a:chExt cx="3313722" cy="2986915"/>
          </a:xfrm>
        </p:grpSpPr>
        <p:sp>
          <p:nvSpPr>
            <p:cNvPr id="479" name="Google Shape;479;p55"/>
            <p:cNvSpPr/>
            <p:nvPr/>
          </p:nvSpPr>
          <p:spPr>
            <a:xfrm>
              <a:off x="0" y="2279745"/>
              <a:ext cx="2840609" cy="2840521"/>
            </a:xfrm>
            <a:custGeom>
              <a:avLst/>
              <a:gdLst/>
              <a:ahLst/>
              <a:cxnLst/>
              <a:rect l="l" t="t" r="r" b="b"/>
              <a:pathLst>
                <a:path w="32403" h="32402" extrusionOk="0">
                  <a:moveTo>
                    <a:pt x="16212" y="0"/>
                  </a:moveTo>
                  <a:lnTo>
                    <a:pt x="15377" y="21"/>
                  </a:lnTo>
                  <a:lnTo>
                    <a:pt x="13747" y="184"/>
                  </a:lnTo>
                  <a:lnTo>
                    <a:pt x="12159" y="509"/>
                  </a:lnTo>
                  <a:lnTo>
                    <a:pt x="10631" y="978"/>
                  </a:lnTo>
                  <a:lnTo>
                    <a:pt x="9185" y="1609"/>
                  </a:lnTo>
                  <a:lnTo>
                    <a:pt x="7801" y="2342"/>
                  </a:lnTo>
                  <a:lnTo>
                    <a:pt x="6518" y="3218"/>
                  </a:lnTo>
                  <a:lnTo>
                    <a:pt x="5316" y="4216"/>
                  </a:lnTo>
                  <a:lnTo>
                    <a:pt x="4216" y="5316"/>
                  </a:lnTo>
                  <a:lnTo>
                    <a:pt x="3218" y="6517"/>
                  </a:lnTo>
                  <a:lnTo>
                    <a:pt x="2343" y="7800"/>
                  </a:lnTo>
                  <a:lnTo>
                    <a:pt x="1609" y="9185"/>
                  </a:lnTo>
                  <a:lnTo>
                    <a:pt x="978" y="10631"/>
                  </a:lnTo>
                  <a:lnTo>
                    <a:pt x="510" y="12159"/>
                  </a:lnTo>
                  <a:lnTo>
                    <a:pt x="184" y="13747"/>
                  </a:lnTo>
                  <a:lnTo>
                    <a:pt x="21" y="15376"/>
                  </a:lnTo>
                  <a:lnTo>
                    <a:pt x="1" y="16211"/>
                  </a:lnTo>
                  <a:lnTo>
                    <a:pt x="21" y="17046"/>
                  </a:lnTo>
                  <a:lnTo>
                    <a:pt x="184" y="18675"/>
                  </a:lnTo>
                  <a:lnTo>
                    <a:pt x="510" y="20264"/>
                  </a:lnTo>
                  <a:lnTo>
                    <a:pt x="978" y="21771"/>
                  </a:lnTo>
                  <a:lnTo>
                    <a:pt x="1609" y="23237"/>
                  </a:lnTo>
                  <a:lnTo>
                    <a:pt x="2343" y="24602"/>
                  </a:lnTo>
                  <a:lnTo>
                    <a:pt x="3218" y="25905"/>
                  </a:lnTo>
                  <a:lnTo>
                    <a:pt x="4216" y="27107"/>
                  </a:lnTo>
                  <a:lnTo>
                    <a:pt x="5316" y="28207"/>
                  </a:lnTo>
                  <a:lnTo>
                    <a:pt x="6518" y="29184"/>
                  </a:lnTo>
                  <a:lnTo>
                    <a:pt x="7801" y="30060"/>
                  </a:lnTo>
                  <a:lnTo>
                    <a:pt x="9185" y="30813"/>
                  </a:lnTo>
                  <a:lnTo>
                    <a:pt x="10631" y="31424"/>
                  </a:lnTo>
                  <a:lnTo>
                    <a:pt x="12159" y="31893"/>
                  </a:lnTo>
                  <a:lnTo>
                    <a:pt x="13747" y="32219"/>
                  </a:lnTo>
                  <a:lnTo>
                    <a:pt x="15377" y="32402"/>
                  </a:lnTo>
                  <a:lnTo>
                    <a:pt x="17047" y="32402"/>
                  </a:lnTo>
                  <a:lnTo>
                    <a:pt x="18676" y="32219"/>
                  </a:lnTo>
                  <a:lnTo>
                    <a:pt x="20264" y="31893"/>
                  </a:lnTo>
                  <a:lnTo>
                    <a:pt x="21771" y="31424"/>
                  </a:lnTo>
                  <a:lnTo>
                    <a:pt x="23238" y="30813"/>
                  </a:lnTo>
                  <a:lnTo>
                    <a:pt x="24602" y="30060"/>
                  </a:lnTo>
                  <a:lnTo>
                    <a:pt x="25906" y="29184"/>
                  </a:lnTo>
                  <a:lnTo>
                    <a:pt x="27107" y="28207"/>
                  </a:lnTo>
                  <a:lnTo>
                    <a:pt x="28207" y="27107"/>
                  </a:lnTo>
                  <a:lnTo>
                    <a:pt x="29184" y="25905"/>
                  </a:lnTo>
                  <a:lnTo>
                    <a:pt x="30060" y="24602"/>
                  </a:lnTo>
                  <a:lnTo>
                    <a:pt x="30814" y="23237"/>
                  </a:lnTo>
                  <a:lnTo>
                    <a:pt x="31425" y="21771"/>
                  </a:lnTo>
                  <a:lnTo>
                    <a:pt x="31893" y="20264"/>
                  </a:lnTo>
                  <a:lnTo>
                    <a:pt x="32219" y="18675"/>
                  </a:lnTo>
                  <a:lnTo>
                    <a:pt x="32382" y="17046"/>
                  </a:lnTo>
                  <a:lnTo>
                    <a:pt x="32402" y="16211"/>
                  </a:lnTo>
                  <a:lnTo>
                    <a:pt x="32382" y="15376"/>
                  </a:lnTo>
                  <a:lnTo>
                    <a:pt x="32219" y="13747"/>
                  </a:lnTo>
                  <a:lnTo>
                    <a:pt x="31893" y="12159"/>
                  </a:lnTo>
                  <a:lnTo>
                    <a:pt x="31425" y="10631"/>
                  </a:lnTo>
                  <a:lnTo>
                    <a:pt x="30814" y="9185"/>
                  </a:lnTo>
                  <a:lnTo>
                    <a:pt x="30060" y="7800"/>
                  </a:lnTo>
                  <a:lnTo>
                    <a:pt x="29184" y="6517"/>
                  </a:lnTo>
                  <a:lnTo>
                    <a:pt x="28207" y="5316"/>
                  </a:lnTo>
                  <a:lnTo>
                    <a:pt x="27107" y="4216"/>
                  </a:lnTo>
                  <a:lnTo>
                    <a:pt x="25906" y="3218"/>
                  </a:lnTo>
                  <a:lnTo>
                    <a:pt x="24602" y="2342"/>
                  </a:lnTo>
                  <a:lnTo>
                    <a:pt x="23238" y="1609"/>
                  </a:lnTo>
                  <a:lnTo>
                    <a:pt x="21771" y="978"/>
                  </a:lnTo>
                  <a:lnTo>
                    <a:pt x="20264" y="509"/>
                  </a:lnTo>
                  <a:lnTo>
                    <a:pt x="18676" y="184"/>
                  </a:lnTo>
                  <a:lnTo>
                    <a:pt x="17047" y="21"/>
                  </a:lnTo>
                  <a:lnTo>
                    <a:pt x="162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55"/>
            <p:cNvSpPr/>
            <p:nvPr/>
          </p:nvSpPr>
          <p:spPr>
            <a:xfrm>
              <a:off x="462430" y="2156577"/>
              <a:ext cx="1915743" cy="1762154"/>
            </a:xfrm>
            <a:custGeom>
              <a:avLst/>
              <a:gdLst/>
              <a:ahLst/>
              <a:cxnLst/>
              <a:rect l="l" t="t" r="r" b="b"/>
              <a:pathLst>
                <a:path w="21853" h="20101" extrusionOk="0">
                  <a:moveTo>
                    <a:pt x="9450" y="0"/>
                  </a:moveTo>
                  <a:lnTo>
                    <a:pt x="8330" y="183"/>
                  </a:lnTo>
                  <a:lnTo>
                    <a:pt x="7597" y="428"/>
                  </a:lnTo>
                  <a:lnTo>
                    <a:pt x="6884" y="794"/>
                  </a:lnTo>
                  <a:lnTo>
                    <a:pt x="6212" y="1263"/>
                  </a:lnTo>
                  <a:lnTo>
                    <a:pt x="5601" y="1853"/>
                  </a:lnTo>
                  <a:lnTo>
                    <a:pt x="5031" y="2587"/>
                  </a:lnTo>
                  <a:lnTo>
                    <a:pt x="4786" y="3014"/>
                  </a:lnTo>
                  <a:lnTo>
                    <a:pt x="4542" y="3544"/>
                  </a:lnTo>
                  <a:lnTo>
                    <a:pt x="4175" y="5010"/>
                  </a:lnTo>
                  <a:lnTo>
                    <a:pt x="4073" y="5825"/>
                  </a:lnTo>
                  <a:lnTo>
                    <a:pt x="4033" y="6049"/>
                  </a:lnTo>
                  <a:lnTo>
                    <a:pt x="3849" y="6415"/>
                  </a:lnTo>
                  <a:lnTo>
                    <a:pt x="3544" y="6700"/>
                  </a:lnTo>
                  <a:lnTo>
                    <a:pt x="3177" y="6884"/>
                  </a:lnTo>
                  <a:lnTo>
                    <a:pt x="2953" y="6924"/>
                  </a:lnTo>
                  <a:lnTo>
                    <a:pt x="2933" y="6924"/>
                  </a:lnTo>
                  <a:lnTo>
                    <a:pt x="2668" y="6965"/>
                  </a:lnTo>
                  <a:lnTo>
                    <a:pt x="2179" y="7128"/>
                  </a:lnTo>
                  <a:lnTo>
                    <a:pt x="1528" y="7515"/>
                  </a:lnTo>
                  <a:lnTo>
                    <a:pt x="917" y="8268"/>
                  </a:lnTo>
                  <a:lnTo>
                    <a:pt x="652" y="8981"/>
                  </a:lnTo>
                  <a:lnTo>
                    <a:pt x="591" y="9490"/>
                  </a:lnTo>
                  <a:lnTo>
                    <a:pt x="591" y="9755"/>
                  </a:lnTo>
                  <a:lnTo>
                    <a:pt x="652" y="10183"/>
                  </a:lnTo>
                  <a:lnTo>
                    <a:pt x="957" y="10936"/>
                  </a:lnTo>
                  <a:lnTo>
                    <a:pt x="1202" y="11262"/>
                  </a:lnTo>
                  <a:lnTo>
                    <a:pt x="937" y="11507"/>
                  </a:lnTo>
                  <a:lnTo>
                    <a:pt x="489" y="12056"/>
                  </a:lnTo>
                  <a:lnTo>
                    <a:pt x="184" y="12688"/>
                  </a:lnTo>
                  <a:lnTo>
                    <a:pt x="21" y="13401"/>
                  </a:lnTo>
                  <a:lnTo>
                    <a:pt x="0" y="13788"/>
                  </a:lnTo>
                  <a:lnTo>
                    <a:pt x="0" y="14134"/>
                  </a:lnTo>
                  <a:lnTo>
                    <a:pt x="143" y="14765"/>
                  </a:lnTo>
                  <a:lnTo>
                    <a:pt x="387" y="15356"/>
                  </a:lnTo>
                  <a:lnTo>
                    <a:pt x="733" y="15865"/>
                  </a:lnTo>
                  <a:lnTo>
                    <a:pt x="1181" y="16313"/>
                  </a:lnTo>
                  <a:lnTo>
                    <a:pt x="1711" y="16659"/>
                  </a:lnTo>
                  <a:lnTo>
                    <a:pt x="2281" y="16903"/>
                  </a:lnTo>
                  <a:lnTo>
                    <a:pt x="2933" y="17046"/>
                  </a:lnTo>
                  <a:lnTo>
                    <a:pt x="3259" y="17046"/>
                  </a:lnTo>
                  <a:lnTo>
                    <a:pt x="3646" y="17026"/>
                  </a:lnTo>
                  <a:lnTo>
                    <a:pt x="4012" y="16965"/>
                  </a:lnTo>
                  <a:lnTo>
                    <a:pt x="4033" y="17290"/>
                  </a:lnTo>
                  <a:lnTo>
                    <a:pt x="4175" y="17901"/>
                  </a:lnTo>
                  <a:lnTo>
                    <a:pt x="4440" y="18472"/>
                  </a:lnTo>
                  <a:lnTo>
                    <a:pt x="4786" y="18960"/>
                  </a:lnTo>
                  <a:lnTo>
                    <a:pt x="5234" y="19388"/>
                  </a:lnTo>
                  <a:lnTo>
                    <a:pt x="5743" y="19734"/>
                  </a:lnTo>
                  <a:lnTo>
                    <a:pt x="6314" y="19958"/>
                  </a:lnTo>
                  <a:lnTo>
                    <a:pt x="6945" y="20080"/>
                  </a:lnTo>
                  <a:lnTo>
                    <a:pt x="7271" y="20101"/>
                  </a:lnTo>
                  <a:lnTo>
                    <a:pt x="7597" y="20080"/>
                  </a:lnTo>
                  <a:lnTo>
                    <a:pt x="8248" y="19958"/>
                  </a:lnTo>
                  <a:lnTo>
                    <a:pt x="8819" y="19714"/>
                  </a:lnTo>
                  <a:lnTo>
                    <a:pt x="9348" y="19368"/>
                  </a:lnTo>
                  <a:lnTo>
                    <a:pt x="9796" y="18920"/>
                  </a:lnTo>
                  <a:lnTo>
                    <a:pt x="10142" y="18390"/>
                  </a:lnTo>
                  <a:lnTo>
                    <a:pt x="10387" y="17820"/>
                  </a:lnTo>
                  <a:lnTo>
                    <a:pt x="10509" y="17168"/>
                  </a:lnTo>
                  <a:lnTo>
                    <a:pt x="10529" y="16842"/>
                  </a:lnTo>
                  <a:lnTo>
                    <a:pt x="10529" y="16578"/>
                  </a:lnTo>
                  <a:lnTo>
                    <a:pt x="10489" y="16333"/>
                  </a:lnTo>
                  <a:lnTo>
                    <a:pt x="10916" y="16272"/>
                  </a:lnTo>
                  <a:lnTo>
                    <a:pt x="11344" y="16211"/>
                  </a:lnTo>
                  <a:lnTo>
                    <a:pt x="11344" y="16293"/>
                  </a:lnTo>
                  <a:lnTo>
                    <a:pt x="11344" y="16354"/>
                  </a:lnTo>
                  <a:lnTo>
                    <a:pt x="11364" y="16700"/>
                  </a:lnTo>
                  <a:lnTo>
                    <a:pt x="11486" y="17331"/>
                  </a:lnTo>
                  <a:lnTo>
                    <a:pt x="11731" y="17922"/>
                  </a:lnTo>
                  <a:lnTo>
                    <a:pt x="12097" y="18431"/>
                  </a:lnTo>
                  <a:lnTo>
                    <a:pt x="12525" y="18879"/>
                  </a:lnTo>
                  <a:lnTo>
                    <a:pt x="13055" y="19225"/>
                  </a:lnTo>
                  <a:lnTo>
                    <a:pt x="13645" y="19490"/>
                  </a:lnTo>
                  <a:lnTo>
                    <a:pt x="14277" y="19612"/>
                  </a:lnTo>
                  <a:lnTo>
                    <a:pt x="14602" y="19632"/>
                  </a:lnTo>
                  <a:lnTo>
                    <a:pt x="14908" y="19612"/>
                  </a:lnTo>
                  <a:lnTo>
                    <a:pt x="15478" y="19510"/>
                  </a:lnTo>
                  <a:lnTo>
                    <a:pt x="16008" y="19307"/>
                  </a:lnTo>
                  <a:lnTo>
                    <a:pt x="16496" y="19042"/>
                  </a:lnTo>
                  <a:lnTo>
                    <a:pt x="17107" y="18472"/>
                  </a:lnTo>
                  <a:lnTo>
                    <a:pt x="17555" y="17759"/>
                  </a:lnTo>
                  <a:lnTo>
                    <a:pt x="17759" y="17229"/>
                  </a:lnTo>
                  <a:lnTo>
                    <a:pt x="17820" y="16965"/>
                  </a:lnTo>
                  <a:lnTo>
                    <a:pt x="18187" y="17026"/>
                  </a:lnTo>
                  <a:lnTo>
                    <a:pt x="18594" y="17046"/>
                  </a:lnTo>
                  <a:lnTo>
                    <a:pt x="18920" y="17046"/>
                  </a:lnTo>
                  <a:lnTo>
                    <a:pt x="19551" y="16903"/>
                  </a:lnTo>
                  <a:lnTo>
                    <a:pt x="20142" y="16659"/>
                  </a:lnTo>
                  <a:lnTo>
                    <a:pt x="20671" y="16313"/>
                  </a:lnTo>
                  <a:lnTo>
                    <a:pt x="21099" y="15865"/>
                  </a:lnTo>
                  <a:lnTo>
                    <a:pt x="21466" y="15356"/>
                  </a:lnTo>
                  <a:lnTo>
                    <a:pt x="21710" y="14765"/>
                  </a:lnTo>
                  <a:lnTo>
                    <a:pt x="21832" y="14134"/>
                  </a:lnTo>
                  <a:lnTo>
                    <a:pt x="21853" y="13788"/>
                  </a:lnTo>
                  <a:lnTo>
                    <a:pt x="21832" y="13299"/>
                  </a:lnTo>
                  <a:lnTo>
                    <a:pt x="21547" y="12403"/>
                  </a:lnTo>
                  <a:lnTo>
                    <a:pt x="21038" y="11629"/>
                  </a:lnTo>
                  <a:lnTo>
                    <a:pt x="20346" y="11038"/>
                  </a:lnTo>
                  <a:lnTo>
                    <a:pt x="19938" y="10814"/>
                  </a:lnTo>
                  <a:lnTo>
                    <a:pt x="20060" y="10529"/>
                  </a:lnTo>
                  <a:lnTo>
                    <a:pt x="20223" y="9918"/>
                  </a:lnTo>
                  <a:lnTo>
                    <a:pt x="20244" y="9572"/>
                  </a:lnTo>
                  <a:lnTo>
                    <a:pt x="20223" y="9144"/>
                  </a:lnTo>
                  <a:lnTo>
                    <a:pt x="19938" y="8330"/>
                  </a:lnTo>
                  <a:lnTo>
                    <a:pt x="19449" y="7678"/>
                  </a:lnTo>
                  <a:lnTo>
                    <a:pt x="18777" y="7189"/>
                  </a:lnTo>
                  <a:lnTo>
                    <a:pt x="18390" y="7047"/>
                  </a:lnTo>
                  <a:lnTo>
                    <a:pt x="18085" y="6904"/>
                  </a:lnTo>
                  <a:lnTo>
                    <a:pt x="17678" y="6415"/>
                  </a:lnTo>
                  <a:lnTo>
                    <a:pt x="17576" y="6089"/>
                  </a:lnTo>
                  <a:lnTo>
                    <a:pt x="17413" y="5315"/>
                  </a:lnTo>
                  <a:lnTo>
                    <a:pt x="16883" y="3931"/>
                  </a:lnTo>
                  <a:lnTo>
                    <a:pt x="16313" y="3096"/>
                  </a:lnTo>
                  <a:lnTo>
                    <a:pt x="15865" y="2648"/>
                  </a:lnTo>
                  <a:lnTo>
                    <a:pt x="15315" y="2342"/>
                  </a:lnTo>
                  <a:lnTo>
                    <a:pt x="14684" y="2159"/>
                  </a:lnTo>
                  <a:lnTo>
                    <a:pt x="14317" y="2138"/>
                  </a:lnTo>
                  <a:lnTo>
                    <a:pt x="14215" y="1955"/>
                  </a:lnTo>
                  <a:lnTo>
                    <a:pt x="13930" y="1548"/>
                  </a:lnTo>
                  <a:lnTo>
                    <a:pt x="13340" y="1018"/>
                  </a:lnTo>
                  <a:lnTo>
                    <a:pt x="12240" y="448"/>
                  </a:lnTo>
                  <a:lnTo>
                    <a:pt x="10896" y="82"/>
                  </a:lnTo>
                  <a:lnTo>
                    <a:pt x="94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5"/>
            <p:cNvSpPr/>
            <p:nvPr/>
          </p:nvSpPr>
          <p:spPr>
            <a:xfrm>
              <a:off x="1239050" y="3252735"/>
              <a:ext cx="319627" cy="537474"/>
            </a:xfrm>
            <a:custGeom>
              <a:avLst/>
              <a:gdLst/>
              <a:ahLst/>
              <a:cxnLst/>
              <a:rect l="l" t="t" r="r" b="b"/>
              <a:pathLst>
                <a:path w="3646" h="6131" extrusionOk="0">
                  <a:moveTo>
                    <a:pt x="163" y="1"/>
                  </a:moveTo>
                  <a:lnTo>
                    <a:pt x="82" y="2689"/>
                  </a:lnTo>
                  <a:lnTo>
                    <a:pt x="0" y="6131"/>
                  </a:lnTo>
                  <a:lnTo>
                    <a:pt x="3646" y="6131"/>
                  </a:lnTo>
                  <a:lnTo>
                    <a:pt x="3462" y="2668"/>
                  </a:lnTo>
                  <a:lnTo>
                    <a:pt x="33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5"/>
            <p:cNvSpPr/>
            <p:nvPr/>
          </p:nvSpPr>
          <p:spPr>
            <a:xfrm>
              <a:off x="1246151" y="3252735"/>
              <a:ext cx="296483" cy="262557"/>
            </a:xfrm>
            <a:custGeom>
              <a:avLst/>
              <a:gdLst/>
              <a:ahLst/>
              <a:cxnLst/>
              <a:rect l="l" t="t" r="r" b="b"/>
              <a:pathLst>
                <a:path w="3382" h="2995" extrusionOk="0">
                  <a:moveTo>
                    <a:pt x="82" y="1"/>
                  </a:moveTo>
                  <a:lnTo>
                    <a:pt x="1" y="2689"/>
                  </a:lnTo>
                  <a:lnTo>
                    <a:pt x="408" y="2831"/>
                  </a:lnTo>
                  <a:lnTo>
                    <a:pt x="1223" y="2974"/>
                  </a:lnTo>
                  <a:lnTo>
                    <a:pt x="1650" y="2994"/>
                  </a:lnTo>
                  <a:lnTo>
                    <a:pt x="2119" y="2974"/>
                  </a:lnTo>
                  <a:lnTo>
                    <a:pt x="2974" y="2811"/>
                  </a:lnTo>
                  <a:lnTo>
                    <a:pt x="3381" y="2668"/>
                  </a:lnTo>
                  <a:lnTo>
                    <a:pt x="32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5"/>
            <p:cNvSpPr/>
            <p:nvPr/>
          </p:nvSpPr>
          <p:spPr>
            <a:xfrm>
              <a:off x="976582" y="2395813"/>
              <a:ext cx="828522" cy="1031992"/>
            </a:xfrm>
            <a:custGeom>
              <a:avLst/>
              <a:gdLst/>
              <a:ahLst/>
              <a:cxnLst/>
              <a:rect l="l" t="t" r="r" b="b"/>
              <a:pathLst>
                <a:path w="9451" h="11772" extrusionOk="0">
                  <a:moveTo>
                    <a:pt x="3870" y="0"/>
                  </a:moveTo>
                  <a:lnTo>
                    <a:pt x="3015" y="183"/>
                  </a:lnTo>
                  <a:lnTo>
                    <a:pt x="2261" y="509"/>
                  </a:lnTo>
                  <a:lnTo>
                    <a:pt x="1569" y="978"/>
                  </a:lnTo>
                  <a:lnTo>
                    <a:pt x="978" y="1548"/>
                  </a:lnTo>
                  <a:lnTo>
                    <a:pt x="510" y="2240"/>
                  </a:lnTo>
                  <a:lnTo>
                    <a:pt x="184" y="3014"/>
                  </a:lnTo>
                  <a:lnTo>
                    <a:pt x="21" y="3849"/>
                  </a:lnTo>
                  <a:lnTo>
                    <a:pt x="1" y="4297"/>
                  </a:lnTo>
                  <a:lnTo>
                    <a:pt x="1" y="7047"/>
                  </a:lnTo>
                  <a:lnTo>
                    <a:pt x="21" y="7535"/>
                  </a:lnTo>
                  <a:lnTo>
                    <a:pt x="204" y="8452"/>
                  </a:lnTo>
                  <a:lnTo>
                    <a:pt x="571" y="9307"/>
                  </a:lnTo>
                  <a:lnTo>
                    <a:pt x="1080" y="10061"/>
                  </a:lnTo>
                  <a:lnTo>
                    <a:pt x="1732" y="10692"/>
                  </a:lnTo>
                  <a:lnTo>
                    <a:pt x="2485" y="11201"/>
                  </a:lnTo>
                  <a:lnTo>
                    <a:pt x="3320" y="11568"/>
                  </a:lnTo>
                  <a:lnTo>
                    <a:pt x="4257" y="11751"/>
                  </a:lnTo>
                  <a:lnTo>
                    <a:pt x="4725" y="11771"/>
                  </a:lnTo>
                  <a:lnTo>
                    <a:pt x="5214" y="11751"/>
                  </a:lnTo>
                  <a:lnTo>
                    <a:pt x="6151" y="11568"/>
                  </a:lnTo>
                  <a:lnTo>
                    <a:pt x="6986" y="11201"/>
                  </a:lnTo>
                  <a:lnTo>
                    <a:pt x="7739" y="10692"/>
                  </a:lnTo>
                  <a:lnTo>
                    <a:pt x="8391" y="10061"/>
                  </a:lnTo>
                  <a:lnTo>
                    <a:pt x="8900" y="9307"/>
                  </a:lnTo>
                  <a:lnTo>
                    <a:pt x="9247" y="8452"/>
                  </a:lnTo>
                  <a:lnTo>
                    <a:pt x="9450" y="7535"/>
                  </a:lnTo>
                  <a:lnTo>
                    <a:pt x="9450" y="7047"/>
                  </a:lnTo>
                  <a:lnTo>
                    <a:pt x="9450" y="4297"/>
                  </a:lnTo>
                  <a:lnTo>
                    <a:pt x="9450" y="3849"/>
                  </a:lnTo>
                  <a:lnTo>
                    <a:pt x="9267" y="3014"/>
                  </a:lnTo>
                  <a:lnTo>
                    <a:pt x="8941" y="2240"/>
                  </a:lnTo>
                  <a:lnTo>
                    <a:pt x="8473" y="1548"/>
                  </a:lnTo>
                  <a:lnTo>
                    <a:pt x="7902" y="978"/>
                  </a:lnTo>
                  <a:lnTo>
                    <a:pt x="7210" y="509"/>
                  </a:lnTo>
                  <a:lnTo>
                    <a:pt x="6436" y="183"/>
                  </a:lnTo>
                  <a:lnTo>
                    <a:pt x="56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5"/>
            <p:cNvSpPr/>
            <p:nvPr/>
          </p:nvSpPr>
          <p:spPr>
            <a:xfrm>
              <a:off x="1156908" y="3672297"/>
              <a:ext cx="530373" cy="1469441"/>
            </a:xfrm>
            <a:custGeom>
              <a:avLst/>
              <a:gdLst/>
              <a:ahLst/>
              <a:cxnLst/>
              <a:rect l="l" t="t" r="r" b="b"/>
              <a:pathLst>
                <a:path w="6050" h="16762" extrusionOk="0">
                  <a:moveTo>
                    <a:pt x="978" y="0"/>
                  </a:moveTo>
                  <a:lnTo>
                    <a:pt x="0" y="265"/>
                  </a:lnTo>
                  <a:lnTo>
                    <a:pt x="1100" y="12016"/>
                  </a:lnTo>
                  <a:lnTo>
                    <a:pt x="1548" y="16761"/>
                  </a:lnTo>
                  <a:lnTo>
                    <a:pt x="4583" y="16761"/>
                  </a:lnTo>
                  <a:lnTo>
                    <a:pt x="6049" y="387"/>
                  </a:lnTo>
                  <a:lnTo>
                    <a:pt x="4786" y="62"/>
                  </a:lnTo>
                  <a:lnTo>
                    <a:pt x="4583" y="0"/>
                  </a:lnTo>
                  <a:lnTo>
                    <a:pt x="4522" y="62"/>
                  </a:lnTo>
                  <a:lnTo>
                    <a:pt x="3931" y="469"/>
                  </a:lnTo>
                  <a:lnTo>
                    <a:pt x="3178" y="734"/>
                  </a:lnTo>
                  <a:lnTo>
                    <a:pt x="2607" y="774"/>
                  </a:lnTo>
                  <a:lnTo>
                    <a:pt x="1976" y="652"/>
                  </a:lnTo>
                  <a:lnTo>
                    <a:pt x="1304" y="306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5"/>
            <p:cNvSpPr/>
            <p:nvPr/>
          </p:nvSpPr>
          <p:spPr>
            <a:xfrm>
              <a:off x="1253339" y="3677645"/>
              <a:ext cx="433942" cy="1464093"/>
            </a:xfrm>
            <a:custGeom>
              <a:avLst/>
              <a:gdLst/>
              <a:ahLst/>
              <a:cxnLst/>
              <a:rect l="l" t="t" r="r" b="b"/>
              <a:pathLst>
                <a:path w="4950" h="16701" extrusionOk="0">
                  <a:moveTo>
                    <a:pt x="3686" y="1"/>
                  </a:moveTo>
                  <a:lnTo>
                    <a:pt x="0" y="11955"/>
                  </a:lnTo>
                  <a:lnTo>
                    <a:pt x="448" y="16700"/>
                  </a:lnTo>
                  <a:lnTo>
                    <a:pt x="3483" y="16700"/>
                  </a:lnTo>
                  <a:lnTo>
                    <a:pt x="4949" y="326"/>
                  </a:lnTo>
                  <a:lnTo>
                    <a:pt x="36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5"/>
            <p:cNvSpPr/>
            <p:nvPr/>
          </p:nvSpPr>
          <p:spPr>
            <a:xfrm>
              <a:off x="2701206" y="3734802"/>
              <a:ext cx="612515" cy="923112"/>
            </a:xfrm>
            <a:custGeom>
              <a:avLst/>
              <a:gdLst/>
              <a:ahLst/>
              <a:cxnLst/>
              <a:rect l="l" t="t" r="r" b="b"/>
              <a:pathLst>
                <a:path w="6987" h="10530" extrusionOk="0">
                  <a:moveTo>
                    <a:pt x="5642" y="0"/>
                  </a:moveTo>
                  <a:lnTo>
                    <a:pt x="5153" y="978"/>
                  </a:lnTo>
                  <a:lnTo>
                    <a:pt x="3300" y="4460"/>
                  </a:lnTo>
                  <a:lnTo>
                    <a:pt x="3402" y="3951"/>
                  </a:lnTo>
                  <a:lnTo>
                    <a:pt x="3341" y="3198"/>
                  </a:lnTo>
                  <a:lnTo>
                    <a:pt x="3035" y="2566"/>
                  </a:lnTo>
                  <a:lnTo>
                    <a:pt x="2954" y="2505"/>
                  </a:lnTo>
                  <a:lnTo>
                    <a:pt x="2526" y="5295"/>
                  </a:lnTo>
                  <a:lnTo>
                    <a:pt x="1" y="8391"/>
                  </a:lnTo>
                  <a:lnTo>
                    <a:pt x="1874" y="10529"/>
                  </a:lnTo>
                  <a:lnTo>
                    <a:pt x="2913" y="9043"/>
                  </a:lnTo>
                  <a:lnTo>
                    <a:pt x="4868" y="6375"/>
                  </a:lnTo>
                  <a:lnTo>
                    <a:pt x="5051" y="6334"/>
                  </a:lnTo>
                  <a:lnTo>
                    <a:pt x="5418" y="6151"/>
                  </a:lnTo>
                  <a:lnTo>
                    <a:pt x="5886" y="5764"/>
                  </a:lnTo>
                  <a:lnTo>
                    <a:pt x="6620" y="4786"/>
                  </a:lnTo>
                  <a:lnTo>
                    <a:pt x="6884" y="4420"/>
                  </a:lnTo>
                  <a:lnTo>
                    <a:pt x="6986" y="4297"/>
                  </a:lnTo>
                  <a:lnTo>
                    <a:pt x="6986" y="4073"/>
                  </a:lnTo>
                  <a:lnTo>
                    <a:pt x="6823" y="3870"/>
                  </a:lnTo>
                  <a:lnTo>
                    <a:pt x="6538" y="3747"/>
                  </a:lnTo>
                  <a:lnTo>
                    <a:pt x="6355" y="3747"/>
                  </a:lnTo>
                  <a:lnTo>
                    <a:pt x="6396" y="3462"/>
                  </a:lnTo>
                  <a:lnTo>
                    <a:pt x="6253" y="3116"/>
                  </a:lnTo>
                  <a:lnTo>
                    <a:pt x="5968" y="2994"/>
                  </a:lnTo>
                  <a:lnTo>
                    <a:pt x="5723" y="2994"/>
                  </a:lnTo>
                  <a:lnTo>
                    <a:pt x="5785" y="2811"/>
                  </a:lnTo>
                  <a:lnTo>
                    <a:pt x="5764" y="2526"/>
                  </a:lnTo>
                  <a:lnTo>
                    <a:pt x="5622" y="2302"/>
                  </a:lnTo>
                  <a:lnTo>
                    <a:pt x="5377" y="2220"/>
                  </a:lnTo>
                  <a:lnTo>
                    <a:pt x="5235" y="2220"/>
                  </a:lnTo>
                  <a:lnTo>
                    <a:pt x="5581" y="1467"/>
                  </a:lnTo>
                  <a:lnTo>
                    <a:pt x="5846" y="530"/>
                  </a:lnTo>
                  <a:lnTo>
                    <a:pt x="5805" y="122"/>
                  </a:lnTo>
                  <a:lnTo>
                    <a:pt x="56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5"/>
            <p:cNvSpPr/>
            <p:nvPr/>
          </p:nvSpPr>
          <p:spPr>
            <a:xfrm>
              <a:off x="1437172" y="3633024"/>
              <a:ext cx="1558771" cy="1508715"/>
            </a:xfrm>
            <a:custGeom>
              <a:avLst/>
              <a:gdLst/>
              <a:ahLst/>
              <a:cxnLst/>
              <a:rect l="l" t="t" r="r" b="b"/>
              <a:pathLst>
                <a:path w="17781" h="17210" extrusionOk="0">
                  <a:moveTo>
                    <a:pt x="1284" y="0"/>
                  </a:moveTo>
                  <a:lnTo>
                    <a:pt x="1" y="17209"/>
                  </a:lnTo>
                  <a:lnTo>
                    <a:pt x="6111" y="17209"/>
                  </a:lnTo>
                  <a:lnTo>
                    <a:pt x="6823" y="8717"/>
                  </a:lnTo>
                  <a:lnTo>
                    <a:pt x="10632" y="13421"/>
                  </a:lnTo>
                  <a:lnTo>
                    <a:pt x="10896" y="13727"/>
                  </a:lnTo>
                  <a:lnTo>
                    <a:pt x="11507" y="14175"/>
                  </a:lnTo>
                  <a:lnTo>
                    <a:pt x="12159" y="14480"/>
                  </a:lnTo>
                  <a:lnTo>
                    <a:pt x="12872" y="14602"/>
                  </a:lnTo>
                  <a:lnTo>
                    <a:pt x="13585" y="14582"/>
                  </a:lnTo>
                  <a:lnTo>
                    <a:pt x="14298" y="14399"/>
                  </a:lnTo>
                  <a:lnTo>
                    <a:pt x="14929" y="14073"/>
                  </a:lnTo>
                  <a:lnTo>
                    <a:pt x="15499" y="13584"/>
                  </a:lnTo>
                  <a:lnTo>
                    <a:pt x="15744" y="13258"/>
                  </a:lnTo>
                  <a:lnTo>
                    <a:pt x="17780" y="10428"/>
                  </a:lnTo>
                  <a:lnTo>
                    <a:pt x="15194" y="8208"/>
                  </a:lnTo>
                  <a:lnTo>
                    <a:pt x="14033" y="9389"/>
                  </a:lnTo>
                  <a:lnTo>
                    <a:pt x="13890" y="9511"/>
                  </a:lnTo>
                  <a:lnTo>
                    <a:pt x="13585" y="9633"/>
                  </a:lnTo>
                  <a:lnTo>
                    <a:pt x="13239" y="9593"/>
                  </a:lnTo>
                  <a:lnTo>
                    <a:pt x="12933" y="9450"/>
                  </a:lnTo>
                  <a:lnTo>
                    <a:pt x="12811" y="9307"/>
                  </a:lnTo>
                  <a:lnTo>
                    <a:pt x="7719" y="2505"/>
                  </a:lnTo>
                  <a:lnTo>
                    <a:pt x="7434" y="2179"/>
                  </a:lnTo>
                  <a:lnTo>
                    <a:pt x="6742" y="1691"/>
                  </a:lnTo>
                  <a:lnTo>
                    <a:pt x="6335" y="1548"/>
                  </a:lnTo>
                  <a:lnTo>
                    <a:pt x="12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5"/>
            <p:cNvSpPr/>
            <p:nvPr/>
          </p:nvSpPr>
          <p:spPr>
            <a:xfrm>
              <a:off x="462430" y="3616981"/>
              <a:ext cx="881998" cy="1526511"/>
            </a:xfrm>
            <a:custGeom>
              <a:avLst/>
              <a:gdLst/>
              <a:ahLst/>
              <a:cxnLst/>
              <a:rect l="l" t="t" r="r" b="b"/>
              <a:pathLst>
                <a:path w="10061" h="17413" extrusionOk="0">
                  <a:moveTo>
                    <a:pt x="8900" y="0"/>
                  </a:moveTo>
                  <a:lnTo>
                    <a:pt x="3809" y="2220"/>
                  </a:lnTo>
                  <a:lnTo>
                    <a:pt x="3544" y="2342"/>
                  </a:lnTo>
                  <a:lnTo>
                    <a:pt x="3035" y="2709"/>
                  </a:lnTo>
                  <a:lnTo>
                    <a:pt x="2648" y="3157"/>
                  </a:lnTo>
                  <a:lnTo>
                    <a:pt x="2363" y="3707"/>
                  </a:lnTo>
                  <a:lnTo>
                    <a:pt x="2261" y="3992"/>
                  </a:lnTo>
                  <a:lnTo>
                    <a:pt x="1976" y="5112"/>
                  </a:lnTo>
                  <a:lnTo>
                    <a:pt x="1202" y="8248"/>
                  </a:lnTo>
                  <a:lnTo>
                    <a:pt x="489" y="11975"/>
                  </a:lnTo>
                  <a:lnTo>
                    <a:pt x="122" y="14785"/>
                  </a:lnTo>
                  <a:lnTo>
                    <a:pt x="0" y="16578"/>
                  </a:lnTo>
                  <a:lnTo>
                    <a:pt x="0" y="17392"/>
                  </a:lnTo>
                  <a:lnTo>
                    <a:pt x="4399" y="17413"/>
                  </a:lnTo>
                  <a:lnTo>
                    <a:pt x="5031" y="10325"/>
                  </a:lnTo>
                  <a:lnTo>
                    <a:pt x="5112" y="17413"/>
                  </a:lnTo>
                  <a:lnTo>
                    <a:pt x="10061" y="17392"/>
                  </a:lnTo>
                  <a:lnTo>
                    <a:pt x="89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5"/>
            <p:cNvSpPr/>
            <p:nvPr/>
          </p:nvSpPr>
          <p:spPr>
            <a:xfrm>
              <a:off x="1512213" y="3690181"/>
              <a:ext cx="419652" cy="1403341"/>
            </a:xfrm>
            <a:custGeom>
              <a:avLst/>
              <a:gdLst/>
              <a:ahLst/>
              <a:cxnLst/>
              <a:rect l="l" t="t" r="r" b="b"/>
              <a:pathLst>
                <a:path w="4787" h="16008" extrusionOk="0">
                  <a:moveTo>
                    <a:pt x="1629" y="0"/>
                  </a:moveTo>
                  <a:lnTo>
                    <a:pt x="1568" y="41"/>
                  </a:lnTo>
                  <a:lnTo>
                    <a:pt x="1548" y="102"/>
                  </a:lnTo>
                  <a:lnTo>
                    <a:pt x="1589" y="143"/>
                  </a:lnTo>
                  <a:lnTo>
                    <a:pt x="2994" y="1589"/>
                  </a:lnTo>
                  <a:lnTo>
                    <a:pt x="4542" y="3279"/>
                  </a:lnTo>
                  <a:lnTo>
                    <a:pt x="1426" y="4827"/>
                  </a:lnTo>
                  <a:lnTo>
                    <a:pt x="3035" y="5886"/>
                  </a:lnTo>
                  <a:lnTo>
                    <a:pt x="0" y="15906"/>
                  </a:lnTo>
                  <a:lnTo>
                    <a:pt x="0" y="15967"/>
                  </a:lnTo>
                  <a:lnTo>
                    <a:pt x="41" y="16007"/>
                  </a:lnTo>
                  <a:lnTo>
                    <a:pt x="122" y="16007"/>
                  </a:lnTo>
                  <a:lnTo>
                    <a:pt x="143" y="15946"/>
                  </a:lnTo>
                  <a:lnTo>
                    <a:pt x="3218" y="5825"/>
                  </a:lnTo>
                  <a:lnTo>
                    <a:pt x="1731" y="4847"/>
                  </a:lnTo>
                  <a:lnTo>
                    <a:pt x="4786" y="3320"/>
                  </a:lnTo>
                  <a:lnTo>
                    <a:pt x="4725" y="3259"/>
                  </a:lnTo>
                  <a:lnTo>
                    <a:pt x="3320" y="1711"/>
                  </a:lnTo>
                  <a:lnTo>
                    <a:pt x="1691" y="20"/>
                  </a:lnTo>
                  <a:lnTo>
                    <a:pt x="16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5"/>
            <p:cNvSpPr/>
            <p:nvPr/>
          </p:nvSpPr>
          <p:spPr>
            <a:xfrm>
              <a:off x="873051" y="3690181"/>
              <a:ext cx="419652" cy="1403341"/>
            </a:xfrm>
            <a:custGeom>
              <a:avLst/>
              <a:gdLst/>
              <a:ahLst/>
              <a:cxnLst/>
              <a:rect l="l" t="t" r="r" b="b"/>
              <a:pathLst>
                <a:path w="4787" h="16008" extrusionOk="0">
                  <a:moveTo>
                    <a:pt x="3157" y="0"/>
                  </a:moveTo>
                  <a:lnTo>
                    <a:pt x="3096" y="20"/>
                  </a:lnTo>
                  <a:lnTo>
                    <a:pt x="1467" y="1711"/>
                  </a:lnTo>
                  <a:lnTo>
                    <a:pt x="61" y="3259"/>
                  </a:lnTo>
                  <a:lnTo>
                    <a:pt x="0" y="3320"/>
                  </a:lnTo>
                  <a:lnTo>
                    <a:pt x="3055" y="4847"/>
                  </a:lnTo>
                  <a:lnTo>
                    <a:pt x="1568" y="5825"/>
                  </a:lnTo>
                  <a:lnTo>
                    <a:pt x="4644" y="15946"/>
                  </a:lnTo>
                  <a:lnTo>
                    <a:pt x="4664" y="16007"/>
                  </a:lnTo>
                  <a:lnTo>
                    <a:pt x="4746" y="16007"/>
                  </a:lnTo>
                  <a:lnTo>
                    <a:pt x="4786" y="15967"/>
                  </a:lnTo>
                  <a:lnTo>
                    <a:pt x="4786" y="15906"/>
                  </a:lnTo>
                  <a:lnTo>
                    <a:pt x="1772" y="5886"/>
                  </a:lnTo>
                  <a:lnTo>
                    <a:pt x="3361" y="4827"/>
                  </a:lnTo>
                  <a:lnTo>
                    <a:pt x="265" y="3279"/>
                  </a:lnTo>
                  <a:lnTo>
                    <a:pt x="1793" y="1589"/>
                  </a:lnTo>
                  <a:lnTo>
                    <a:pt x="3198" y="143"/>
                  </a:lnTo>
                  <a:lnTo>
                    <a:pt x="3238" y="102"/>
                  </a:lnTo>
                  <a:lnTo>
                    <a:pt x="3218" y="41"/>
                  </a:lnTo>
                  <a:lnTo>
                    <a:pt x="31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5"/>
            <p:cNvSpPr/>
            <p:nvPr/>
          </p:nvSpPr>
          <p:spPr>
            <a:xfrm>
              <a:off x="912324" y="2344003"/>
              <a:ext cx="948097" cy="537474"/>
            </a:xfrm>
            <a:custGeom>
              <a:avLst/>
              <a:gdLst/>
              <a:ahLst/>
              <a:cxnLst/>
              <a:rect l="l" t="t" r="r" b="b"/>
              <a:pathLst>
                <a:path w="10815" h="6131" extrusionOk="0">
                  <a:moveTo>
                    <a:pt x="5377" y="0"/>
                  </a:moveTo>
                  <a:lnTo>
                    <a:pt x="4338" y="41"/>
                  </a:lnTo>
                  <a:lnTo>
                    <a:pt x="3320" y="204"/>
                  </a:lnTo>
                  <a:lnTo>
                    <a:pt x="2363" y="510"/>
                  </a:lnTo>
                  <a:lnTo>
                    <a:pt x="1935" y="754"/>
                  </a:lnTo>
                  <a:lnTo>
                    <a:pt x="1528" y="1019"/>
                  </a:lnTo>
                  <a:lnTo>
                    <a:pt x="917" y="1732"/>
                  </a:lnTo>
                  <a:lnTo>
                    <a:pt x="489" y="2567"/>
                  </a:lnTo>
                  <a:lnTo>
                    <a:pt x="224" y="3442"/>
                  </a:lnTo>
                  <a:lnTo>
                    <a:pt x="21" y="4725"/>
                  </a:lnTo>
                  <a:lnTo>
                    <a:pt x="0" y="5906"/>
                  </a:lnTo>
                  <a:lnTo>
                    <a:pt x="0" y="6029"/>
                  </a:lnTo>
                  <a:lnTo>
                    <a:pt x="734" y="6130"/>
                  </a:lnTo>
                  <a:lnTo>
                    <a:pt x="774" y="6069"/>
                  </a:lnTo>
                  <a:lnTo>
                    <a:pt x="1120" y="5499"/>
                  </a:lnTo>
                  <a:lnTo>
                    <a:pt x="1711" y="4909"/>
                  </a:lnTo>
                  <a:lnTo>
                    <a:pt x="2241" y="4542"/>
                  </a:lnTo>
                  <a:lnTo>
                    <a:pt x="2913" y="4257"/>
                  </a:lnTo>
                  <a:lnTo>
                    <a:pt x="3727" y="4074"/>
                  </a:lnTo>
                  <a:lnTo>
                    <a:pt x="4196" y="4053"/>
                  </a:lnTo>
                  <a:lnTo>
                    <a:pt x="4684" y="4033"/>
                  </a:lnTo>
                  <a:lnTo>
                    <a:pt x="5560" y="3870"/>
                  </a:lnTo>
                  <a:lnTo>
                    <a:pt x="6701" y="3422"/>
                  </a:lnTo>
                  <a:lnTo>
                    <a:pt x="8208" y="2302"/>
                  </a:lnTo>
                  <a:lnTo>
                    <a:pt x="8411" y="2057"/>
                  </a:lnTo>
                  <a:lnTo>
                    <a:pt x="8452" y="2526"/>
                  </a:lnTo>
                  <a:lnTo>
                    <a:pt x="8635" y="3340"/>
                  </a:lnTo>
                  <a:lnTo>
                    <a:pt x="9063" y="4379"/>
                  </a:lnTo>
                  <a:lnTo>
                    <a:pt x="10000" y="5662"/>
                  </a:lnTo>
                  <a:lnTo>
                    <a:pt x="10183" y="5825"/>
                  </a:lnTo>
                  <a:lnTo>
                    <a:pt x="10244" y="5906"/>
                  </a:lnTo>
                  <a:lnTo>
                    <a:pt x="10468" y="6069"/>
                  </a:lnTo>
                  <a:lnTo>
                    <a:pt x="10631" y="5866"/>
                  </a:lnTo>
                  <a:lnTo>
                    <a:pt x="10692" y="5560"/>
                  </a:lnTo>
                  <a:lnTo>
                    <a:pt x="10774" y="5153"/>
                  </a:lnTo>
                  <a:lnTo>
                    <a:pt x="10815" y="4359"/>
                  </a:lnTo>
                  <a:lnTo>
                    <a:pt x="10713" y="3646"/>
                  </a:lnTo>
                  <a:lnTo>
                    <a:pt x="10509" y="2994"/>
                  </a:lnTo>
                  <a:lnTo>
                    <a:pt x="10041" y="2118"/>
                  </a:lnTo>
                  <a:lnTo>
                    <a:pt x="9185" y="1243"/>
                  </a:lnTo>
                  <a:lnTo>
                    <a:pt x="8697" y="917"/>
                  </a:lnTo>
                  <a:lnTo>
                    <a:pt x="8534" y="774"/>
                  </a:lnTo>
                  <a:lnTo>
                    <a:pt x="8004" y="489"/>
                  </a:lnTo>
                  <a:lnTo>
                    <a:pt x="7271" y="265"/>
                  </a:lnTo>
                  <a:lnTo>
                    <a:pt x="6375" y="82"/>
                  </a:lnTo>
                  <a:lnTo>
                    <a:pt x="53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5"/>
            <p:cNvSpPr/>
            <p:nvPr/>
          </p:nvSpPr>
          <p:spPr>
            <a:xfrm>
              <a:off x="883746" y="2834925"/>
              <a:ext cx="157183" cy="226877"/>
            </a:xfrm>
            <a:custGeom>
              <a:avLst/>
              <a:gdLst/>
              <a:ahLst/>
              <a:cxnLst/>
              <a:rect l="l" t="t" r="r" b="b"/>
              <a:pathLst>
                <a:path w="1793" h="2588" extrusionOk="0">
                  <a:moveTo>
                    <a:pt x="632" y="1"/>
                  </a:moveTo>
                  <a:lnTo>
                    <a:pt x="469" y="21"/>
                  </a:lnTo>
                  <a:lnTo>
                    <a:pt x="326" y="103"/>
                  </a:lnTo>
                  <a:lnTo>
                    <a:pt x="102" y="388"/>
                  </a:lnTo>
                  <a:lnTo>
                    <a:pt x="1" y="795"/>
                  </a:lnTo>
                  <a:lnTo>
                    <a:pt x="41" y="1284"/>
                  </a:lnTo>
                  <a:lnTo>
                    <a:pt x="123" y="1549"/>
                  </a:lnTo>
                  <a:lnTo>
                    <a:pt x="204" y="1814"/>
                  </a:lnTo>
                  <a:lnTo>
                    <a:pt x="489" y="2221"/>
                  </a:lnTo>
                  <a:lnTo>
                    <a:pt x="815" y="2486"/>
                  </a:lnTo>
                  <a:lnTo>
                    <a:pt x="1161" y="2587"/>
                  </a:lnTo>
                  <a:lnTo>
                    <a:pt x="1324" y="2547"/>
                  </a:lnTo>
                  <a:lnTo>
                    <a:pt x="1487" y="2465"/>
                  </a:lnTo>
                  <a:lnTo>
                    <a:pt x="1691" y="2180"/>
                  </a:lnTo>
                  <a:lnTo>
                    <a:pt x="1793" y="1773"/>
                  </a:lnTo>
                  <a:lnTo>
                    <a:pt x="1752" y="1284"/>
                  </a:lnTo>
                  <a:lnTo>
                    <a:pt x="1691" y="1019"/>
                  </a:lnTo>
                  <a:lnTo>
                    <a:pt x="1589" y="775"/>
                  </a:lnTo>
                  <a:lnTo>
                    <a:pt x="1324" y="347"/>
                  </a:lnTo>
                  <a:lnTo>
                    <a:pt x="978" y="82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rgbClr val="FCA1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5"/>
            <p:cNvSpPr/>
            <p:nvPr/>
          </p:nvSpPr>
          <p:spPr>
            <a:xfrm>
              <a:off x="1754956" y="2833172"/>
              <a:ext cx="155430" cy="228630"/>
            </a:xfrm>
            <a:custGeom>
              <a:avLst/>
              <a:gdLst/>
              <a:ahLst/>
              <a:cxnLst/>
              <a:rect l="l" t="t" r="r" b="b"/>
              <a:pathLst>
                <a:path w="1773" h="2608" extrusionOk="0">
                  <a:moveTo>
                    <a:pt x="1121" y="1"/>
                  </a:moveTo>
                  <a:lnTo>
                    <a:pt x="775" y="102"/>
                  </a:lnTo>
                  <a:lnTo>
                    <a:pt x="449" y="388"/>
                  </a:lnTo>
                  <a:lnTo>
                    <a:pt x="184" y="795"/>
                  </a:lnTo>
                  <a:lnTo>
                    <a:pt x="103" y="1060"/>
                  </a:lnTo>
                  <a:lnTo>
                    <a:pt x="21" y="1304"/>
                  </a:lnTo>
                  <a:lnTo>
                    <a:pt x="1" y="1813"/>
                  </a:lnTo>
                  <a:lnTo>
                    <a:pt x="103" y="2220"/>
                  </a:lnTo>
                  <a:lnTo>
                    <a:pt x="327" y="2506"/>
                  </a:lnTo>
                  <a:lnTo>
                    <a:pt x="490" y="2567"/>
                  </a:lnTo>
                  <a:lnTo>
                    <a:pt x="653" y="2607"/>
                  </a:lnTo>
                  <a:lnTo>
                    <a:pt x="999" y="2506"/>
                  </a:lnTo>
                  <a:lnTo>
                    <a:pt x="1325" y="2220"/>
                  </a:lnTo>
                  <a:lnTo>
                    <a:pt x="1589" y="1813"/>
                  </a:lnTo>
                  <a:lnTo>
                    <a:pt x="1671" y="1569"/>
                  </a:lnTo>
                  <a:lnTo>
                    <a:pt x="1752" y="1304"/>
                  </a:lnTo>
                  <a:lnTo>
                    <a:pt x="1773" y="815"/>
                  </a:lnTo>
                  <a:lnTo>
                    <a:pt x="1671" y="388"/>
                  </a:lnTo>
                  <a:lnTo>
                    <a:pt x="1447" y="123"/>
                  </a:lnTo>
                  <a:lnTo>
                    <a:pt x="1284" y="41"/>
                  </a:lnTo>
                  <a:lnTo>
                    <a:pt x="1121" y="1"/>
                  </a:lnTo>
                  <a:close/>
                </a:path>
              </a:pathLst>
            </a:custGeom>
            <a:solidFill>
              <a:srgbClr val="FCA1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4" name="Google Shape;494;p55"/>
            <p:cNvGrpSpPr/>
            <p:nvPr/>
          </p:nvGrpSpPr>
          <p:grpSpPr>
            <a:xfrm>
              <a:off x="901629" y="2777856"/>
              <a:ext cx="987366" cy="514241"/>
              <a:chOff x="901629" y="2777856"/>
              <a:chExt cx="987366" cy="514241"/>
            </a:xfrm>
          </p:grpSpPr>
          <p:sp>
            <p:nvSpPr>
              <p:cNvPr id="495" name="Google Shape;495;p55"/>
              <p:cNvSpPr/>
              <p:nvPr/>
            </p:nvSpPr>
            <p:spPr>
              <a:xfrm>
                <a:off x="1497923" y="2777856"/>
                <a:ext cx="164284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225" fill="none" extrusionOk="0">
                    <a:moveTo>
                      <a:pt x="1874" y="224"/>
                    </a:moveTo>
                    <a:lnTo>
                      <a:pt x="1650" y="122"/>
                    </a:lnTo>
                    <a:lnTo>
                      <a:pt x="1182" y="0"/>
                    </a:lnTo>
                    <a:lnTo>
                      <a:pt x="693" y="0"/>
                    </a:lnTo>
                    <a:lnTo>
                      <a:pt x="224" y="122"/>
                    </a:lnTo>
                    <a:lnTo>
                      <a:pt x="0" y="224"/>
                    </a:lnTo>
                  </a:path>
                </a:pathLst>
              </a:custGeom>
              <a:solidFill>
                <a:schemeClr val="dk1"/>
              </a:solidFill>
              <a:ln w="19050" cap="rnd" cmpd="sng">
                <a:solidFill>
                  <a:schemeClr val="dk1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55"/>
              <p:cNvSpPr/>
              <p:nvPr/>
            </p:nvSpPr>
            <p:spPr>
              <a:xfrm>
                <a:off x="1558587" y="2886735"/>
                <a:ext cx="41203" cy="8223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938" extrusionOk="0">
                    <a:moveTo>
                      <a:pt x="245" y="1"/>
                    </a:moveTo>
                    <a:lnTo>
                      <a:pt x="143" y="41"/>
                    </a:lnTo>
                    <a:lnTo>
                      <a:pt x="21" y="286"/>
                    </a:lnTo>
                    <a:lnTo>
                      <a:pt x="1" y="469"/>
                    </a:lnTo>
                    <a:lnTo>
                      <a:pt x="21" y="673"/>
                    </a:lnTo>
                    <a:lnTo>
                      <a:pt x="143" y="917"/>
                    </a:lnTo>
                    <a:lnTo>
                      <a:pt x="245" y="937"/>
                    </a:lnTo>
                    <a:lnTo>
                      <a:pt x="327" y="917"/>
                    </a:lnTo>
                    <a:lnTo>
                      <a:pt x="469" y="673"/>
                    </a:lnTo>
                    <a:lnTo>
                      <a:pt x="469" y="469"/>
                    </a:lnTo>
                    <a:lnTo>
                      <a:pt x="469" y="286"/>
                    </a:lnTo>
                    <a:lnTo>
                      <a:pt x="327" y="41"/>
                    </a:lnTo>
                    <a:lnTo>
                      <a:pt x="245" y="1"/>
                    </a:lnTo>
                    <a:close/>
                  </a:path>
                </a:pathLst>
              </a:cu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55"/>
              <p:cNvSpPr/>
              <p:nvPr/>
            </p:nvSpPr>
            <p:spPr>
              <a:xfrm>
                <a:off x="1510372" y="2884982"/>
                <a:ext cx="139387" cy="88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" fill="none" extrusionOk="0">
                    <a:moveTo>
                      <a:pt x="1589" y="0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1"/>
              </a:solidFill>
              <a:ln w="19050" cap="rnd" cmpd="sng">
                <a:solidFill>
                  <a:schemeClr val="dk1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55"/>
              <p:cNvSpPr/>
              <p:nvPr/>
            </p:nvSpPr>
            <p:spPr>
              <a:xfrm>
                <a:off x="1115881" y="2777856"/>
                <a:ext cx="164284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225" fill="none" extrusionOk="0">
                    <a:moveTo>
                      <a:pt x="1874" y="224"/>
                    </a:moveTo>
                    <a:lnTo>
                      <a:pt x="1650" y="122"/>
                    </a:lnTo>
                    <a:lnTo>
                      <a:pt x="1181" y="0"/>
                    </a:lnTo>
                    <a:lnTo>
                      <a:pt x="693" y="0"/>
                    </a:lnTo>
                    <a:lnTo>
                      <a:pt x="224" y="122"/>
                    </a:lnTo>
                    <a:lnTo>
                      <a:pt x="0" y="224"/>
                    </a:lnTo>
                  </a:path>
                </a:pathLst>
              </a:custGeom>
              <a:solidFill>
                <a:schemeClr val="dk1"/>
              </a:solidFill>
              <a:ln w="19050" cap="rnd" cmpd="sng">
                <a:solidFill>
                  <a:schemeClr val="dk1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55"/>
              <p:cNvSpPr/>
              <p:nvPr/>
            </p:nvSpPr>
            <p:spPr>
              <a:xfrm>
                <a:off x="1178299" y="2886735"/>
                <a:ext cx="41203" cy="8223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938" extrusionOk="0">
                    <a:moveTo>
                      <a:pt x="225" y="1"/>
                    </a:moveTo>
                    <a:lnTo>
                      <a:pt x="143" y="41"/>
                    </a:lnTo>
                    <a:lnTo>
                      <a:pt x="1" y="286"/>
                    </a:lnTo>
                    <a:lnTo>
                      <a:pt x="1" y="469"/>
                    </a:lnTo>
                    <a:lnTo>
                      <a:pt x="1" y="673"/>
                    </a:lnTo>
                    <a:lnTo>
                      <a:pt x="143" y="917"/>
                    </a:lnTo>
                    <a:lnTo>
                      <a:pt x="225" y="937"/>
                    </a:lnTo>
                    <a:lnTo>
                      <a:pt x="327" y="917"/>
                    </a:lnTo>
                    <a:lnTo>
                      <a:pt x="449" y="673"/>
                    </a:lnTo>
                    <a:lnTo>
                      <a:pt x="469" y="469"/>
                    </a:lnTo>
                    <a:lnTo>
                      <a:pt x="449" y="286"/>
                    </a:lnTo>
                    <a:lnTo>
                      <a:pt x="327" y="41"/>
                    </a:lnTo>
                    <a:lnTo>
                      <a:pt x="225" y="1"/>
                    </a:lnTo>
                    <a:close/>
                  </a:path>
                </a:pathLst>
              </a:cu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55"/>
              <p:cNvSpPr/>
              <p:nvPr/>
            </p:nvSpPr>
            <p:spPr>
              <a:xfrm>
                <a:off x="1128330" y="2884982"/>
                <a:ext cx="139387" cy="88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" fill="none" extrusionOk="0">
                    <a:moveTo>
                      <a:pt x="1589" y="0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1"/>
              </a:solidFill>
              <a:ln w="19050" cap="rnd" cmpd="sng">
                <a:solidFill>
                  <a:schemeClr val="dk1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55"/>
              <p:cNvSpPr/>
              <p:nvPr/>
            </p:nvSpPr>
            <p:spPr>
              <a:xfrm>
                <a:off x="1342582" y="2881387"/>
                <a:ext cx="48303" cy="175067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997" fill="none" extrusionOk="0">
                    <a:moveTo>
                      <a:pt x="550" y="0"/>
                    </a:moveTo>
                    <a:lnTo>
                      <a:pt x="550" y="1345"/>
                    </a:lnTo>
                    <a:lnTo>
                      <a:pt x="1" y="1670"/>
                    </a:lnTo>
                    <a:lnTo>
                      <a:pt x="550" y="1996"/>
                    </a:lnTo>
                  </a:path>
                </a:pathLst>
              </a:custGeom>
              <a:solidFill>
                <a:schemeClr val="dk1"/>
              </a:solidFill>
              <a:ln w="19050" cap="rnd" cmpd="sng">
                <a:solidFill>
                  <a:schemeClr val="dk1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55"/>
              <p:cNvSpPr/>
              <p:nvPr/>
            </p:nvSpPr>
            <p:spPr>
              <a:xfrm>
                <a:off x="1264034" y="3174187"/>
                <a:ext cx="235731" cy="117909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1345" fill="none" extrusionOk="0">
                    <a:moveTo>
                      <a:pt x="0" y="0"/>
                    </a:moveTo>
                    <a:lnTo>
                      <a:pt x="21" y="265"/>
                    </a:lnTo>
                    <a:lnTo>
                      <a:pt x="224" y="754"/>
                    </a:lnTo>
                    <a:lnTo>
                      <a:pt x="591" y="1121"/>
                    </a:lnTo>
                    <a:lnTo>
                      <a:pt x="1080" y="1324"/>
                    </a:lnTo>
                    <a:lnTo>
                      <a:pt x="1345" y="1345"/>
                    </a:lnTo>
                    <a:lnTo>
                      <a:pt x="1609" y="1324"/>
                    </a:lnTo>
                    <a:lnTo>
                      <a:pt x="2098" y="1121"/>
                    </a:lnTo>
                    <a:lnTo>
                      <a:pt x="2465" y="754"/>
                    </a:lnTo>
                    <a:lnTo>
                      <a:pt x="2668" y="265"/>
                    </a:lnTo>
                    <a:lnTo>
                      <a:pt x="26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 w="19050" cap="rnd" cmpd="sng">
                <a:solidFill>
                  <a:schemeClr val="dk1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55"/>
              <p:cNvSpPr/>
              <p:nvPr/>
            </p:nvSpPr>
            <p:spPr>
              <a:xfrm>
                <a:off x="901629" y="2881387"/>
                <a:ext cx="92925" cy="60752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693" fill="none" extrusionOk="0">
                    <a:moveTo>
                      <a:pt x="1059" y="693"/>
                    </a:moveTo>
                    <a:lnTo>
                      <a:pt x="1018" y="571"/>
                    </a:lnTo>
                    <a:lnTo>
                      <a:pt x="652" y="123"/>
                    </a:lnTo>
                    <a:lnTo>
                      <a:pt x="265" y="0"/>
                    </a:lnTo>
                    <a:lnTo>
                      <a:pt x="0" y="82"/>
                    </a:lnTo>
                  </a:path>
                </a:pathLst>
              </a:custGeom>
              <a:solidFill>
                <a:schemeClr val="dk1"/>
              </a:solidFill>
              <a:ln w="19050" cap="rnd" cmpd="sng">
                <a:solidFill>
                  <a:schemeClr val="dk1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55"/>
              <p:cNvSpPr/>
              <p:nvPr/>
            </p:nvSpPr>
            <p:spPr>
              <a:xfrm>
                <a:off x="923019" y="2892082"/>
                <a:ext cx="35767" cy="64346"/>
              </a:xfrm>
              <a:custGeom>
                <a:avLst/>
                <a:gdLst/>
                <a:ahLst/>
                <a:cxnLst/>
                <a:rect l="l" t="t" r="r" b="b"/>
                <a:pathLst>
                  <a:path w="408" h="734" fill="none" extrusionOk="0">
                    <a:moveTo>
                      <a:pt x="408" y="1"/>
                    </a:moveTo>
                    <a:lnTo>
                      <a:pt x="347" y="21"/>
                    </a:lnTo>
                    <a:lnTo>
                      <a:pt x="102" y="225"/>
                    </a:lnTo>
                    <a:lnTo>
                      <a:pt x="1" y="510"/>
                    </a:lnTo>
                    <a:lnTo>
                      <a:pt x="1" y="734"/>
                    </a:lnTo>
                  </a:path>
                </a:pathLst>
              </a:custGeom>
              <a:solidFill>
                <a:schemeClr val="dk1"/>
              </a:solidFill>
              <a:ln w="19050" cap="rnd" cmpd="sng">
                <a:solidFill>
                  <a:schemeClr val="dk1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55"/>
              <p:cNvSpPr/>
              <p:nvPr/>
            </p:nvSpPr>
            <p:spPr>
              <a:xfrm>
                <a:off x="1796070" y="2881387"/>
                <a:ext cx="92925" cy="60752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693" fill="none" extrusionOk="0">
                    <a:moveTo>
                      <a:pt x="0" y="693"/>
                    </a:moveTo>
                    <a:lnTo>
                      <a:pt x="41" y="571"/>
                    </a:lnTo>
                    <a:lnTo>
                      <a:pt x="387" y="123"/>
                    </a:lnTo>
                    <a:lnTo>
                      <a:pt x="795" y="0"/>
                    </a:lnTo>
                    <a:lnTo>
                      <a:pt x="1059" y="82"/>
                    </a:lnTo>
                  </a:path>
                </a:pathLst>
              </a:custGeom>
              <a:solidFill>
                <a:schemeClr val="dk1"/>
              </a:solidFill>
              <a:ln w="19050" cap="rnd" cmpd="sng">
                <a:solidFill>
                  <a:schemeClr val="dk1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55"/>
              <p:cNvSpPr/>
              <p:nvPr/>
            </p:nvSpPr>
            <p:spPr>
              <a:xfrm>
                <a:off x="1831750" y="2892082"/>
                <a:ext cx="35767" cy="64346"/>
              </a:xfrm>
              <a:custGeom>
                <a:avLst/>
                <a:gdLst/>
                <a:ahLst/>
                <a:cxnLst/>
                <a:rect l="l" t="t" r="r" b="b"/>
                <a:pathLst>
                  <a:path w="408" h="734" fill="none" extrusionOk="0">
                    <a:moveTo>
                      <a:pt x="1" y="1"/>
                    </a:moveTo>
                    <a:lnTo>
                      <a:pt x="62" y="21"/>
                    </a:lnTo>
                    <a:lnTo>
                      <a:pt x="306" y="225"/>
                    </a:lnTo>
                    <a:lnTo>
                      <a:pt x="408" y="510"/>
                    </a:lnTo>
                    <a:lnTo>
                      <a:pt x="408" y="734"/>
                    </a:lnTo>
                  </a:path>
                </a:pathLst>
              </a:custGeom>
              <a:solidFill>
                <a:schemeClr val="dk1"/>
              </a:solidFill>
              <a:ln w="19050" cap="rnd" cmpd="sng">
                <a:solidFill>
                  <a:schemeClr val="dk1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7" name="Google Shape;507;p55"/>
            <p:cNvSpPr/>
            <p:nvPr/>
          </p:nvSpPr>
          <p:spPr>
            <a:xfrm>
              <a:off x="567715" y="2833172"/>
              <a:ext cx="73288" cy="207240"/>
            </a:xfrm>
            <a:custGeom>
              <a:avLst/>
              <a:gdLst/>
              <a:ahLst/>
              <a:cxnLst/>
              <a:rect l="l" t="t" r="r" b="b"/>
              <a:pathLst>
                <a:path w="836" h="2364" extrusionOk="0">
                  <a:moveTo>
                    <a:pt x="836" y="1"/>
                  </a:moveTo>
                  <a:lnTo>
                    <a:pt x="775" y="41"/>
                  </a:lnTo>
                  <a:lnTo>
                    <a:pt x="530" y="286"/>
                  </a:lnTo>
                  <a:lnTo>
                    <a:pt x="388" y="449"/>
                  </a:lnTo>
                  <a:lnTo>
                    <a:pt x="164" y="876"/>
                  </a:lnTo>
                  <a:lnTo>
                    <a:pt x="82" y="1121"/>
                  </a:lnTo>
                  <a:lnTo>
                    <a:pt x="21" y="1365"/>
                  </a:lnTo>
                  <a:lnTo>
                    <a:pt x="1" y="1609"/>
                  </a:lnTo>
                  <a:lnTo>
                    <a:pt x="1" y="1732"/>
                  </a:lnTo>
                  <a:lnTo>
                    <a:pt x="1" y="1854"/>
                  </a:lnTo>
                  <a:lnTo>
                    <a:pt x="1" y="1956"/>
                  </a:lnTo>
                  <a:lnTo>
                    <a:pt x="21" y="2058"/>
                  </a:lnTo>
                  <a:lnTo>
                    <a:pt x="62" y="2241"/>
                  </a:lnTo>
                  <a:lnTo>
                    <a:pt x="103" y="2363"/>
                  </a:lnTo>
                  <a:lnTo>
                    <a:pt x="82" y="2220"/>
                  </a:lnTo>
                  <a:lnTo>
                    <a:pt x="82" y="2058"/>
                  </a:lnTo>
                  <a:lnTo>
                    <a:pt x="62" y="1956"/>
                  </a:lnTo>
                  <a:lnTo>
                    <a:pt x="62" y="1854"/>
                  </a:lnTo>
                  <a:lnTo>
                    <a:pt x="62" y="1732"/>
                  </a:lnTo>
                  <a:lnTo>
                    <a:pt x="62" y="1609"/>
                  </a:lnTo>
                  <a:lnTo>
                    <a:pt x="103" y="1385"/>
                  </a:lnTo>
                  <a:lnTo>
                    <a:pt x="164" y="1141"/>
                  </a:lnTo>
                  <a:lnTo>
                    <a:pt x="225" y="897"/>
                  </a:lnTo>
                  <a:lnTo>
                    <a:pt x="347" y="673"/>
                  </a:lnTo>
                  <a:lnTo>
                    <a:pt x="449" y="489"/>
                  </a:lnTo>
                  <a:lnTo>
                    <a:pt x="571" y="326"/>
                  </a:lnTo>
                  <a:lnTo>
                    <a:pt x="775" y="62"/>
                  </a:lnTo>
                  <a:lnTo>
                    <a:pt x="8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55"/>
            <p:cNvSpPr/>
            <p:nvPr/>
          </p:nvSpPr>
          <p:spPr>
            <a:xfrm>
              <a:off x="523094" y="3345571"/>
              <a:ext cx="146488" cy="237572"/>
            </a:xfrm>
            <a:custGeom>
              <a:avLst/>
              <a:gdLst/>
              <a:ahLst/>
              <a:cxnLst/>
              <a:rect l="l" t="t" r="r" b="b"/>
              <a:pathLst>
                <a:path w="1671" h="2710" extrusionOk="0">
                  <a:moveTo>
                    <a:pt x="41" y="1"/>
                  </a:moveTo>
                  <a:lnTo>
                    <a:pt x="41" y="21"/>
                  </a:lnTo>
                  <a:lnTo>
                    <a:pt x="21" y="143"/>
                  </a:lnTo>
                  <a:lnTo>
                    <a:pt x="1" y="306"/>
                  </a:lnTo>
                  <a:lnTo>
                    <a:pt x="21" y="530"/>
                  </a:lnTo>
                  <a:lnTo>
                    <a:pt x="21" y="652"/>
                  </a:lnTo>
                  <a:lnTo>
                    <a:pt x="41" y="774"/>
                  </a:lnTo>
                  <a:lnTo>
                    <a:pt x="62" y="917"/>
                  </a:lnTo>
                  <a:lnTo>
                    <a:pt x="103" y="1080"/>
                  </a:lnTo>
                  <a:lnTo>
                    <a:pt x="143" y="1222"/>
                  </a:lnTo>
                  <a:lnTo>
                    <a:pt x="204" y="1365"/>
                  </a:lnTo>
                  <a:lnTo>
                    <a:pt x="265" y="1508"/>
                  </a:lnTo>
                  <a:lnTo>
                    <a:pt x="347" y="1670"/>
                  </a:lnTo>
                  <a:lnTo>
                    <a:pt x="510" y="1935"/>
                  </a:lnTo>
                  <a:lnTo>
                    <a:pt x="734" y="2180"/>
                  </a:lnTo>
                  <a:lnTo>
                    <a:pt x="836" y="2281"/>
                  </a:lnTo>
                  <a:lnTo>
                    <a:pt x="958" y="2363"/>
                  </a:lnTo>
                  <a:lnTo>
                    <a:pt x="1060" y="2444"/>
                  </a:lnTo>
                  <a:lnTo>
                    <a:pt x="1162" y="2505"/>
                  </a:lnTo>
                  <a:lnTo>
                    <a:pt x="1548" y="2709"/>
                  </a:lnTo>
                  <a:lnTo>
                    <a:pt x="1671" y="2709"/>
                  </a:lnTo>
                  <a:lnTo>
                    <a:pt x="1589" y="2648"/>
                  </a:lnTo>
                  <a:lnTo>
                    <a:pt x="1284" y="2363"/>
                  </a:lnTo>
                  <a:lnTo>
                    <a:pt x="1121" y="2180"/>
                  </a:lnTo>
                  <a:lnTo>
                    <a:pt x="958" y="1976"/>
                  </a:lnTo>
                  <a:lnTo>
                    <a:pt x="775" y="1752"/>
                  </a:lnTo>
                  <a:lnTo>
                    <a:pt x="632" y="1487"/>
                  </a:lnTo>
                  <a:lnTo>
                    <a:pt x="489" y="1243"/>
                  </a:lnTo>
                  <a:lnTo>
                    <a:pt x="367" y="978"/>
                  </a:lnTo>
                  <a:lnTo>
                    <a:pt x="327" y="836"/>
                  </a:lnTo>
                  <a:lnTo>
                    <a:pt x="286" y="713"/>
                  </a:lnTo>
                  <a:lnTo>
                    <a:pt x="245" y="611"/>
                  </a:lnTo>
                  <a:lnTo>
                    <a:pt x="204" y="489"/>
                  </a:lnTo>
                  <a:lnTo>
                    <a:pt x="143" y="286"/>
                  </a:lnTo>
                  <a:lnTo>
                    <a:pt x="103" y="123"/>
                  </a:lnTo>
                  <a:lnTo>
                    <a:pt x="62" y="21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55"/>
            <p:cNvSpPr/>
            <p:nvPr/>
          </p:nvSpPr>
          <p:spPr>
            <a:xfrm>
              <a:off x="2110260" y="3292008"/>
              <a:ext cx="219688" cy="317873"/>
            </a:xfrm>
            <a:custGeom>
              <a:avLst/>
              <a:gdLst/>
              <a:ahLst/>
              <a:cxnLst/>
              <a:rect l="l" t="t" r="r" b="b"/>
              <a:pathLst>
                <a:path w="2506" h="3626" extrusionOk="0">
                  <a:moveTo>
                    <a:pt x="2363" y="1"/>
                  </a:moveTo>
                  <a:lnTo>
                    <a:pt x="2363" y="41"/>
                  </a:lnTo>
                  <a:lnTo>
                    <a:pt x="2363" y="204"/>
                  </a:lnTo>
                  <a:lnTo>
                    <a:pt x="2343" y="428"/>
                  </a:lnTo>
                  <a:lnTo>
                    <a:pt x="2302" y="734"/>
                  </a:lnTo>
                  <a:lnTo>
                    <a:pt x="2282" y="897"/>
                  </a:lnTo>
                  <a:lnTo>
                    <a:pt x="2241" y="1080"/>
                  </a:lnTo>
                  <a:lnTo>
                    <a:pt x="2200" y="1263"/>
                  </a:lnTo>
                  <a:lnTo>
                    <a:pt x="2139" y="1467"/>
                  </a:lnTo>
                  <a:lnTo>
                    <a:pt x="2078" y="1650"/>
                  </a:lnTo>
                  <a:lnTo>
                    <a:pt x="1997" y="1833"/>
                  </a:lnTo>
                  <a:lnTo>
                    <a:pt x="1895" y="2037"/>
                  </a:lnTo>
                  <a:lnTo>
                    <a:pt x="1793" y="2200"/>
                  </a:lnTo>
                  <a:lnTo>
                    <a:pt x="1671" y="2383"/>
                  </a:lnTo>
                  <a:lnTo>
                    <a:pt x="1528" y="2546"/>
                  </a:lnTo>
                  <a:lnTo>
                    <a:pt x="1386" y="2689"/>
                  </a:lnTo>
                  <a:lnTo>
                    <a:pt x="1243" y="2831"/>
                  </a:lnTo>
                  <a:lnTo>
                    <a:pt x="1100" y="2954"/>
                  </a:lnTo>
                  <a:lnTo>
                    <a:pt x="938" y="3076"/>
                  </a:lnTo>
                  <a:lnTo>
                    <a:pt x="795" y="3178"/>
                  </a:lnTo>
                  <a:lnTo>
                    <a:pt x="652" y="3259"/>
                  </a:lnTo>
                  <a:lnTo>
                    <a:pt x="510" y="3361"/>
                  </a:lnTo>
                  <a:lnTo>
                    <a:pt x="388" y="3422"/>
                  </a:lnTo>
                  <a:lnTo>
                    <a:pt x="265" y="3483"/>
                  </a:lnTo>
                  <a:lnTo>
                    <a:pt x="184" y="3524"/>
                  </a:lnTo>
                  <a:lnTo>
                    <a:pt x="21" y="3605"/>
                  </a:lnTo>
                  <a:lnTo>
                    <a:pt x="1" y="3626"/>
                  </a:lnTo>
                  <a:lnTo>
                    <a:pt x="41" y="3605"/>
                  </a:lnTo>
                  <a:lnTo>
                    <a:pt x="204" y="3585"/>
                  </a:lnTo>
                  <a:lnTo>
                    <a:pt x="306" y="3565"/>
                  </a:lnTo>
                  <a:lnTo>
                    <a:pt x="428" y="3544"/>
                  </a:lnTo>
                  <a:lnTo>
                    <a:pt x="571" y="3503"/>
                  </a:lnTo>
                  <a:lnTo>
                    <a:pt x="734" y="3442"/>
                  </a:lnTo>
                  <a:lnTo>
                    <a:pt x="897" y="3381"/>
                  </a:lnTo>
                  <a:lnTo>
                    <a:pt x="1080" y="3300"/>
                  </a:lnTo>
                  <a:lnTo>
                    <a:pt x="1263" y="3198"/>
                  </a:lnTo>
                  <a:lnTo>
                    <a:pt x="1447" y="3076"/>
                  </a:lnTo>
                  <a:lnTo>
                    <a:pt x="1610" y="2933"/>
                  </a:lnTo>
                  <a:lnTo>
                    <a:pt x="1773" y="2770"/>
                  </a:lnTo>
                  <a:lnTo>
                    <a:pt x="1935" y="2587"/>
                  </a:lnTo>
                  <a:lnTo>
                    <a:pt x="2078" y="2383"/>
                  </a:lnTo>
                  <a:lnTo>
                    <a:pt x="2200" y="2180"/>
                  </a:lnTo>
                  <a:lnTo>
                    <a:pt x="2282" y="1976"/>
                  </a:lnTo>
                  <a:lnTo>
                    <a:pt x="2363" y="1752"/>
                  </a:lnTo>
                  <a:lnTo>
                    <a:pt x="2424" y="1548"/>
                  </a:lnTo>
                  <a:lnTo>
                    <a:pt x="2465" y="1324"/>
                  </a:lnTo>
                  <a:lnTo>
                    <a:pt x="2485" y="1121"/>
                  </a:lnTo>
                  <a:lnTo>
                    <a:pt x="2506" y="917"/>
                  </a:lnTo>
                  <a:lnTo>
                    <a:pt x="2506" y="754"/>
                  </a:lnTo>
                  <a:lnTo>
                    <a:pt x="2424" y="143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0" name="Google Shape;510;p55"/>
          <p:cNvGrpSpPr/>
          <p:nvPr/>
        </p:nvGrpSpPr>
        <p:grpSpPr>
          <a:xfrm>
            <a:off x="6923724" y="2738975"/>
            <a:ext cx="1840047" cy="1095154"/>
            <a:chOff x="6923724" y="2738975"/>
            <a:chExt cx="1840047" cy="1095154"/>
          </a:xfrm>
        </p:grpSpPr>
        <p:sp>
          <p:nvSpPr>
            <p:cNvPr id="511" name="Google Shape;511;p55"/>
            <p:cNvSpPr/>
            <p:nvPr/>
          </p:nvSpPr>
          <p:spPr>
            <a:xfrm>
              <a:off x="7832921" y="2738975"/>
              <a:ext cx="328563" cy="285345"/>
            </a:xfrm>
            <a:custGeom>
              <a:avLst/>
              <a:gdLst/>
              <a:ahLst/>
              <a:cxnLst/>
              <a:rect l="l" t="t" r="r" b="b"/>
              <a:pathLst>
                <a:path w="4644" h="4033" extrusionOk="0">
                  <a:moveTo>
                    <a:pt x="876" y="0"/>
                  </a:moveTo>
                  <a:lnTo>
                    <a:pt x="530" y="102"/>
                  </a:lnTo>
                  <a:lnTo>
                    <a:pt x="244" y="285"/>
                  </a:lnTo>
                  <a:lnTo>
                    <a:pt x="41" y="591"/>
                  </a:lnTo>
                  <a:lnTo>
                    <a:pt x="0" y="958"/>
                  </a:lnTo>
                  <a:lnTo>
                    <a:pt x="41" y="1182"/>
                  </a:lnTo>
                  <a:lnTo>
                    <a:pt x="183" y="1609"/>
                  </a:lnTo>
                  <a:lnTo>
                    <a:pt x="530" y="2424"/>
                  </a:lnTo>
                  <a:lnTo>
                    <a:pt x="998" y="3137"/>
                  </a:lnTo>
                  <a:lnTo>
                    <a:pt x="1650" y="3687"/>
                  </a:lnTo>
                  <a:lnTo>
                    <a:pt x="2057" y="3890"/>
                  </a:lnTo>
                  <a:lnTo>
                    <a:pt x="2281" y="3972"/>
                  </a:lnTo>
                  <a:lnTo>
                    <a:pt x="2709" y="4033"/>
                  </a:lnTo>
                  <a:lnTo>
                    <a:pt x="3340" y="3951"/>
                  </a:lnTo>
                  <a:lnTo>
                    <a:pt x="4073" y="3544"/>
                  </a:lnTo>
                  <a:lnTo>
                    <a:pt x="4440" y="3035"/>
                  </a:lnTo>
                  <a:lnTo>
                    <a:pt x="4603" y="2628"/>
                  </a:lnTo>
                  <a:lnTo>
                    <a:pt x="4643" y="2403"/>
                  </a:lnTo>
                  <a:lnTo>
                    <a:pt x="4643" y="2281"/>
                  </a:lnTo>
                  <a:lnTo>
                    <a:pt x="4582" y="2037"/>
                  </a:lnTo>
                  <a:lnTo>
                    <a:pt x="4338" y="1752"/>
                  </a:lnTo>
                  <a:lnTo>
                    <a:pt x="3870" y="1548"/>
                  </a:lnTo>
                  <a:lnTo>
                    <a:pt x="3483" y="1589"/>
                  </a:lnTo>
                  <a:lnTo>
                    <a:pt x="3259" y="1711"/>
                  </a:lnTo>
                  <a:lnTo>
                    <a:pt x="3177" y="1813"/>
                  </a:lnTo>
                  <a:lnTo>
                    <a:pt x="3075" y="1935"/>
                  </a:lnTo>
                  <a:lnTo>
                    <a:pt x="2851" y="2037"/>
                  </a:lnTo>
                  <a:lnTo>
                    <a:pt x="2546" y="1955"/>
                  </a:lnTo>
                  <a:lnTo>
                    <a:pt x="2077" y="1182"/>
                  </a:lnTo>
                  <a:lnTo>
                    <a:pt x="1894" y="672"/>
                  </a:lnTo>
                  <a:lnTo>
                    <a:pt x="1813" y="469"/>
                  </a:lnTo>
                  <a:lnTo>
                    <a:pt x="1568" y="163"/>
                  </a:lnTo>
                  <a:lnTo>
                    <a:pt x="1242" y="21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5"/>
            <p:cNvSpPr/>
            <p:nvPr/>
          </p:nvSpPr>
          <p:spPr>
            <a:xfrm>
              <a:off x="7646992" y="3407496"/>
              <a:ext cx="233546" cy="263765"/>
            </a:xfrm>
            <a:custGeom>
              <a:avLst/>
              <a:gdLst/>
              <a:ahLst/>
              <a:cxnLst/>
              <a:rect l="l" t="t" r="r" b="b"/>
              <a:pathLst>
                <a:path w="3301" h="3728" extrusionOk="0">
                  <a:moveTo>
                    <a:pt x="571" y="1"/>
                  </a:moveTo>
                  <a:lnTo>
                    <a:pt x="306" y="82"/>
                  </a:lnTo>
                  <a:lnTo>
                    <a:pt x="123" y="266"/>
                  </a:lnTo>
                  <a:lnTo>
                    <a:pt x="21" y="530"/>
                  </a:lnTo>
                  <a:lnTo>
                    <a:pt x="1" y="693"/>
                  </a:lnTo>
                  <a:lnTo>
                    <a:pt x="42" y="1325"/>
                  </a:lnTo>
                  <a:lnTo>
                    <a:pt x="225" y="2262"/>
                  </a:lnTo>
                  <a:lnTo>
                    <a:pt x="490" y="2832"/>
                  </a:lnTo>
                  <a:lnTo>
                    <a:pt x="693" y="3076"/>
                  </a:lnTo>
                  <a:lnTo>
                    <a:pt x="917" y="3300"/>
                  </a:lnTo>
                  <a:lnTo>
                    <a:pt x="1447" y="3606"/>
                  </a:lnTo>
                  <a:lnTo>
                    <a:pt x="2058" y="3728"/>
                  </a:lnTo>
                  <a:lnTo>
                    <a:pt x="2669" y="3626"/>
                  </a:lnTo>
                  <a:lnTo>
                    <a:pt x="2954" y="3463"/>
                  </a:lnTo>
                  <a:lnTo>
                    <a:pt x="3076" y="3382"/>
                  </a:lnTo>
                  <a:lnTo>
                    <a:pt x="3239" y="3158"/>
                  </a:lnTo>
                  <a:lnTo>
                    <a:pt x="3300" y="2750"/>
                  </a:lnTo>
                  <a:lnTo>
                    <a:pt x="3096" y="2262"/>
                  </a:lnTo>
                  <a:lnTo>
                    <a:pt x="2791" y="2058"/>
                  </a:lnTo>
                  <a:lnTo>
                    <a:pt x="2526" y="2058"/>
                  </a:lnTo>
                  <a:lnTo>
                    <a:pt x="2363" y="2099"/>
                  </a:lnTo>
                  <a:lnTo>
                    <a:pt x="2241" y="2139"/>
                  </a:lnTo>
                  <a:lnTo>
                    <a:pt x="2017" y="2119"/>
                  </a:lnTo>
                  <a:lnTo>
                    <a:pt x="1773" y="1915"/>
                  </a:lnTo>
                  <a:lnTo>
                    <a:pt x="1508" y="1141"/>
                  </a:lnTo>
                  <a:lnTo>
                    <a:pt x="1467" y="693"/>
                  </a:lnTo>
                  <a:lnTo>
                    <a:pt x="1447" y="530"/>
                  </a:lnTo>
                  <a:lnTo>
                    <a:pt x="1304" y="266"/>
                  </a:lnTo>
                  <a:lnTo>
                    <a:pt x="958" y="21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5"/>
            <p:cNvSpPr/>
            <p:nvPr/>
          </p:nvSpPr>
          <p:spPr>
            <a:xfrm>
              <a:off x="8077854" y="3557345"/>
              <a:ext cx="348727" cy="276784"/>
            </a:xfrm>
            <a:custGeom>
              <a:avLst/>
              <a:gdLst/>
              <a:ahLst/>
              <a:cxnLst/>
              <a:rect l="l" t="t" r="r" b="b"/>
              <a:pathLst>
                <a:path w="4929" h="3912" extrusionOk="0">
                  <a:moveTo>
                    <a:pt x="835" y="1"/>
                  </a:moveTo>
                  <a:lnTo>
                    <a:pt x="550" y="62"/>
                  </a:lnTo>
                  <a:lnTo>
                    <a:pt x="204" y="306"/>
                  </a:lnTo>
                  <a:lnTo>
                    <a:pt x="0" y="693"/>
                  </a:lnTo>
                  <a:lnTo>
                    <a:pt x="0" y="1019"/>
                  </a:lnTo>
                  <a:lnTo>
                    <a:pt x="61" y="1182"/>
                  </a:lnTo>
                  <a:lnTo>
                    <a:pt x="285" y="1691"/>
                  </a:lnTo>
                  <a:lnTo>
                    <a:pt x="794" y="2587"/>
                  </a:lnTo>
                  <a:lnTo>
                    <a:pt x="1446" y="3321"/>
                  </a:lnTo>
                  <a:lnTo>
                    <a:pt x="2098" y="3687"/>
                  </a:lnTo>
                  <a:lnTo>
                    <a:pt x="2607" y="3850"/>
                  </a:lnTo>
                  <a:lnTo>
                    <a:pt x="2892" y="3891"/>
                  </a:lnTo>
                  <a:lnTo>
                    <a:pt x="3116" y="3911"/>
                  </a:lnTo>
                  <a:lnTo>
                    <a:pt x="3605" y="3830"/>
                  </a:lnTo>
                  <a:lnTo>
                    <a:pt x="4053" y="3626"/>
                  </a:lnTo>
                  <a:lnTo>
                    <a:pt x="4440" y="3341"/>
                  </a:lnTo>
                  <a:lnTo>
                    <a:pt x="4562" y="3178"/>
                  </a:lnTo>
                  <a:lnTo>
                    <a:pt x="4705" y="2954"/>
                  </a:lnTo>
                  <a:lnTo>
                    <a:pt x="4868" y="2465"/>
                  </a:lnTo>
                  <a:lnTo>
                    <a:pt x="4929" y="1712"/>
                  </a:lnTo>
                  <a:lnTo>
                    <a:pt x="4827" y="1203"/>
                  </a:lnTo>
                  <a:lnTo>
                    <a:pt x="4766" y="1060"/>
                  </a:lnTo>
                  <a:lnTo>
                    <a:pt x="4542" y="856"/>
                  </a:lnTo>
                  <a:lnTo>
                    <a:pt x="4236" y="816"/>
                  </a:lnTo>
                  <a:lnTo>
                    <a:pt x="3951" y="958"/>
                  </a:lnTo>
                  <a:lnTo>
                    <a:pt x="3870" y="1080"/>
                  </a:lnTo>
                  <a:lnTo>
                    <a:pt x="3686" y="1427"/>
                  </a:lnTo>
                  <a:lnTo>
                    <a:pt x="3299" y="1915"/>
                  </a:lnTo>
                  <a:lnTo>
                    <a:pt x="2974" y="2058"/>
                  </a:lnTo>
                  <a:lnTo>
                    <a:pt x="2750" y="2058"/>
                  </a:lnTo>
                  <a:lnTo>
                    <a:pt x="2485" y="1976"/>
                  </a:lnTo>
                  <a:lnTo>
                    <a:pt x="2057" y="1630"/>
                  </a:lnTo>
                  <a:lnTo>
                    <a:pt x="1589" y="917"/>
                  </a:lnTo>
                  <a:lnTo>
                    <a:pt x="1385" y="408"/>
                  </a:lnTo>
                  <a:lnTo>
                    <a:pt x="1304" y="245"/>
                  </a:lnTo>
                  <a:lnTo>
                    <a:pt x="1080" y="62"/>
                  </a:lnTo>
                  <a:lnTo>
                    <a:pt x="8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5"/>
            <p:cNvSpPr/>
            <p:nvPr/>
          </p:nvSpPr>
          <p:spPr>
            <a:xfrm>
              <a:off x="6923724" y="2919106"/>
              <a:ext cx="299768" cy="337206"/>
            </a:xfrm>
            <a:custGeom>
              <a:avLst/>
              <a:gdLst/>
              <a:ahLst/>
              <a:cxnLst/>
              <a:rect l="l" t="t" r="r" b="b"/>
              <a:pathLst>
                <a:path w="4237" h="4766" extrusionOk="0">
                  <a:moveTo>
                    <a:pt x="1283" y="0"/>
                  </a:moveTo>
                  <a:lnTo>
                    <a:pt x="856" y="41"/>
                  </a:lnTo>
                  <a:lnTo>
                    <a:pt x="489" y="224"/>
                  </a:lnTo>
                  <a:lnTo>
                    <a:pt x="204" y="570"/>
                  </a:lnTo>
                  <a:lnTo>
                    <a:pt x="123" y="835"/>
                  </a:lnTo>
                  <a:lnTo>
                    <a:pt x="0" y="1426"/>
                  </a:lnTo>
                  <a:lnTo>
                    <a:pt x="21" y="2322"/>
                  </a:lnTo>
                  <a:lnTo>
                    <a:pt x="123" y="2912"/>
                  </a:lnTo>
                  <a:lnTo>
                    <a:pt x="347" y="3442"/>
                  </a:lnTo>
                  <a:lnTo>
                    <a:pt x="652" y="3910"/>
                  </a:lnTo>
                  <a:lnTo>
                    <a:pt x="1080" y="4318"/>
                  </a:lnTo>
                  <a:lnTo>
                    <a:pt x="1609" y="4603"/>
                  </a:lnTo>
                  <a:lnTo>
                    <a:pt x="1935" y="4684"/>
                  </a:lnTo>
                  <a:lnTo>
                    <a:pt x="2261" y="4766"/>
                  </a:lnTo>
                  <a:lnTo>
                    <a:pt x="2913" y="4684"/>
                  </a:lnTo>
                  <a:lnTo>
                    <a:pt x="3462" y="4419"/>
                  </a:lnTo>
                  <a:lnTo>
                    <a:pt x="3890" y="3931"/>
                  </a:lnTo>
                  <a:lnTo>
                    <a:pt x="4012" y="3625"/>
                  </a:lnTo>
                  <a:lnTo>
                    <a:pt x="4155" y="3197"/>
                  </a:lnTo>
                  <a:lnTo>
                    <a:pt x="4236" y="2566"/>
                  </a:lnTo>
                  <a:lnTo>
                    <a:pt x="4135" y="2138"/>
                  </a:lnTo>
                  <a:lnTo>
                    <a:pt x="4012" y="1914"/>
                  </a:lnTo>
                  <a:lnTo>
                    <a:pt x="3911" y="1792"/>
                  </a:lnTo>
                  <a:lnTo>
                    <a:pt x="3687" y="1609"/>
                  </a:lnTo>
                  <a:lnTo>
                    <a:pt x="3300" y="1548"/>
                  </a:lnTo>
                  <a:lnTo>
                    <a:pt x="2811" y="1731"/>
                  </a:lnTo>
                  <a:lnTo>
                    <a:pt x="2587" y="2057"/>
                  </a:lnTo>
                  <a:lnTo>
                    <a:pt x="2566" y="2342"/>
                  </a:lnTo>
                  <a:lnTo>
                    <a:pt x="2588" y="2430"/>
                  </a:lnTo>
                  <a:lnTo>
                    <a:pt x="2588" y="2430"/>
                  </a:lnTo>
                  <a:lnTo>
                    <a:pt x="2546" y="2444"/>
                  </a:lnTo>
                  <a:lnTo>
                    <a:pt x="2485" y="2403"/>
                  </a:lnTo>
                  <a:lnTo>
                    <a:pt x="2383" y="2322"/>
                  </a:lnTo>
                  <a:lnTo>
                    <a:pt x="2302" y="2098"/>
                  </a:lnTo>
                  <a:lnTo>
                    <a:pt x="2281" y="1711"/>
                  </a:lnTo>
                  <a:lnTo>
                    <a:pt x="2342" y="1446"/>
                  </a:lnTo>
                  <a:lnTo>
                    <a:pt x="2383" y="1181"/>
                  </a:lnTo>
                  <a:lnTo>
                    <a:pt x="2281" y="713"/>
                  </a:lnTo>
                  <a:lnTo>
                    <a:pt x="2037" y="367"/>
                  </a:lnTo>
                  <a:lnTo>
                    <a:pt x="1691" y="122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5"/>
            <p:cNvSpPr/>
            <p:nvPr/>
          </p:nvSpPr>
          <p:spPr>
            <a:xfrm>
              <a:off x="8433723" y="3005492"/>
              <a:ext cx="330049" cy="292632"/>
            </a:xfrm>
            <a:custGeom>
              <a:avLst/>
              <a:gdLst/>
              <a:ahLst/>
              <a:cxnLst/>
              <a:rect l="l" t="t" r="r" b="b"/>
              <a:pathLst>
                <a:path w="4665" h="4136" extrusionOk="0">
                  <a:moveTo>
                    <a:pt x="1795" y="1764"/>
                  </a:moveTo>
                  <a:lnTo>
                    <a:pt x="1854" y="1793"/>
                  </a:lnTo>
                  <a:lnTo>
                    <a:pt x="1833" y="1814"/>
                  </a:lnTo>
                  <a:lnTo>
                    <a:pt x="1795" y="1764"/>
                  </a:lnTo>
                  <a:close/>
                  <a:moveTo>
                    <a:pt x="3870" y="1"/>
                  </a:moveTo>
                  <a:lnTo>
                    <a:pt x="3483" y="42"/>
                  </a:lnTo>
                  <a:lnTo>
                    <a:pt x="3279" y="205"/>
                  </a:lnTo>
                  <a:lnTo>
                    <a:pt x="2994" y="510"/>
                  </a:lnTo>
                  <a:lnTo>
                    <a:pt x="2546" y="1243"/>
                  </a:lnTo>
                  <a:lnTo>
                    <a:pt x="2261" y="1569"/>
                  </a:lnTo>
                  <a:lnTo>
                    <a:pt x="2180" y="1618"/>
                  </a:lnTo>
                  <a:lnTo>
                    <a:pt x="2180" y="1618"/>
                  </a:lnTo>
                  <a:lnTo>
                    <a:pt x="2017" y="1651"/>
                  </a:lnTo>
                  <a:lnTo>
                    <a:pt x="2037" y="1671"/>
                  </a:lnTo>
                  <a:lnTo>
                    <a:pt x="1935" y="1712"/>
                  </a:lnTo>
                  <a:lnTo>
                    <a:pt x="1854" y="1651"/>
                  </a:lnTo>
                  <a:lnTo>
                    <a:pt x="1678" y="1621"/>
                  </a:lnTo>
                  <a:lnTo>
                    <a:pt x="1678" y="1621"/>
                  </a:lnTo>
                  <a:lnTo>
                    <a:pt x="1365" y="1406"/>
                  </a:lnTo>
                  <a:lnTo>
                    <a:pt x="998" y="1345"/>
                  </a:lnTo>
                  <a:lnTo>
                    <a:pt x="652" y="1406"/>
                  </a:lnTo>
                  <a:lnTo>
                    <a:pt x="347" y="1589"/>
                  </a:lnTo>
                  <a:lnTo>
                    <a:pt x="102" y="1854"/>
                  </a:lnTo>
                  <a:lnTo>
                    <a:pt x="0" y="2200"/>
                  </a:lnTo>
                  <a:lnTo>
                    <a:pt x="21" y="2608"/>
                  </a:lnTo>
                  <a:lnTo>
                    <a:pt x="123" y="2832"/>
                  </a:lnTo>
                  <a:lnTo>
                    <a:pt x="245" y="3137"/>
                  </a:lnTo>
                  <a:lnTo>
                    <a:pt x="510" y="3483"/>
                  </a:lnTo>
                  <a:lnTo>
                    <a:pt x="713" y="3687"/>
                  </a:lnTo>
                  <a:lnTo>
                    <a:pt x="1182" y="3952"/>
                  </a:lnTo>
                  <a:lnTo>
                    <a:pt x="1446" y="4033"/>
                  </a:lnTo>
                  <a:lnTo>
                    <a:pt x="1691" y="4094"/>
                  </a:lnTo>
                  <a:lnTo>
                    <a:pt x="2200" y="4135"/>
                  </a:lnTo>
                  <a:lnTo>
                    <a:pt x="2709" y="4054"/>
                  </a:lnTo>
                  <a:lnTo>
                    <a:pt x="3178" y="3870"/>
                  </a:lnTo>
                  <a:lnTo>
                    <a:pt x="3402" y="3748"/>
                  </a:lnTo>
                  <a:lnTo>
                    <a:pt x="3605" y="3606"/>
                  </a:lnTo>
                  <a:lnTo>
                    <a:pt x="3992" y="3259"/>
                  </a:lnTo>
                  <a:lnTo>
                    <a:pt x="4420" y="2608"/>
                  </a:lnTo>
                  <a:lnTo>
                    <a:pt x="4644" y="1875"/>
                  </a:lnTo>
                  <a:lnTo>
                    <a:pt x="4664" y="1365"/>
                  </a:lnTo>
                  <a:lnTo>
                    <a:pt x="4583" y="877"/>
                  </a:lnTo>
                  <a:lnTo>
                    <a:pt x="4379" y="408"/>
                  </a:lnTo>
                  <a:lnTo>
                    <a:pt x="4216" y="205"/>
                  </a:lnTo>
                  <a:lnTo>
                    <a:pt x="4114" y="103"/>
                  </a:lnTo>
                  <a:lnTo>
                    <a:pt x="38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76;p55"/>
          <p:cNvSpPr txBox="1">
            <a:spLocks/>
          </p:cNvSpPr>
          <p:nvPr/>
        </p:nvSpPr>
        <p:spPr>
          <a:xfrm>
            <a:off x="1889212" y="3356337"/>
            <a:ext cx="5680500" cy="141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endParaRPr lang="en-US" sz="4400" b="1" i="1" dirty="0" smtClean="0"/>
          </a:p>
          <a:p>
            <a:endParaRPr lang="en-US" sz="4400" b="1" i="1" dirty="0"/>
          </a:p>
          <a:p>
            <a:endParaRPr lang="en-US" sz="4400" b="1" i="1" dirty="0" smtClean="0"/>
          </a:p>
          <a:p>
            <a:endParaRPr lang="en-US" sz="4400" b="1" i="1" dirty="0"/>
          </a:p>
          <a:p>
            <a:r>
              <a:rPr lang="en-US" sz="4400" b="1" i="1" dirty="0" smtClean="0"/>
              <a:t>The </a:t>
            </a:r>
            <a:r>
              <a:rPr lang="en-US" sz="4400" b="1" i="1" dirty="0"/>
              <a:t>Nile Is the Longest River in the </a:t>
            </a:r>
            <a:r>
              <a:rPr lang="en-US" sz="4400" b="1" i="1" dirty="0" smtClean="0"/>
              <a:t>World</a:t>
            </a:r>
            <a:endParaRPr lang="en-US" sz="4400" dirty="0" smtClean="0"/>
          </a:p>
          <a:p>
            <a:endParaRPr lang="en-GB" sz="4400" dirty="0"/>
          </a:p>
        </p:txBody>
      </p:sp>
      <p:pic>
        <p:nvPicPr>
          <p:cNvPr id="43" name="Picture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249" y="3383441"/>
            <a:ext cx="1280016" cy="12800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EC6_5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59569"/>
            <a:ext cx="6858000" cy="44243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894560" y="1738800"/>
            <a:ext cx="7072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Which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58391" y="2908533"/>
            <a:ext cx="7072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whale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76493" y="2908533"/>
            <a:ext cx="7072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bigger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99372" y="3301376"/>
            <a:ext cx="7779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biggest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6938" y="3486254"/>
            <a:ext cx="4830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in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Right Arrow 7">
            <a:hlinkClick r:id="" action="ppaction://hlinkshowjump?jump=nextslide"/>
          </p:cNvPr>
          <p:cNvSpPr/>
          <p:nvPr/>
        </p:nvSpPr>
        <p:spPr>
          <a:xfrm>
            <a:off x="7682502" y="359569"/>
            <a:ext cx="318498" cy="308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hlinkClick r:id="" action="ppaction://hlinkshowjump?jump=previousslide"/>
          </p:cNvPr>
          <p:cNvSpPr/>
          <p:nvPr/>
        </p:nvSpPr>
        <p:spPr>
          <a:xfrm flipH="1">
            <a:off x="7209890" y="359569"/>
            <a:ext cx="277402" cy="308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45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EC6_54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02444"/>
            <a:ext cx="6858000" cy="41374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824203" y="1741944"/>
            <a:ext cx="11446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Gazelles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17546" y="1731831"/>
            <a:ext cx="11446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than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15932" y="1741944"/>
            <a:ext cx="11446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gray wolves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66067" y="1970715"/>
            <a:ext cx="11446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50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9051" y="2229315"/>
            <a:ext cx="11446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Which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6595" y="2224854"/>
            <a:ext cx="11446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faster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2758" y="2224854"/>
            <a:ext cx="11446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or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61911" y="2502490"/>
            <a:ext cx="1144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Comic Sans MS" pitchFamily="66" charset="0"/>
              </a:rPr>
              <a:t>Cheetahs</a:t>
            </a:r>
            <a:endParaRPr lang="ko-KR" altLang="en-US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3480" y="2491283"/>
            <a:ext cx="11446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faster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51836" y="2486598"/>
            <a:ext cx="11446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than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6745" y="2486598"/>
            <a:ext cx="11446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zebras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1941" y="2715369"/>
            <a:ext cx="11446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run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90092" y="2722338"/>
            <a:ext cx="11446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70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51672" y="2722338"/>
            <a:ext cx="11446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hour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66041" y="2985399"/>
            <a:ext cx="11446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Which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31492" y="2984082"/>
            <a:ext cx="11446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or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54385" y="3240844"/>
            <a:ext cx="1523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Comic Sans MS" pitchFamily="66" charset="0"/>
              </a:rPr>
              <a:t>Asian elephants</a:t>
            </a:r>
            <a:endParaRPr lang="ko-KR" altLang="en-US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08572" y="3250968"/>
            <a:ext cx="11446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heavier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46614" y="3242682"/>
            <a:ext cx="11446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than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04651" y="3478422"/>
            <a:ext cx="11446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white rhinos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63484" y="3731802"/>
            <a:ext cx="11446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Which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85208" y="4009799"/>
            <a:ext cx="1523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>
                <a:solidFill>
                  <a:srgbClr val="FF0000"/>
                </a:solidFill>
                <a:latin typeface="Comic Sans MS" pitchFamily="66" charset="0"/>
              </a:rPr>
              <a:t>African elephants</a:t>
            </a:r>
            <a:endParaRPr lang="ko-KR" altLang="en-US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55123" y="3998766"/>
            <a:ext cx="15235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heavier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91716" y="3995622"/>
            <a:ext cx="15235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than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42955" y="4238967"/>
            <a:ext cx="15235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giraffes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47739" y="4234506"/>
            <a:ext cx="15235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about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0" name="Right Arrow 29">
            <a:hlinkClick r:id="" action="ppaction://hlinkshowjump?jump=nextslide"/>
          </p:cNvPr>
          <p:cNvSpPr/>
          <p:nvPr/>
        </p:nvSpPr>
        <p:spPr>
          <a:xfrm>
            <a:off x="7930247" y="194220"/>
            <a:ext cx="318498" cy="308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>
            <a:hlinkClick r:id="" action="ppaction://hlinkshowjump?jump=previousslide"/>
          </p:cNvPr>
          <p:cNvSpPr/>
          <p:nvPr/>
        </p:nvSpPr>
        <p:spPr>
          <a:xfrm flipH="1">
            <a:off x="7457635" y="194220"/>
            <a:ext cx="277402" cy="308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56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EC6_51-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98" y="0"/>
            <a:ext cx="614481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6-Track-2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92572" y="216751"/>
            <a:ext cx="324036" cy="324036"/>
          </a:xfrm>
          <a:prstGeom prst="rect">
            <a:avLst/>
          </a:prstGeom>
        </p:spPr>
      </p:pic>
      <p:sp>
        <p:nvSpPr>
          <p:cNvPr id="4" name="Right Arrow 3">
            <a:hlinkClick r:id="" action="ppaction://hlinkshowjump?jump=nextslide"/>
          </p:cNvPr>
          <p:cNvSpPr/>
          <p:nvPr/>
        </p:nvSpPr>
        <p:spPr>
          <a:xfrm>
            <a:off x="8192217" y="2287909"/>
            <a:ext cx="319603" cy="372267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" action="ppaction://hlinkshowjump?jump=previousslide"/>
          </p:cNvPr>
          <p:cNvSpPr/>
          <p:nvPr/>
        </p:nvSpPr>
        <p:spPr>
          <a:xfrm rot="10800000">
            <a:off x="154352" y="2288924"/>
            <a:ext cx="319603" cy="372267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4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EC6_5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81"/>
            <a:ext cx="8875723" cy="39426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872961" y="1659287"/>
            <a:ext cx="4757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Comic Sans MS" pitchFamily="66" charset="0"/>
              </a:rPr>
              <a:t>He went to Britain and France. It was three weeks long.</a:t>
            </a:r>
            <a:endParaRPr lang="ko-KR" alt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66368" y="2515429"/>
            <a:ext cx="7677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Comic Sans MS" pitchFamily="66" charset="0"/>
              </a:rPr>
              <a:t>The Seikan Tunnel is the longest undersea tunnel in the world. Jeff didn’t go through it.</a:t>
            </a:r>
            <a:endParaRPr lang="ko-KR" alt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72961" y="3371570"/>
            <a:ext cx="5233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Comic Sans MS" pitchFamily="66" charset="0"/>
              </a:rPr>
              <a:t>The channel Tunnel goes under the English Channel.</a:t>
            </a:r>
            <a:endParaRPr lang="ko-KR" alt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2961" y="4142652"/>
            <a:ext cx="5233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latin typeface="Comic Sans MS" pitchFamily="66" charset="0"/>
              </a:rPr>
              <a:t>He went to the Science Museum in Britain.</a:t>
            </a:r>
            <a:endParaRPr lang="ko-KR" altLang="en-US" sz="1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Right Arrow 6">
            <a:hlinkClick r:id="" action="ppaction://hlinkshowjump?jump=nextslide"/>
          </p:cNvPr>
          <p:cNvSpPr/>
          <p:nvPr/>
        </p:nvSpPr>
        <p:spPr>
          <a:xfrm>
            <a:off x="7976460" y="217217"/>
            <a:ext cx="319603" cy="372267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hlinkClick r:id="" action="ppaction://hlinkshowjump?jump=previousslide"/>
          </p:cNvPr>
          <p:cNvSpPr/>
          <p:nvPr/>
        </p:nvSpPr>
        <p:spPr>
          <a:xfrm rot="10800000">
            <a:off x="7449004" y="217217"/>
            <a:ext cx="319603" cy="372267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2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EC6_52-2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87" y="406196"/>
            <a:ext cx="8276951" cy="443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7-Track-2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3956" y="493784"/>
            <a:ext cx="282606" cy="282606"/>
          </a:xfrm>
          <a:prstGeom prst="rect">
            <a:avLst/>
          </a:prstGeom>
        </p:spPr>
      </p:pic>
      <p:sp>
        <p:nvSpPr>
          <p:cNvPr id="4" name="Right Arrow 3">
            <a:hlinkClick r:id="" action="ppaction://hlinkshowjump?jump=nextslide"/>
          </p:cNvPr>
          <p:cNvSpPr/>
          <p:nvPr/>
        </p:nvSpPr>
        <p:spPr>
          <a:xfrm>
            <a:off x="7976460" y="217217"/>
            <a:ext cx="319603" cy="372267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" action="ppaction://hlinkshowjump?jump=previousslide"/>
          </p:cNvPr>
          <p:cNvSpPr/>
          <p:nvPr/>
        </p:nvSpPr>
        <p:spPr>
          <a:xfrm rot="10800000">
            <a:off x="7449004" y="217217"/>
            <a:ext cx="319603" cy="372267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1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EC6_54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85788"/>
            <a:ext cx="6858000" cy="39707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69020" y="940140"/>
            <a:ext cx="15235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largest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9304" y="1137765"/>
            <a:ext cx="15235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biggest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26006" y="1144734"/>
            <a:ext cx="15235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longest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7459" y="1550097"/>
            <a:ext cx="15235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up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00379" y="1553922"/>
            <a:ext cx="15235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>
                <a:solidFill>
                  <a:srgbClr val="FF0000"/>
                </a:solidFill>
                <a:latin typeface="Comic Sans MS" pitchFamily="66" charset="0"/>
              </a:rPr>
              <a:t>to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94396" y="1553922"/>
            <a:ext cx="15235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100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58656" y="1754691"/>
            <a:ext cx="15235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220,000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02457" y="2175309"/>
            <a:ext cx="15235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loudest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17694" y="2378586"/>
            <a:ext cx="15235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the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62397" y="2378586"/>
            <a:ext cx="15235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loudest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46160" y="2378586"/>
            <a:ext cx="15235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animals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40683" y="3083808"/>
            <a:ext cx="49856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Blue whales are the longest animals on Earth.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40683" y="3602325"/>
            <a:ext cx="49856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No, howler monkeys are not </a:t>
            </a:r>
            <a:r>
              <a:rPr lang="en-US" altLang="ko-KR" sz="1050" dirty="0" smtClean="0">
                <a:solidFill>
                  <a:srgbClr val="FF0000"/>
                </a:solidFill>
                <a:latin typeface="Comic Sans MS" pitchFamily="66" charset="0"/>
              </a:rPr>
              <a:t>as </a:t>
            </a:r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loud as blue whales.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46324" y="4119525"/>
            <a:ext cx="49856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No, African elephants are not as heavy as blue whales.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7976460" y="217217"/>
            <a:ext cx="319603" cy="372267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hlinkClick r:id="" action="ppaction://hlinkshowjump?jump=previousslide"/>
          </p:cNvPr>
          <p:cNvSpPr/>
          <p:nvPr/>
        </p:nvSpPr>
        <p:spPr>
          <a:xfrm rot="10800000">
            <a:off x="7449004" y="217217"/>
            <a:ext cx="319603" cy="372267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5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55526"/>
            <a:ext cx="5919936" cy="400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E:\Videos\PPT\PngItem_2022801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978" y="3936037"/>
            <a:ext cx="399128" cy="40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Videos\PPT\kisspng-computer-icons-royalty-free-clip-art-next-generation-cliparts-5aae85b8656477.8751751815213869364153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130" y="3936037"/>
            <a:ext cx="399593" cy="40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9330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52884"/>
            <a:ext cx="5895975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E:\Videos\PPT\PngItem_2022801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115" y="468559"/>
            <a:ext cx="399128" cy="40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Videos\PPT\kisspng-computer-icons-royalty-free-clip-art-next-generation-cliparts-5aae85b8656477.8751751815213869364153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267" y="468559"/>
            <a:ext cx="399593" cy="40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62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1471"/>
            <a:ext cx="7056784" cy="503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E:\Videos\PPT\PngItem_2022801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280" y="4560725"/>
            <a:ext cx="399128" cy="40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:\Videos\PPT\kisspng-computer-icons-royalty-free-clip-art-next-generation-cliparts-5aae85b8656477.8751751815213869364153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432" y="4560725"/>
            <a:ext cx="399593" cy="40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63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9542"/>
            <a:ext cx="5798413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E:\Videos\PPT\kisspng-computer-icons-royalty-free-clip-art-next-generation-cliparts-5aae85b8656477.8751751815213869364153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526" y="3021636"/>
            <a:ext cx="399593" cy="40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1177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6"/>
          <p:cNvSpPr txBox="1">
            <a:spLocks noGrp="1"/>
          </p:cNvSpPr>
          <p:nvPr>
            <p:ph type="title"/>
          </p:nvPr>
        </p:nvSpPr>
        <p:spPr>
          <a:xfrm>
            <a:off x="549380" y="347655"/>
            <a:ext cx="7704000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What can you see?</a:t>
            </a:r>
            <a:endParaRPr dirty="0"/>
          </a:p>
        </p:txBody>
      </p:sp>
      <p:grpSp>
        <p:nvGrpSpPr>
          <p:cNvPr id="522" name="Google Shape;522;p56"/>
          <p:cNvGrpSpPr/>
          <p:nvPr/>
        </p:nvGrpSpPr>
        <p:grpSpPr>
          <a:xfrm>
            <a:off x="7069826" y="4312027"/>
            <a:ext cx="1941747" cy="866470"/>
            <a:chOff x="7069826" y="4312027"/>
            <a:chExt cx="1941747" cy="866470"/>
          </a:xfrm>
        </p:grpSpPr>
        <p:sp>
          <p:nvSpPr>
            <p:cNvPr id="523" name="Google Shape;523;p56"/>
            <p:cNvSpPr/>
            <p:nvPr/>
          </p:nvSpPr>
          <p:spPr>
            <a:xfrm rot="-336207">
              <a:off x="7287865" y="5028453"/>
              <a:ext cx="1078333" cy="97631"/>
            </a:xfrm>
            <a:custGeom>
              <a:avLst/>
              <a:gdLst/>
              <a:ahLst/>
              <a:cxnLst/>
              <a:rect l="l" t="t" r="r" b="b"/>
              <a:pathLst>
                <a:path w="18677" h="1691" extrusionOk="0">
                  <a:moveTo>
                    <a:pt x="591" y="0"/>
                  </a:moveTo>
                  <a:lnTo>
                    <a:pt x="123" y="143"/>
                  </a:lnTo>
                  <a:lnTo>
                    <a:pt x="1" y="306"/>
                  </a:lnTo>
                  <a:lnTo>
                    <a:pt x="21" y="408"/>
                  </a:lnTo>
                  <a:lnTo>
                    <a:pt x="225" y="550"/>
                  </a:lnTo>
                  <a:lnTo>
                    <a:pt x="551" y="591"/>
                  </a:lnTo>
                  <a:lnTo>
                    <a:pt x="9145" y="1141"/>
                  </a:lnTo>
                  <a:lnTo>
                    <a:pt x="17739" y="1691"/>
                  </a:lnTo>
                  <a:lnTo>
                    <a:pt x="18085" y="1691"/>
                  </a:lnTo>
                  <a:lnTo>
                    <a:pt x="18554" y="1548"/>
                  </a:lnTo>
                  <a:lnTo>
                    <a:pt x="18676" y="1385"/>
                  </a:lnTo>
                  <a:lnTo>
                    <a:pt x="18656" y="1283"/>
                  </a:lnTo>
                  <a:lnTo>
                    <a:pt x="18452" y="1141"/>
                  </a:lnTo>
                  <a:lnTo>
                    <a:pt x="18126" y="1100"/>
                  </a:lnTo>
                  <a:lnTo>
                    <a:pt x="9532" y="550"/>
                  </a:lnTo>
                  <a:lnTo>
                    <a:pt x="9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6"/>
            <p:cNvSpPr/>
            <p:nvPr/>
          </p:nvSpPr>
          <p:spPr>
            <a:xfrm rot="-336207">
              <a:off x="7075067" y="4772100"/>
              <a:ext cx="1459217" cy="178750"/>
            </a:xfrm>
            <a:custGeom>
              <a:avLst/>
              <a:gdLst/>
              <a:ahLst/>
              <a:cxnLst/>
              <a:rect l="l" t="t" r="r" b="b"/>
              <a:pathLst>
                <a:path w="25274" h="3096" extrusionOk="0">
                  <a:moveTo>
                    <a:pt x="591" y="0"/>
                  </a:moveTo>
                  <a:lnTo>
                    <a:pt x="143" y="123"/>
                  </a:lnTo>
                  <a:lnTo>
                    <a:pt x="0" y="347"/>
                  </a:lnTo>
                  <a:lnTo>
                    <a:pt x="224" y="571"/>
                  </a:lnTo>
                  <a:lnTo>
                    <a:pt x="530" y="632"/>
                  </a:lnTo>
                  <a:lnTo>
                    <a:pt x="6354" y="1365"/>
                  </a:lnTo>
                  <a:lnTo>
                    <a:pt x="18268" y="2607"/>
                  </a:lnTo>
                  <a:lnTo>
                    <a:pt x="24337" y="3076"/>
                  </a:lnTo>
                  <a:lnTo>
                    <a:pt x="24663" y="3096"/>
                  </a:lnTo>
                  <a:lnTo>
                    <a:pt x="25131" y="2953"/>
                  </a:lnTo>
                  <a:lnTo>
                    <a:pt x="25274" y="2790"/>
                  </a:lnTo>
                  <a:lnTo>
                    <a:pt x="25254" y="2668"/>
                  </a:lnTo>
                  <a:lnTo>
                    <a:pt x="25029" y="2546"/>
                  </a:lnTo>
                  <a:lnTo>
                    <a:pt x="24724" y="2485"/>
                  </a:lnTo>
                  <a:lnTo>
                    <a:pt x="18655" y="2017"/>
                  </a:lnTo>
                  <a:lnTo>
                    <a:pt x="6762" y="795"/>
                  </a:lnTo>
                  <a:lnTo>
                    <a:pt x="917" y="41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6"/>
            <p:cNvSpPr/>
            <p:nvPr/>
          </p:nvSpPr>
          <p:spPr>
            <a:xfrm rot="-336207">
              <a:off x="7652051" y="4640143"/>
              <a:ext cx="1355754" cy="143531"/>
            </a:xfrm>
            <a:custGeom>
              <a:avLst/>
              <a:gdLst/>
              <a:ahLst/>
              <a:cxnLst/>
              <a:rect l="l" t="t" r="r" b="b"/>
              <a:pathLst>
                <a:path w="23482" h="2486" extrusionOk="0">
                  <a:moveTo>
                    <a:pt x="591" y="1"/>
                  </a:moveTo>
                  <a:lnTo>
                    <a:pt x="123" y="143"/>
                  </a:lnTo>
                  <a:lnTo>
                    <a:pt x="0" y="306"/>
                  </a:lnTo>
                  <a:lnTo>
                    <a:pt x="21" y="408"/>
                  </a:lnTo>
                  <a:lnTo>
                    <a:pt x="224" y="550"/>
                  </a:lnTo>
                  <a:lnTo>
                    <a:pt x="550" y="591"/>
                  </a:lnTo>
                  <a:lnTo>
                    <a:pt x="11548" y="1528"/>
                  </a:lnTo>
                  <a:lnTo>
                    <a:pt x="22545" y="2465"/>
                  </a:lnTo>
                  <a:lnTo>
                    <a:pt x="22891" y="2485"/>
                  </a:lnTo>
                  <a:lnTo>
                    <a:pt x="23360" y="2343"/>
                  </a:lnTo>
                  <a:lnTo>
                    <a:pt x="23482" y="2180"/>
                  </a:lnTo>
                  <a:lnTo>
                    <a:pt x="23462" y="2078"/>
                  </a:lnTo>
                  <a:lnTo>
                    <a:pt x="23258" y="1935"/>
                  </a:lnTo>
                  <a:lnTo>
                    <a:pt x="22952" y="1874"/>
                  </a:lnTo>
                  <a:lnTo>
                    <a:pt x="11935" y="937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6"/>
            <p:cNvSpPr/>
            <p:nvPr/>
          </p:nvSpPr>
          <p:spPr>
            <a:xfrm rot="-336207">
              <a:off x="7690012" y="4362441"/>
              <a:ext cx="1039477" cy="140010"/>
            </a:xfrm>
            <a:custGeom>
              <a:avLst/>
              <a:gdLst/>
              <a:ahLst/>
              <a:cxnLst/>
              <a:rect l="l" t="t" r="r" b="b"/>
              <a:pathLst>
                <a:path w="18004" h="2425" extrusionOk="0">
                  <a:moveTo>
                    <a:pt x="612" y="1"/>
                  </a:moveTo>
                  <a:lnTo>
                    <a:pt x="143" y="144"/>
                  </a:lnTo>
                  <a:lnTo>
                    <a:pt x="1" y="368"/>
                  </a:lnTo>
                  <a:lnTo>
                    <a:pt x="245" y="571"/>
                  </a:lnTo>
                  <a:lnTo>
                    <a:pt x="551" y="612"/>
                  </a:lnTo>
                  <a:lnTo>
                    <a:pt x="8799" y="1508"/>
                  </a:lnTo>
                  <a:lnTo>
                    <a:pt x="17067" y="2404"/>
                  </a:lnTo>
                  <a:lnTo>
                    <a:pt x="17393" y="2424"/>
                  </a:lnTo>
                  <a:lnTo>
                    <a:pt x="17861" y="2302"/>
                  </a:lnTo>
                  <a:lnTo>
                    <a:pt x="18004" y="2078"/>
                  </a:lnTo>
                  <a:lnTo>
                    <a:pt x="17760" y="1875"/>
                  </a:lnTo>
                  <a:lnTo>
                    <a:pt x="17454" y="1814"/>
                  </a:lnTo>
                  <a:lnTo>
                    <a:pt x="9186" y="917"/>
                  </a:lnTo>
                  <a:lnTo>
                    <a:pt x="938" y="21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" name="Google Shape;527;p56"/>
          <p:cNvGrpSpPr/>
          <p:nvPr/>
        </p:nvGrpSpPr>
        <p:grpSpPr>
          <a:xfrm>
            <a:off x="7487484" y="105627"/>
            <a:ext cx="1277183" cy="1109594"/>
            <a:chOff x="7487484" y="105627"/>
            <a:chExt cx="1277183" cy="1109594"/>
          </a:xfrm>
        </p:grpSpPr>
        <p:sp>
          <p:nvSpPr>
            <p:cNvPr id="528" name="Google Shape;528;p56"/>
            <p:cNvSpPr/>
            <p:nvPr/>
          </p:nvSpPr>
          <p:spPr>
            <a:xfrm rot="-8005207">
              <a:off x="8345633" y="804915"/>
              <a:ext cx="269842" cy="370178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0" y="82"/>
                  </a:lnTo>
                  <a:lnTo>
                    <a:pt x="1304" y="326"/>
                  </a:lnTo>
                  <a:lnTo>
                    <a:pt x="1100" y="510"/>
                  </a:lnTo>
                  <a:lnTo>
                    <a:pt x="998" y="693"/>
                  </a:lnTo>
                  <a:lnTo>
                    <a:pt x="550" y="187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31"/>
                  </a:lnTo>
                  <a:lnTo>
                    <a:pt x="245" y="5194"/>
                  </a:lnTo>
                  <a:lnTo>
                    <a:pt x="408" y="5316"/>
                  </a:lnTo>
                  <a:lnTo>
                    <a:pt x="856" y="5540"/>
                  </a:lnTo>
                  <a:lnTo>
                    <a:pt x="1752" y="5743"/>
                  </a:lnTo>
                  <a:lnTo>
                    <a:pt x="3055" y="5784"/>
                  </a:lnTo>
                  <a:lnTo>
                    <a:pt x="3809" y="5581"/>
                  </a:lnTo>
                  <a:lnTo>
                    <a:pt x="4114" y="5336"/>
                  </a:lnTo>
                  <a:lnTo>
                    <a:pt x="4196" y="5194"/>
                  </a:lnTo>
                  <a:lnTo>
                    <a:pt x="4216" y="4970"/>
                  </a:lnTo>
                  <a:lnTo>
                    <a:pt x="4175" y="4236"/>
                  </a:lnTo>
                  <a:lnTo>
                    <a:pt x="4013" y="3259"/>
                  </a:lnTo>
                  <a:lnTo>
                    <a:pt x="3727" y="2180"/>
                  </a:lnTo>
                  <a:lnTo>
                    <a:pt x="3320" y="1161"/>
                  </a:lnTo>
                  <a:lnTo>
                    <a:pt x="2811" y="387"/>
                  </a:lnTo>
                  <a:lnTo>
                    <a:pt x="2343" y="8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6"/>
            <p:cNvSpPr/>
            <p:nvPr/>
          </p:nvSpPr>
          <p:spPr>
            <a:xfrm rot="-8005207">
              <a:off x="7596489" y="470780"/>
              <a:ext cx="286800" cy="423609"/>
            </a:xfrm>
            <a:custGeom>
              <a:avLst/>
              <a:gdLst/>
              <a:ahLst/>
              <a:cxnLst/>
              <a:rect l="l" t="t" r="r" b="b"/>
              <a:pathLst>
                <a:path w="4482" h="6620" extrusionOk="0">
                  <a:moveTo>
                    <a:pt x="2139" y="1"/>
                  </a:moveTo>
                  <a:lnTo>
                    <a:pt x="1956" y="123"/>
                  </a:lnTo>
                  <a:lnTo>
                    <a:pt x="1874" y="265"/>
                  </a:lnTo>
                  <a:lnTo>
                    <a:pt x="1141" y="1609"/>
                  </a:lnTo>
                  <a:lnTo>
                    <a:pt x="347" y="3524"/>
                  </a:lnTo>
                  <a:lnTo>
                    <a:pt x="62" y="4725"/>
                  </a:lnTo>
                  <a:lnTo>
                    <a:pt x="1" y="5296"/>
                  </a:lnTo>
                  <a:lnTo>
                    <a:pt x="21" y="5560"/>
                  </a:lnTo>
                  <a:lnTo>
                    <a:pt x="327" y="6008"/>
                  </a:lnTo>
                  <a:lnTo>
                    <a:pt x="856" y="6334"/>
                  </a:lnTo>
                  <a:lnTo>
                    <a:pt x="1549" y="6538"/>
                  </a:lnTo>
                  <a:lnTo>
                    <a:pt x="2302" y="6619"/>
                  </a:lnTo>
                  <a:lnTo>
                    <a:pt x="3076" y="6558"/>
                  </a:lnTo>
                  <a:lnTo>
                    <a:pt x="3728" y="6375"/>
                  </a:lnTo>
                  <a:lnTo>
                    <a:pt x="4237" y="6049"/>
                  </a:lnTo>
                  <a:lnTo>
                    <a:pt x="4379" y="5825"/>
                  </a:lnTo>
                  <a:lnTo>
                    <a:pt x="4481" y="5560"/>
                  </a:lnTo>
                  <a:lnTo>
                    <a:pt x="4481" y="4725"/>
                  </a:lnTo>
                  <a:lnTo>
                    <a:pt x="4257" y="3666"/>
                  </a:lnTo>
                  <a:lnTo>
                    <a:pt x="3911" y="2546"/>
                  </a:lnTo>
                  <a:lnTo>
                    <a:pt x="3443" y="1467"/>
                  </a:lnTo>
                  <a:lnTo>
                    <a:pt x="2954" y="591"/>
                  </a:lnTo>
                  <a:lnTo>
                    <a:pt x="2465" y="82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56"/>
            <p:cNvSpPr/>
            <p:nvPr/>
          </p:nvSpPr>
          <p:spPr>
            <a:xfrm rot="-8005207">
              <a:off x="8326115" y="141195"/>
              <a:ext cx="308876" cy="490029"/>
            </a:xfrm>
            <a:custGeom>
              <a:avLst/>
              <a:gdLst/>
              <a:ahLst/>
              <a:cxnLst/>
              <a:rect l="l" t="t" r="r" b="b"/>
              <a:pathLst>
                <a:path w="4827" h="7658" extrusionOk="0">
                  <a:moveTo>
                    <a:pt x="2118" y="0"/>
                  </a:moveTo>
                  <a:lnTo>
                    <a:pt x="1853" y="61"/>
                  </a:lnTo>
                  <a:lnTo>
                    <a:pt x="1609" y="326"/>
                  </a:lnTo>
                  <a:lnTo>
                    <a:pt x="1507" y="570"/>
                  </a:lnTo>
                  <a:lnTo>
                    <a:pt x="1263" y="1080"/>
                  </a:lnTo>
                  <a:lnTo>
                    <a:pt x="265" y="3809"/>
                  </a:lnTo>
                  <a:lnTo>
                    <a:pt x="0" y="5214"/>
                  </a:lnTo>
                  <a:lnTo>
                    <a:pt x="21" y="6008"/>
                  </a:lnTo>
                  <a:lnTo>
                    <a:pt x="122" y="6314"/>
                  </a:lnTo>
                  <a:lnTo>
                    <a:pt x="265" y="6599"/>
                  </a:lnTo>
                  <a:lnTo>
                    <a:pt x="713" y="7047"/>
                  </a:lnTo>
                  <a:lnTo>
                    <a:pt x="1304" y="7373"/>
                  </a:lnTo>
                  <a:lnTo>
                    <a:pt x="1976" y="7576"/>
                  </a:lnTo>
                  <a:lnTo>
                    <a:pt x="2688" y="7658"/>
                  </a:lnTo>
                  <a:lnTo>
                    <a:pt x="3381" y="7576"/>
                  </a:lnTo>
                  <a:lnTo>
                    <a:pt x="4012" y="7373"/>
                  </a:lnTo>
                  <a:lnTo>
                    <a:pt x="4501" y="7026"/>
                  </a:lnTo>
                  <a:lnTo>
                    <a:pt x="4684" y="6782"/>
                  </a:lnTo>
                  <a:lnTo>
                    <a:pt x="4745" y="6660"/>
                  </a:lnTo>
                  <a:lnTo>
                    <a:pt x="4827" y="6273"/>
                  </a:lnTo>
                  <a:lnTo>
                    <a:pt x="4806" y="5519"/>
                  </a:lnTo>
                  <a:lnTo>
                    <a:pt x="4542" y="4236"/>
                  </a:lnTo>
                  <a:lnTo>
                    <a:pt x="4073" y="2851"/>
                  </a:lnTo>
                  <a:lnTo>
                    <a:pt x="3503" y="1568"/>
                  </a:lnTo>
                  <a:lnTo>
                    <a:pt x="2872" y="550"/>
                  </a:lnTo>
                  <a:lnTo>
                    <a:pt x="2403" y="122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484" y="797655"/>
            <a:ext cx="3715842" cy="3514371"/>
          </a:xfrm>
          <a:prstGeom prst="rect">
            <a:avLst/>
          </a:prstGeom>
        </p:spPr>
      </p:pic>
      <p:sp>
        <p:nvSpPr>
          <p:cNvPr id="13" name="Right Arrow 12">
            <a:hlinkClick r:id="" action="ppaction://hlinkshowjump?jump=nextslide"/>
          </p:cNvPr>
          <p:cNvSpPr/>
          <p:nvPr/>
        </p:nvSpPr>
        <p:spPr>
          <a:xfrm>
            <a:off x="1021992" y="212987"/>
            <a:ext cx="318498" cy="308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hlinkClick r:id="" action="ppaction://hlinkshowjump?jump=previousslide"/>
          </p:cNvPr>
          <p:cNvSpPr/>
          <p:nvPr/>
        </p:nvSpPr>
        <p:spPr>
          <a:xfrm flipH="1">
            <a:off x="549380" y="212987"/>
            <a:ext cx="277402" cy="308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791" y="4371950"/>
            <a:ext cx="7590209" cy="739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194" y="339502"/>
            <a:ext cx="5219427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E:\Videos\PPT\PngItem_2022801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425" y="3936036"/>
            <a:ext cx="399128" cy="40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:\Videos\PPT\kisspng-computer-icons-royalty-free-clip-art-next-generation-cliparts-5aae85b8656477.8751751815213869364153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577" y="3936036"/>
            <a:ext cx="399593" cy="40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17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5486"/>
            <a:ext cx="5800725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223" y="4227934"/>
            <a:ext cx="7590209" cy="739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E:\Videos\PPT\PngItem_2022801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34" y="3819049"/>
            <a:ext cx="399128" cy="40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E:\Videos\PPT\kisspng-computer-icons-royalty-free-clip-art-next-generation-cliparts-5aae85b8656477.8751751815213869364153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86" y="3819049"/>
            <a:ext cx="399593" cy="40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28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083" y="646153"/>
            <a:ext cx="4829540" cy="317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E:\Videos\PPT\PngItem_2022801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34" y="3819049"/>
            <a:ext cx="399128" cy="40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E:\Videos\PPT\kisspng-computer-icons-royalty-free-clip-art-next-generation-cliparts-5aae85b8656477.8751751815213869364153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86" y="3819049"/>
            <a:ext cx="399593" cy="40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23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223" y="4227934"/>
            <a:ext cx="7590209" cy="739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5486"/>
            <a:ext cx="5554189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E:\Videos\PPT\PngItem_2022801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34" y="3819049"/>
            <a:ext cx="399128" cy="40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Videos\PPT\noatun_play_start_arrow_6048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48" y="3710495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10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99542"/>
            <a:ext cx="4868391" cy="383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E:\Videos\PPT\PngItem_2022801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538" y="4023491"/>
            <a:ext cx="399128" cy="40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:\Videos\PPT\kisspng-computer-icons-royalty-free-clip-art-next-generation-cliparts-5aae85b8656477.8751751815213869364153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690" y="4023491"/>
            <a:ext cx="399593" cy="40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31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223" y="4227934"/>
            <a:ext cx="7590209" cy="739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3118"/>
            <a:ext cx="59055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E:\Videos\PPT\PngItem_2022801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34" y="3819049"/>
            <a:ext cx="399128" cy="40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E:\Videos\PPT\kisspng-computer-icons-royalty-free-clip-art-next-generation-cliparts-5aae85b8656477.8751751815213869364153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86" y="3819049"/>
            <a:ext cx="399593" cy="40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827" y="261929"/>
            <a:ext cx="57150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E:\Videos\PPT\PngItem_2022801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34" y="3819049"/>
            <a:ext cx="399128" cy="40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Videos\PPT\kisspng-computer-icons-royalty-free-clip-art-next-generation-cliparts-5aae85b8656477.8751751815213869364153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86" y="3819049"/>
            <a:ext cx="399593" cy="40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54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278" y="517766"/>
            <a:ext cx="5304995" cy="350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E:\Videos\PPT\PngItem_2022801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34" y="3819049"/>
            <a:ext cx="399128" cy="40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E:\Videos\PPT\kisspng-computer-icons-royalty-free-clip-art-next-generation-cliparts-5aae85b8656477.8751751815213869364153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86" y="3819049"/>
            <a:ext cx="399593" cy="40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17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28104"/>
            <a:ext cx="5876925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E:\Videos\PPT\PngItem_2022801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34" y="3819049"/>
            <a:ext cx="399128" cy="40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Videos\PPT\kisspng-computer-icons-royalty-free-clip-art-next-generation-cliparts-5aae85b8656477.8751751815213869364153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86" y="3819049"/>
            <a:ext cx="399593" cy="40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05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3"/>
          <p:cNvSpPr/>
          <p:nvPr/>
        </p:nvSpPr>
        <p:spPr>
          <a:xfrm>
            <a:off x="6071566" y="3744811"/>
            <a:ext cx="253085" cy="225099"/>
          </a:xfrm>
          <a:custGeom>
            <a:avLst/>
            <a:gdLst/>
            <a:ahLst/>
            <a:cxnLst/>
            <a:rect l="l" t="t" r="r" b="b"/>
            <a:pathLst>
              <a:path w="2378" h="2115" extrusionOk="0">
                <a:moveTo>
                  <a:pt x="1269" y="912"/>
                </a:moveTo>
                <a:lnTo>
                  <a:pt x="1269" y="912"/>
                </a:lnTo>
                <a:cubicBezTo>
                  <a:pt x="1259" y="919"/>
                  <a:pt x="1249" y="926"/>
                  <a:pt x="1239" y="929"/>
                </a:cubicBezTo>
                <a:cubicBezTo>
                  <a:pt x="1147" y="981"/>
                  <a:pt x="1204" y="1108"/>
                  <a:pt x="1289" y="1108"/>
                </a:cubicBezTo>
                <a:cubicBezTo>
                  <a:pt x="1304" y="1108"/>
                  <a:pt x="1319" y="1104"/>
                  <a:pt x="1334" y="1096"/>
                </a:cubicBezTo>
                <a:lnTo>
                  <a:pt x="1334" y="1096"/>
                </a:lnTo>
                <a:cubicBezTo>
                  <a:pt x="1292" y="1119"/>
                  <a:pt x="1262" y="1149"/>
                  <a:pt x="1236" y="1186"/>
                </a:cubicBezTo>
                <a:cubicBezTo>
                  <a:pt x="1138" y="1155"/>
                  <a:pt x="1053" y="1132"/>
                  <a:pt x="962" y="1088"/>
                </a:cubicBezTo>
                <a:cubicBezTo>
                  <a:pt x="1057" y="1004"/>
                  <a:pt x="1161" y="946"/>
                  <a:pt x="1269" y="912"/>
                </a:cubicBezTo>
                <a:close/>
                <a:moveTo>
                  <a:pt x="1377" y="1"/>
                </a:moveTo>
                <a:cubicBezTo>
                  <a:pt x="1023" y="1"/>
                  <a:pt x="682" y="174"/>
                  <a:pt x="439" y="504"/>
                </a:cubicBezTo>
                <a:cubicBezTo>
                  <a:pt x="1" y="1101"/>
                  <a:pt x="456" y="1925"/>
                  <a:pt x="1111" y="2093"/>
                </a:cubicBezTo>
                <a:cubicBezTo>
                  <a:pt x="1168" y="2108"/>
                  <a:pt x="1229" y="2115"/>
                  <a:pt x="1290" y="2115"/>
                </a:cubicBezTo>
                <a:cubicBezTo>
                  <a:pt x="1789" y="2115"/>
                  <a:pt x="2378" y="1654"/>
                  <a:pt x="2119" y="1132"/>
                </a:cubicBezTo>
                <a:cubicBezTo>
                  <a:pt x="1970" y="834"/>
                  <a:pt x="1711" y="698"/>
                  <a:pt x="1443" y="698"/>
                </a:cubicBezTo>
                <a:cubicBezTo>
                  <a:pt x="1188" y="698"/>
                  <a:pt x="925" y="820"/>
                  <a:pt x="739" y="1040"/>
                </a:cubicBezTo>
                <a:cubicBezTo>
                  <a:pt x="699" y="1091"/>
                  <a:pt x="702" y="1155"/>
                  <a:pt x="759" y="1192"/>
                </a:cubicBezTo>
                <a:cubicBezTo>
                  <a:pt x="932" y="1303"/>
                  <a:pt x="1070" y="1334"/>
                  <a:pt x="1262" y="1395"/>
                </a:cubicBezTo>
                <a:cubicBezTo>
                  <a:pt x="1271" y="1398"/>
                  <a:pt x="1279" y="1399"/>
                  <a:pt x="1288" y="1399"/>
                </a:cubicBezTo>
                <a:cubicBezTo>
                  <a:pt x="1321" y="1399"/>
                  <a:pt x="1351" y="1378"/>
                  <a:pt x="1370" y="1351"/>
                </a:cubicBezTo>
                <a:cubicBezTo>
                  <a:pt x="1458" y="1226"/>
                  <a:pt x="1512" y="1017"/>
                  <a:pt x="1370" y="909"/>
                </a:cubicBezTo>
                <a:cubicBezTo>
                  <a:pt x="1360" y="903"/>
                  <a:pt x="1347" y="898"/>
                  <a:pt x="1334" y="898"/>
                </a:cubicBezTo>
                <a:cubicBezTo>
                  <a:pt x="1370" y="892"/>
                  <a:pt x="1406" y="888"/>
                  <a:pt x="1443" y="888"/>
                </a:cubicBezTo>
                <a:cubicBezTo>
                  <a:pt x="1625" y="888"/>
                  <a:pt x="1804" y="976"/>
                  <a:pt x="1927" y="1179"/>
                </a:cubicBezTo>
                <a:cubicBezTo>
                  <a:pt x="2042" y="1361"/>
                  <a:pt x="1964" y="1567"/>
                  <a:pt x="1826" y="1712"/>
                </a:cubicBezTo>
                <a:cubicBezTo>
                  <a:pt x="1693" y="1853"/>
                  <a:pt x="1509" y="1918"/>
                  <a:pt x="1322" y="1918"/>
                </a:cubicBezTo>
                <a:cubicBezTo>
                  <a:pt x="1201" y="1918"/>
                  <a:pt x="1079" y="1891"/>
                  <a:pt x="969" y="1840"/>
                </a:cubicBezTo>
                <a:cubicBezTo>
                  <a:pt x="419" y="1594"/>
                  <a:pt x="334" y="909"/>
                  <a:pt x="702" y="481"/>
                </a:cubicBezTo>
                <a:cubicBezTo>
                  <a:pt x="877" y="278"/>
                  <a:pt x="1106" y="190"/>
                  <a:pt x="1341" y="190"/>
                </a:cubicBezTo>
                <a:cubicBezTo>
                  <a:pt x="1575" y="190"/>
                  <a:pt x="1813" y="277"/>
                  <a:pt x="2008" y="423"/>
                </a:cubicBezTo>
                <a:cubicBezTo>
                  <a:pt x="2026" y="436"/>
                  <a:pt x="2043" y="442"/>
                  <a:pt x="2060" y="442"/>
                </a:cubicBezTo>
                <a:cubicBezTo>
                  <a:pt x="2137" y="442"/>
                  <a:pt x="2187" y="316"/>
                  <a:pt x="2106" y="258"/>
                </a:cubicBezTo>
                <a:cubicBezTo>
                  <a:pt x="1876" y="85"/>
                  <a:pt x="1623" y="1"/>
                  <a:pt x="1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6" name="Google Shape;546;p33"/>
          <p:cNvGrpSpPr/>
          <p:nvPr/>
        </p:nvGrpSpPr>
        <p:grpSpPr>
          <a:xfrm rot="8807118">
            <a:off x="8080249" y="367171"/>
            <a:ext cx="310526" cy="361685"/>
            <a:chOff x="8496700" y="273925"/>
            <a:chExt cx="426100" cy="496300"/>
          </a:xfrm>
        </p:grpSpPr>
        <p:sp>
          <p:nvSpPr>
            <p:cNvPr id="547" name="Google Shape;547;p33"/>
            <p:cNvSpPr/>
            <p:nvPr/>
          </p:nvSpPr>
          <p:spPr>
            <a:xfrm>
              <a:off x="8676975" y="721025"/>
              <a:ext cx="49200" cy="49200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3"/>
            <p:cNvSpPr/>
            <p:nvPr/>
          </p:nvSpPr>
          <p:spPr>
            <a:xfrm>
              <a:off x="8496700" y="540775"/>
              <a:ext cx="49200" cy="49200"/>
            </a:xfrm>
            <a:prstGeom prst="ellipse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3"/>
            <p:cNvSpPr/>
            <p:nvPr/>
          </p:nvSpPr>
          <p:spPr>
            <a:xfrm>
              <a:off x="8873600" y="273925"/>
              <a:ext cx="49200" cy="49200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0" name="Google Shape;550;p33"/>
          <p:cNvGrpSpPr/>
          <p:nvPr/>
        </p:nvGrpSpPr>
        <p:grpSpPr>
          <a:xfrm rot="-8807118" flipH="1">
            <a:off x="6424799" y="564558"/>
            <a:ext cx="310526" cy="361685"/>
            <a:chOff x="8496700" y="273925"/>
            <a:chExt cx="426100" cy="496300"/>
          </a:xfrm>
        </p:grpSpPr>
        <p:sp>
          <p:nvSpPr>
            <p:cNvPr id="551" name="Google Shape;551;p33"/>
            <p:cNvSpPr/>
            <p:nvPr/>
          </p:nvSpPr>
          <p:spPr>
            <a:xfrm>
              <a:off x="8676975" y="721025"/>
              <a:ext cx="49200" cy="49200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3"/>
            <p:cNvSpPr/>
            <p:nvPr/>
          </p:nvSpPr>
          <p:spPr>
            <a:xfrm>
              <a:off x="8496700" y="540775"/>
              <a:ext cx="49200" cy="49200"/>
            </a:xfrm>
            <a:prstGeom prst="ellipse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3"/>
            <p:cNvSpPr/>
            <p:nvPr/>
          </p:nvSpPr>
          <p:spPr>
            <a:xfrm>
              <a:off x="8873600" y="273925"/>
              <a:ext cx="49200" cy="49200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4" name="Google Shape;554;p33"/>
          <p:cNvSpPr/>
          <p:nvPr/>
        </p:nvSpPr>
        <p:spPr>
          <a:xfrm>
            <a:off x="7377468" y="701016"/>
            <a:ext cx="131599" cy="117049"/>
          </a:xfrm>
          <a:custGeom>
            <a:avLst/>
            <a:gdLst/>
            <a:ahLst/>
            <a:cxnLst/>
            <a:rect l="l" t="t" r="r" b="b"/>
            <a:pathLst>
              <a:path w="2378" h="2115" extrusionOk="0">
                <a:moveTo>
                  <a:pt x="1269" y="912"/>
                </a:moveTo>
                <a:lnTo>
                  <a:pt x="1269" y="912"/>
                </a:lnTo>
                <a:cubicBezTo>
                  <a:pt x="1259" y="919"/>
                  <a:pt x="1249" y="926"/>
                  <a:pt x="1239" y="929"/>
                </a:cubicBezTo>
                <a:cubicBezTo>
                  <a:pt x="1147" y="981"/>
                  <a:pt x="1204" y="1108"/>
                  <a:pt x="1289" y="1108"/>
                </a:cubicBezTo>
                <a:cubicBezTo>
                  <a:pt x="1304" y="1108"/>
                  <a:pt x="1319" y="1104"/>
                  <a:pt x="1334" y="1096"/>
                </a:cubicBezTo>
                <a:lnTo>
                  <a:pt x="1334" y="1096"/>
                </a:lnTo>
                <a:cubicBezTo>
                  <a:pt x="1292" y="1119"/>
                  <a:pt x="1262" y="1149"/>
                  <a:pt x="1236" y="1186"/>
                </a:cubicBezTo>
                <a:cubicBezTo>
                  <a:pt x="1138" y="1155"/>
                  <a:pt x="1053" y="1132"/>
                  <a:pt x="962" y="1088"/>
                </a:cubicBezTo>
                <a:cubicBezTo>
                  <a:pt x="1057" y="1004"/>
                  <a:pt x="1161" y="946"/>
                  <a:pt x="1269" y="912"/>
                </a:cubicBezTo>
                <a:close/>
                <a:moveTo>
                  <a:pt x="1377" y="1"/>
                </a:moveTo>
                <a:cubicBezTo>
                  <a:pt x="1023" y="1"/>
                  <a:pt x="682" y="174"/>
                  <a:pt x="439" y="504"/>
                </a:cubicBezTo>
                <a:cubicBezTo>
                  <a:pt x="1" y="1101"/>
                  <a:pt x="456" y="1925"/>
                  <a:pt x="1111" y="2093"/>
                </a:cubicBezTo>
                <a:cubicBezTo>
                  <a:pt x="1168" y="2108"/>
                  <a:pt x="1229" y="2115"/>
                  <a:pt x="1290" y="2115"/>
                </a:cubicBezTo>
                <a:cubicBezTo>
                  <a:pt x="1789" y="2115"/>
                  <a:pt x="2378" y="1654"/>
                  <a:pt x="2119" y="1132"/>
                </a:cubicBezTo>
                <a:cubicBezTo>
                  <a:pt x="1970" y="834"/>
                  <a:pt x="1711" y="698"/>
                  <a:pt x="1443" y="698"/>
                </a:cubicBezTo>
                <a:cubicBezTo>
                  <a:pt x="1188" y="698"/>
                  <a:pt x="925" y="820"/>
                  <a:pt x="739" y="1040"/>
                </a:cubicBezTo>
                <a:cubicBezTo>
                  <a:pt x="699" y="1091"/>
                  <a:pt x="702" y="1155"/>
                  <a:pt x="759" y="1192"/>
                </a:cubicBezTo>
                <a:cubicBezTo>
                  <a:pt x="932" y="1303"/>
                  <a:pt x="1070" y="1334"/>
                  <a:pt x="1262" y="1395"/>
                </a:cubicBezTo>
                <a:cubicBezTo>
                  <a:pt x="1271" y="1398"/>
                  <a:pt x="1279" y="1399"/>
                  <a:pt x="1288" y="1399"/>
                </a:cubicBezTo>
                <a:cubicBezTo>
                  <a:pt x="1321" y="1399"/>
                  <a:pt x="1351" y="1378"/>
                  <a:pt x="1370" y="1351"/>
                </a:cubicBezTo>
                <a:cubicBezTo>
                  <a:pt x="1458" y="1226"/>
                  <a:pt x="1512" y="1017"/>
                  <a:pt x="1370" y="909"/>
                </a:cubicBezTo>
                <a:cubicBezTo>
                  <a:pt x="1360" y="903"/>
                  <a:pt x="1347" y="898"/>
                  <a:pt x="1334" y="898"/>
                </a:cubicBezTo>
                <a:cubicBezTo>
                  <a:pt x="1370" y="892"/>
                  <a:pt x="1406" y="888"/>
                  <a:pt x="1443" y="888"/>
                </a:cubicBezTo>
                <a:cubicBezTo>
                  <a:pt x="1625" y="888"/>
                  <a:pt x="1804" y="976"/>
                  <a:pt x="1927" y="1179"/>
                </a:cubicBezTo>
                <a:cubicBezTo>
                  <a:pt x="2042" y="1361"/>
                  <a:pt x="1964" y="1567"/>
                  <a:pt x="1826" y="1712"/>
                </a:cubicBezTo>
                <a:cubicBezTo>
                  <a:pt x="1693" y="1853"/>
                  <a:pt x="1509" y="1918"/>
                  <a:pt x="1322" y="1918"/>
                </a:cubicBezTo>
                <a:cubicBezTo>
                  <a:pt x="1201" y="1918"/>
                  <a:pt x="1079" y="1891"/>
                  <a:pt x="969" y="1840"/>
                </a:cubicBezTo>
                <a:cubicBezTo>
                  <a:pt x="419" y="1594"/>
                  <a:pt x="334" y="909"/>
                  <a:pt x="702" y="481"/>
                </a:cubicBezTo>
                <a:cubicBezTo>
                  <a:pt x="877" y="278"/>
                  <a:pt x="1106" y="190"/>
                  <a:pt x="1341" y="190"/>
                </a:cubicBezTo>
                <a:cubicBezTo>
                  <a:pt x="1575" y="190"/>
                  <a:pt x="1813" y="277"/>
                  <a:pt x="2008" y="423"/>
                </a:cubicBezTo>
                <a:cubicBezTo>
                  <a:pt x="2026" y="436"/>
                  <a:pt x="2043" y="442"/>
                  <a:pt x="2060" y="442"/>
                </a:cubicBezTo>
                <a:cubicBezTo>
                  <a:pt x="2137" y="442"/>
                  <a:pt x="2187" y="316"/>
                  <a:pt x="2106" y="258"/>
                </a:cubicBezTo>
                <a:cubicBezTo>
                  <a:pt x="1876" y="85"/>
                  <a:pt x="1623" y="1"/>
                  <a:pt x="1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04" y="482075"/>
            <a:ext cx="6890051" cy="413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4" name="Google Shape;544;p33"/>
          <p:cNvSpPr/>
          <p:nvPr/>
        </p:nvSpPr>
        <p:spPr>
          <a:xfrm rot="-3906659">
            <a:off x="7328191" y="753852"/>
            <a:ext cx="608090" cy="1051938"/>
          </a:xfrm>
          <a:custGeom>
            <a:avLst/>
            <a:gdLst/>
            <a:ahLst/>
            <a:cxnLst/>
            <a:rect l="l" t="t" r="r" b="b"/>
            <a:pathLst>
              <a:path w="8784" h="15195" extrusionOk="0">
                <a:moveTo>
                  <a:pt x="5197" y="187"/>
                </a:moveTo>
                <a:cubicBezTo>
                  <a:pt x="5461" y="187"/>
                  <a:pt x="5800" y="517"/>
                  <a:pt x="5888" y="750"/>
                </a:cubicBezTo>
                <a:cubicBezTo>
                  <a:pt x="6024" y="1103"/>
                  <a:pt x="6010" y="1516"/>
                  <a:pt x="6007" y="1887"/>
                </a:cubicBezTo>
                <a:cubicBezTo>
                  <a:pt x="5999" y="2723"/>
                  <a:pt x="5966" y="3573"/>
                  <a:pt x="5871" y="4404"/>
                </a:cubicBezTo>
                <a:cubicBezTo>
                  <a:pt x="5837" y="4691"/>
                  <a:pt x="5794" y="4974"/>
                  <a:pt x="5747" y="5258"/>
                </a:cubicBezTo>
                <a:cubicBezTo>
                  <a:pt x="5666" y="4579"/>
                  <a:pt x="5504" y="3914"/>
                  <a:pt x="5331" y="3249"/>
                </a:cubicBezTo>
                <a:cubicBezTo>
                  <a:pt x="5122" y="2427"/>
                  <a:pt x="4691" y="1333"/>
                  <a:pt x="4900" y="483"/>
                </a:cubicBezTo>
                <a:cubicBezTo>
                  <a:pt x="4953" y="268"/>
                  <a:pt x="5066" y="187"/>
                  <a:pt x="5197" y="187"/>
                </a:cubicBezTo>
                <a:close/>
                <a:moveTo>
                  <a:pt x="8072" y="2671"/>
                </a:moveTo>
                <a:cubicBezTo>
                  <a:pt x="8320" y="2671"/>
                  <a:pt x="8442" y="2893"/>
                  <a:pt x="8355" y="3165"/>
                </a:cubicBezTo>
                <a:cubicBezTo>
                  <a:pt x="8102" y="3962"/>
                  <a:pt x="7332" y="4667"/>
                  <a:pt x="6779" y="5261"/>
                </a:cubicBezTo>
                <a:cubicBezTo>
                  <a:pt x="6462" y="5602"/>
                  <a:pt x="6094" y="5926"/>
                  <a:pt x="5773" y="6277"/>
                </a:cubicBezTo>
                <a:cubicBezTo>
                  <a:pt x="5949" y="5423"/>
                  <a:pt x="6388" y="4565"/>
                  <a:pt x="6820" y="3837"/>
                </a:cubicBezTo>
                <a:cubicBezTo>
                  <a:pt x="7066" y="3419"/>
                  <a:pt x="7396" y="2889"/>
                  <a:pt x="7876" y="2710"/>
                </a:cubicBezTo>
                <a:cubicBezTo>
                  <a:pt x="7948" y="2683"/>
                  <a:pt x="8013" y="2671"/>
                  <a:pt x="8072" y="2671"/>
                </a:cubicBezTo>
                <a:close/>
                <a:moveTo>
                  <a:pt x="3233" y="4189"/>
                </a:moveTo>
                <a:cubicBezTo>
                  <a:pt x="3844" y="4189"/>
                  <a:pt x="4321" y="5464"/>
                  <a:pt x="4488" y="5865"/>
                </a:cubicBezTo>
                <a:cubicBezTo>
                  <a:pt x="4657" y="6270"/>
                  <a:pt x="4798" y="6688"/>
                  <a:pt x="4930" y="7107"/>
                </a:cubicBezTo>
                <a:cubicBezTo>
                  <a:pt x="4559" y="6699"/>
                  <a:pt x="4060" y="6364"/>
                  <a:pt x="3668" y="6027"/>
                </a:cubicBezTo>
                <a:cubicBezTo>
                  <a:pt x="3263" y="5683"/>
                  <a:pt x="1978" y="4539"/>
                  <a:pt x="3104" y="4208"/>
                </a:cubicBezTo>
                <a:cubicBezTo>
                  <a:pt x="3148" y="4195"/>
                  <a:pt x="3191" y="4189"/>
                  <a:pt x="3233" y="4189"/>
                </a:cubicBezTo>
                <a:close/>
                <a:moveTo>
                  <a:pt x="7574" y="7652"/>
                </a:moveTo>
                <a:cubicBezTo>
                  <a:pt x="7714" y="7652"/>
                  <a:pt x="7813" y="7707"/>
                  <a:pt x="7852" y="7836"/>
                </a:cubicBezTo>
                <a:cubicBezTo>
                  <a:pt x="7963" y="8207"/>
                  <a:pt x="7643" y="8588"/>
                  <a:pt x="7349" y="8756"/>
                </a:cubicBezTo>
                <a:cubicBezTo>
                  <a:pt x="7012" y="8952"/>
                  <a:pt x="6580" y="8996"/>
                  <a:pt x="6202" y="9050"/>
                </a:cubicBezTo>
                <a:cubicBezTo>
                  <a:pt x="5824" y="9101"/>
                  <a:pt x="5403" y="9138"/>
                  <a:pt x="5035" y="9283"/>
                </a:cubicBezTo>
                <a:cubicBezTo>
                  <a:pt x="5626" y="8667"/>
                  <a:pt x="6974" y="7652"/>
                  <a:pt x="7574" y="7652"/>
                </a:cubicBezTo>
                <a:close/>
                <a:moveTo>
                  <a:pt x="1322" y="7397"/>
                </a:moveTo>
                <a:cubicBezTo>
                  <a:pt x="1665" y="7397"/>
                  <a:pt x="2011" y="7655"/>
                  <a:pt x="2268" y="7903"/>
                </a:cubicBezTo>
                <a:cubicBezTo>
                  <a:pt x="2643" y="8261"/>
                  <a:pt x="2933" y="8709"/>
                  <a:pt x="3182" y="9158"/>
                </a:cubicBezTo>
                <a:cubicBezTo>
                  <a:pt x="3473" y="9678"/>
                  <a:pt x="3529" y="10251"/>
                  <a:pt x="3641" y="10822"/>
                </a:cubicBezTo>
                <a:cubicBezTo>
                  <a:pt x="3378" y="10518"/>
                  <a:pt x="3003" y="10262"/>
                  <a:pt x="2740" y="10056"/>
                </a:cubicBezTo>
                <a:cubicBezTo>
                  <a:pt x="2085" y="9550"/>
                  <a:pt x="1306" y="9080"/>
                  <a:pt x="816" y="8396"/>
                </a:cubicBezTo>
                <a:cubicBezTo>
                  <a:pt x="628" y="8133"/>
                  <a:pt x="584" y="7849"/>
                  <a:pt x="833" y="7610"/>
                </a:cubicBezTo>
                <a:cubicBezTo>
                  <a:pt x="989" y="7458"/>
                  <a:pt x="1155" y="7397"/>
                  <a:pt x="1322" y="7397"/>
                </a:cubicBezTo>
                <a:close/>
                <a:moveTo>
                  <a:pt x="5935" y="10861"/>
                </a:moveTo>
                <a:cubicBezTo>
                  <a:pt x="6050" y="10861"/>
                  <a:pt x="6162" y="10885"/>
                  <a:pt x="6256" y="10950"/>
                </a:cubicBezTo>
                <a:cubicBezTo>
                  <a:pt x="6499" y="11116"/>
                  <a:pt x="6533" y="11281"/>
                  <a:pt x="6267" y="11433"/>
                </a:cubicBezTo>
                <a:cubicBezTo>
                  <a:pt x="5538" y="11851"/>
                  <a:pt x="4636" y="11720"/>
                  <a:pt x="3853" y="11952"/>
                </a:cubicBezTo>
                <a:cubicBezTo>
                  <a:pt x="4185" y="11477"/>
                  <a:pt x="4937" y="11145"/>
                  <a:pt x="5420" y="10974"/>
                </a:cubicBezTo>
                <a:cubicBezTo>
                  <a:pt x="5571" y="10918"/>
                  <a:pt x="5758" y="10861"/>
                  <a:pt x="5935" y="10861"/>
                </a:cubicBezTo>
                <a:close/>
                <a:moveTo>
                  <a:pt x="1402" y="11150"/>
                </a:moveTo>
                <a:cubicBezTo>
                  <a:pt x="2022" y="11150"/>
                  <a:pt x="2552" y="12965"/>
                  <a:pt x="2669" y="13684"/>
                </a:cubicBezTo>
                <a:cubicBezTo>
                  <a:pt x="2018" y="12968"/>
                  <a:pt x="692" y="11605"/>
                  <a:pt x="1171" y="11237"/>
                </a:cubicBezTo>
                <a:cubicBezTo>
                  <a:pt x="1249" y="11177"/>
                  <a:pt x="1326" y="11150"/>
                  <a:pt x="1402" y="11150"/>
                </a:cubicBezTo>
                <a:close/>
                <a:moveTo>
                  <a:pt x="4870" y="13028"/>
                </a:moveTo>
                <a:cubicBezTo>
                  <a:pt x="4932" y="13028"/>
                  <a:pt x="4991" y="13038"/>
                  <a:pt x="5045" y="13062"/>
                </a:cubicBezTo>
                <a:cubicBezTo>
                  <a:pt x="5339" y="13194"/>
                  <a:pt x="5032" y="13586"/>
                  <a:pt x="4876" y="13676"/>
                </a:cubicBezTo>
                <a:cubicBezTo>
                  <a:pt x="4630" y="13815"/>
                  <a:pt x="4303" y="13842"/>
                  <a:pt x="4029" y="13872"/>
                </a:cubicBezTo>
                <a:cubicBezTo>
                  <a:pt x="3776" y="13903"/>
                  <a:pt x="3506" y="13903"/>
                  <a:pt x="3246" y="13944"/>
                </a:cubicBezTo>
                <a:cubicBezTo>
                  <a:pt x="3439" y="13774"/>
                  <a:pt x="3665" y="13633"/>
                  <a:pt x="3864" y="13501"/>
                </a:cubicBezTo>
                <a:cubicBezTo>
                  <a:pt x="4095" y="13345"/>
                  <a:pt x="4531" y="13028"/>
                  <a:pt x="4870" y="13028"/>
                </a:cubicBezTo>
                <a:close/>
                <a:moveTo>
                  <a:pt x="5231" y="0"/>
                </a:moveTo>
                <a:cubicBezTo>
                  <a:pt x="5102" y="0"/>
                  <a:pt x="4974" y="46"/>
                  <a:pt x="4859" y="156"/>
                </a:cubicBezTo>
                <a:cubicBezTo>
                  <a:pt x="4380" y="617"/>
                  <a:pt x="4781" y="1796"/>
                  <a:pt x="4900" y="2312"/>
                </a:cubicBezTo>
                <a:cubicBezTo>
                  <a:pt x="5173" y="3523"/>
                  <a:pt x="5582" y="4704"/>
                  <a:pt x="5602" y="5956"/>
                </a:cubicBezTo>
                <a:lnTo>
                  <a:pt x="5602" y="5970"/>
                </a:lnTo>
                <a:cubicBezTo>
                  <a:pt x="5548" y="6213"/>
                  <a:pt x="5487" y="6456"/>
                  <a:pt x="5423" y="6699"/>
                </a:cubicBezTo>
                <a:cubicBezTo>
                  <a:pt x="5416" y="6708"/>
                  <a:pt x="5409" y="6716"/>
                  <a:pt x="5403" y="6725"/>
                </a:cubicBezTo>
                <a:cubicBezTo>
                  <a:pt x="5379" y="6756"/>
                  <a:pt x="5382" y="6786"/>
                  <a:pt x="5392" y="6810"/>
                </a:cubicBezTo>
                <a:cubicBezTo>
                  <a:pt x="5339" y="7006"/>
                  <a:pt x="5281" y="7202"/>
                  <a:pt x="5224" y="7397"/>
                </a:cubicBezTo>
                <a:cubicBezTo>
                  <a:pt x="5007" y="6702"/>
                  <a:pt x="4778" y="6014"/>
                  <a:pt x="4471" y="5352"/>
                </a:cubicBezTo>
                <a:cubicBezTo>
                  <a:pt x="4244" y="4866"/>
                  <a:pt x="3827" y="4010"/>
                  <a:pt x="3189" y="4010"/>
                </a:cubicBezTo>
                <a:cubicBezTo>
                  <a:pt x="3145" y="4010"/>
                  <a:pt x="3100" y="4014"/>
                  <a:pt x="3054" y="4023"/>
                </a:cubicBezTo>
                <a:cubicBezTo>
                  <a:pt x="2777" y="4073"/>
                  <a:pt x="2521" y="4350"/>
                  <a:pt x="2464" y="4617"/>
                </a:cubicBezTo>
                <a:cubicBezTo>
                  <a:pt x="2396" y="4934"/>
                  <a:pt x="2632" y="5244"/>
                  <a:pt x="2818" y="5473"/>
                </a:cubicBezTo>
                <a:cubicBezTo>
                  <a:pt x="3162" y="5892"/>
                  <a:pt x="3610" y="6233"/>
                  <a:pt x="4026" y="6580"/>
                </a:cubicBezTo>
                <a:cubicBezTo>
                  <a:pt x="4407" y="6901"/>
                  <a:pt x="4879" y="7238"/>
                  <a:pt x="5113" y="7691"/>
                </a:cubicBezTo>
                <a:cubicBezTo>
                  <a:pt x="5116" y="7694"/>
                  <a:pt x="5119" y="7697"/>
                  <a:pt x="5122" y="7700"/>
                </a:cubicBezTo>
                <a:lnTo>
                  <a:pt x="5126" y="7704"/>
                </a:lnTo>
                <a:lnTo>
                  <a:pt x="5126" y="7708"/>
                </a:lnTo>
                <a:cubicBezTo>
                  <a:pt x="4764" y="8841"/>
                  <a:pt x="4326" y="9955"/>
                  <a:pt x="3891" y="11069"/>
                </a:cubicBezTo>
                <a:cubicBezTo>
                  <a:pt x="3722" y="10383"/>
                  <a:pt x="3688" y="9695"/>
                  <a:pt x="3351" y="9060"/>
                </a:cubicBezTo>
                <a:cubicBezTo>
                  <a:pt x="3081" y="8561"/>
                  <a:pt x="2737" y="8085"/>
                  <a:pt x="2325" y="7694"/>
                </a:cubicBezTo>
                <a:cubicBezTo>
                  <a:pt x="2059" y="7437"/>
                  <a:pt x="1622" y="7228"/>
                  <a:pt x="1234" y="7228"/>
                </a:cubicBezTo>
                <a:cubicBezTo>
                  <a:pt x="888" y="7228"/>
                  <a:pt x="581" y="7395"/>
                  <a:pt x="469" y="7842"/>
                </a:cubicBezTo>
                <a:cubicBezTo>
                  <a:pt x="301" y="8531"/>
                  <a:pt x="1327" y="9209"/>
                  <a:pt x="1762" y="9550"/>
                </a:cubicBezTo>
                <a:cubicBezTo>
                  <a:pt x="2183" y="9881"/>
                  <a:pt x="2618" y="10191"/>
                  <a:pt x="3027" y="10535"/>
                </a:cubicBezTo>
                <a:cubicBezTo>
                  <a:pt x="3300" y="10765"/>
                  <a:pt x="3678" y="11061"/>
                  <a:pt x="3749" y="11433"/>
                </a:cubicBezTo>
                <a:cubicBezTo>
                  <a:pt x="3442" y="12223"/>
                  <a:pt x="3141" y="13015"/>
                  <a:pt x="2882" y="13818"/>
                </a:cubicBezTo>
                <a:cubicBezTo>
                  <a:pt x="2848" y="13211"/>
                  <a:pt x="2615" y="12583"/>
                  <a:pt x="2383" y="12033"/>
                </a:cubicBezTo>
                <a:cubicBezTo>
                  <a:pt x="2216" y="11646"/>
                  <a:pt x="1887" y="10972"/>
                  <a:pt x="1391" y="10972"/>
                </a:cubicBezTo>
                <a:cubicBezTo>
                  <a:pt x="1333" y="10972"/>
                  <a:pt x="1274" y="10981"/>
                  <a:pt x="1212" y="11001"/>
                </a:cubicBezTo>
                <a:cubicBezTo>
                  <a:pt x="0" y="11385"/>
                  <a:pt x="2426" y="13626"/>
                  <a:pt x="2784" y="14115"/>
                </a:cubicBezTo>
                <a:cubicBezTo>
                  <a:pt x="2686" y="14433"/>
                  <a:pt x="2592" y="14753"/>
                  <a:pt x="2504" y="15077"/>
                </a:cubicBezTo>
                <a:cubicBezTo>
                  <a:pt x="2486" y="15148"/>
                  <a:pt x="2546" y="15195"/>
                  <a:pt x="2603" y="15195"/>
                </a:cubicBezTo>
                <a:cubicBezTo>
                  <a:pt x="2641" y="15195"/>
                  <a:pt x="2677" y="15174"/>
                  <a:pt x="2690" y="15128"/>
                </a:cubicBezTo>
                <a:cubicBezTo>
                  <a:pt x="2771" y="14824"/>
                  <a:pt x="2858" y="14523"/>
                  <a:pt x="2950" y="14227"/>
                </a:cubicBezTo>
                <a:cubicBezTo>
                  <a:pt x="2973" y="14223"/>
                  <a:pt x="2997" y="14213"/>
                  <a:pt x="3014" y="14190"/>
                </a:cubicBezTo>
                <a:cubicBezTo>
                  <a:pt x="3594" y="13977"/>
                  <a:pt x="4286" y="14118"/>
                  <a:pt x="4876" y="13886"/>
                </a:cubicBezTo>
                <a:cubicBezTo>
                  <a:pt x="5194" y="13761"/>
                  <a:pt x="5554" y="13292"/>
                  <a:pt x="5234" y="12972"/>
                </a:cubicBezTo>
                <a:cubicBezTo>
                  <a:pt x="5138" y="12877"/>
                  <a:pt x="5021" y="12840"/>
                  <a:pt x="4896" y="12840"/>
                </a:cubicBezTo>
                <a:cubicBezTo>
                  <a:pt x="4610" y="12840"/>
                  <a:pt x="4284" y="13029"/>
                  <a:pt x="4073" y="13143"/>
                </a:cubicBezTo>
                <a:cubicBezTo>
                  <a:pt x="3749" y="13326"/>
                  <a:pt x="3364" y="13562"/>
                  <a:pt x="3074" y="13842"/>
                </a:cubicBezTo>
                <a:cubicBezTo>
                  <a:pt x="3253" y="13292"/>
                  <a:pt x="3448" y="12749"/>
                  <a:pt x="3651" y="12206"/>
                </a:cubicBezTo>
                <a:cubicBezTo>
                  <a:pt x="3688" y="12206"/>
                  <a:pt x="3725" y="12189"/>
                  <a:pt x="3746" y="12148"/>
                </a:cubicBezTo>
                <a:cubicBezTo>
                  <a:pt x="3759" y="12160"/>
                  <a:pt x="3776" y="12166"/>
                  <a:pt x="3796" y="12166"/>
                </a:cubicBezTo>
                <a:cubicBezTo>
                  <a:pt x="3806" y="12166"/>
                  <a:pt x="3816" y="12165"/>
                  <a:pt x="3827" y="12162"/>
                </a:cubicBezTo>
                <a:cubicBezTo>
                  <a:pt x="4353" y="11986"/>
                  <a:pt x="4971" y="11993"/>
                  <a:pt x="5518" y="11874"/>
                </a:cubicBezTo>
                <a:cubicBezTo>
                  <a:pt x="5845" y="11804"/>
                  <a:pt x="6675" y="11665"/>
                  <a:pt x="6668" y="11193"/>
                </a:cubicBezTo>
                <a:cubicBezTo>
                  <a:pt x="6662" y="10808"/>
                  <a:pt x="6311" y="10699"/>
                  <a:pt x="5957" y="10699"/>
                </a:cubicBezTo>
                <a:cubicBezTo>
                  <a:pt x="5731" y="10699"/>
                  <a:pt x="5505" y="10744"/>
                  <a:pt x="5365" y="10788"/>
                </a:cubicBezTo>
                <a:cubicBezTo>
                  <a:pt x="4900" y="10937"/>
                  <a:pt x="4262" y="11237"/>
                  <a:pt x="3864" y="11652"/>
                </a:cubicBezTo>
                <a:cubicBezTo>
                  <a:pt x="3884" y="11595"/>
                  <a:pt x="3904" y="11541"/>
                  <a:pt x="3925" y="11486"/>
                </a:cubicBezTo>
                <a:cubicBezTo>
                  <a:pt x="3931" y="11477"/>
                  <a:pt x="3938" y="11463"/>
                  <a:pt x="3938" y="11449"/>
                </a:cubicBezTo>
                <a:cubicBezTo>
                  <a:pt x="4147" y="10913"/>
                  <a:pt x="4356" y="10376"/>
                  <a:pt x="4562" y="9840"/>
                </a:cubicBezTo>
                <a:cubicBezTo>
                  <a:pt x="4579" y="9834"/>
                  <a:pt x="4593" y="9823"/>
                  <a:pt x="4606" y="9806"/>
                </a:cubicBezTo>
                <a:cubicBezTo>
                  <a:pt x="4636" y="9766"/>
                  <a:pt x="4670" y="9728"/>
                  <a:pt x="4704" y="9695"/>
                </a:cubicBezTo>
                <a:cubicBezTo>
                  <a:pt x="4724" y="9688"/>
                  <a:pt x="4738" y="9675"/>
                  <a:pt x="4751" y="9655"/>
                </a:cubicBezTo>
                <a:cubicBezTo>
                  <a:pt x="5379" y="9105"/>
                  <a:pt x="6560" y="9317"/>
                  <a:pt x="7292" y="8996"/>
                </a:cubicBezTo>
                <a:cubicBezTo>
                  <a:pt x="7714" y="8811"/>
                  <a:pt x="8439" y="8007"/>
                  <a:pt x="7896" y="7562"/>
                </a:cubicBezTo>
                <a:cubicBezTo>
                  <a:pt x="7801" y="7484"/>
                  <a:pt x="7684" y="7452"/>
                  <a:pt x="7555" y="7452"/>
                </a:cubicBezTo>
                <a:cubicBezTo>
                  <a:pt x="7077" y="7452"/>
                  <a:pt x="6436" y="7895"/>
                  <a:pt x="6152" y="8079"/>
                </a:cubicBezTo>
                <a:cubicBezTo>
                  <a:pt x="5716" y="8359"/>
                  <a:pt x="5156" y="8730"/>
                  <a:pt x="4809" y="9189"/>
                </a:cubicBezTo>
                <a:cubicBezTo>
                  <a:pt x="4836" y="9111"/>
                  <a:pt x="4866" y="9033"/>
                  <a:pt x="4893" y="8956"/>
                </a:cubicBezTo>
                <a:cubicBezTo>
                  <a:pt x="5149" y="8250"/>
                  <a:pt x="5372" y="7546"/>
                  <a:pt x="5558" y="6837"/>
                </a:cubicBezTo>
                <a:cubicBezTo>
                  <a:pt x="5561" y="6830"/>
                  <a:pt x="5565" y="6827"/>
                  <a:pt x="5568" y="6823"/>
                </a:cubicBezTo>
                <a:cubicBezTo>
                  <a:pt x="5761" y="6550"/>
                  <a:pt x="6033" y="6320"/>
                  <a:pt x="6263" y="6081"/>
                </a:cubicBezTo>
                <a:cubicBezTo>
                  <a:pt x="6655" y="5679"/>
                  <a:pt x="7042" y="5271"/>
                  <a:pt x="7413" y="4849"/>
                </a:cubicBezTo>
                <a:cubicBezTo>
                  <a:pt x="7805" y="4404"/>
                  <a:pt x="8784" y="3466"/>
                  <a:pt x="8567" y="2781"/>
                </a:cubicBezTo>
                <a:cubicBezTo>
                  <a:pt x="8505" y="2579"/>
                  <a:pt x="8261" y="2487"/>
                  <a:pt x="8055" y="2487"/>
                </a:cubicBezTo>
                <a:cubicBezTo>
                  <a:pt x="8016" y="2487"/>
                  <a:pt x="7978" y="2491"/>
                  <a:pt x="7943" y="2497"/>
                </a:cubicBezTo>
                <a:cubicBezTo>
                  <a:pt x="7502" y="2575"/>
                  <a:pt x="7187" y="2970"/>
                  <a:pt x="6935" y="3310"/>
                </a:cubicBezTo>
                <a:cubicBezTo>
                  <a:pt x="6557" y="3820"/>
                  <a:pt x="6192" y="4458"/>
                  <a:pt x="5926" y="5119"/>
                </a:cubicBezTo>
                <a:cubicBezTo>
                  <a:pt x="6057" y="4340"/>
                  <a:pt x="6138" y="3553"/>
                  <a:pt x="6165" y="2747"/>
                </a:cubicBezTo>
                <a:cubicBezTo>
                  <a:pt x="6189" y="2066"/>
                  <a:pt x="6334" y="1222"/>
                  <a:pt x="6030" y="584"/>
                </a:cubicBezTo>
                <a:cubicBezTo>
                  <a:pt x="5890" y="289"/>
                  <a:pt x="5557" y="0"/>
                  <a:pt x="5231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3"/>
          <p:cNvSpPr/>
          <p:nvPr/>
        </p:nvSpPr>
        <p:spPr>
          <a:xfrm rot="2422033" flipH="1">
            <a:off x="8187554" y="722606"/>
            <a:ext cx="483322" cy="836099"/>
          </a:xfrm>
          <a:custGeom>
            <a:avLst/>
            <a:gdLst/>
            <a:ahLst/>
            <a:cxnLst/>
            <a:rect l="l" t="t" r="r" b="b"/>
            <a:pathLst>
              <a:path w="8784" h="15195" extrusionOk="0">
                <a:moveTo>
                  <a:pt x="5197" y="187"/>
                </a:moveTo>
                <a:cubicBezTo>
                  <a:pt x="5461" y="187"/>
                  <a:pt x="5800" y="517"/>
                  <a:pt x="5888" y="750"/>
                </a:cubicBezTo>
                <a:cubicBezTo>
                  <a:pt x="6024" y="1103"/>
                  <a:pt x="6010" y="1516"/>
                  <a:pt x="6007" y="1887"/>
                </a:cubicBezTo>
                <a:cubicBezTo>
                  <a:pt x="5999" y="2723"/>
                  <a:pt x="5966" y="3573"/>
                  <a:pt x="5871" y="4404"/>
                </a:cubicBezTo>
                <a:cubicBezTo>
                  <a:pt x="5837" y="4691"/>
                  <a:pt x="5794" y="4974"/>
                  <a:pt x="5747" y="5258"/>
                </a:cubicBezTo>
                <a:cubicBezTo>
                  <a:pt x="5666" y="4579"/>
                  <a:pt x="5504" y="3914"/>
                  <a:pt x="5331" y="3249"/>
                </a:cubicBezTo>
                <a:cubicBezTo>
                  <a:pt x="5122" y="2427"/>
                  <a:pt x="4691" y="1333"/>
                  <a:pt x="4900" y="483"/>
                </a:cubicBezTo>
                <a:cubicBezTo>
                  <a:pt x="4953" y="268"/>
                  <a:pt x="5066" y="187"/>
                  <a:pt x="5197" y="187"/>
                </a:cubicBezTo>
                <a:close/>
                <a:moveTo>
                  <a:pt x="8072" y="2671"/>
                </a:moveTo>
                <a:cubicBezTo>
                  <a:pt x="8320" y="2671"/>
                  <a:pt x="8442" y="2893"/>
                  <a:pt x="8355" y="3165"/>
                </a:cubicBezTo>
                <a:cubicBezTo>
                  <a:pt x="8102" y="3962"/>
                  <a:pt x="7332" y="4667"/>
                  <a:pt x="6779" y="5261"/>
                </a:cubicBezTo>
                <a:cubicBezTo>
                  <a:pt x="6462" y="5602"/>
                  <a:pt x="6094" y="5926"/>
                  <a:pt x="5773" y="6277"/>
                </a:cubicBezTo>
                <a:cubicBezTo>
                  <a:pt x="5949" y="5423"/>
                  <a:pt x="6388" y="4565"/>
                  <a:pt x="6820" y="3837"/>
                </a:cubicBezTo>
                <a:cubicBezTo>
                  <a:pt x="7066" y="3419"/>
                  <a:pt x="7396" y="2889"/>
                  <a:pt x="7876" y="2710"/>
                </a:cubicBezTo>
                <a:cubicBezTo>
                  <a:pt x="7948" y="2683"/>
                  <a:pt x="8013" y="2671"/>
                  <a:pt x="8072" y="2671"/>
                </a:cubicBezTo>
                <a:close/>
                <a:moveTo>
                  <a:pt x="3233" y="4189"/>
                </a:moveTo>
                <a:cubicBezTo>
                  <a:pt x="3844" y="4189"/>
                  <a:pt x="4321" y="5464"/>
                  <a:pt x="4488" y="5865"/>
                </a:cubicBezTo>
                <a:cubicBezTo>
                  <a:pt x="4657" y="6270"/>
                  <a:pt x="4798" y="6688"/>
                  <a:pt x="4930" y="7107"/>
                </a:cubicBezTo>
                <a:cubicBezTo>
                  <a:pt x="4559" y="6699"/>
                  <a:pt x="4060" y="6364"/>
                  <a:pt x="3668" y="6027"/>
                </a:cubicBezTo>
                <a:cubicBezTo>
                  <a:pt x="3263" y="5683"/>
                  <a:pt x="1978" y="4539"/>
                  <a:pt x="3104" y="4208"/>
                </a:cubicBezTo>
                <a:cubicBezTo>
                  <a:pt x="3148" y="4195"/>
                  <a:pt x="3191" y="4189"/>
                  <a:pt x="3233" y="4189"/>
                </a:cubicBezTo>
                <a:close/>
                <a:moveTo>
                  <a:pt x="7574" y="7652"/>
                </a:moveTo>
                <a:cubicBezTo>
                  <a:pt x="7714" y="7652"/>
                  <a:pt x="7813" y="7707"/>
                  <a:pt x="7852" y="7836"/>
                </a:cubicBezTo>
                <a:cubicBezTo>
                  <a:pt x="7963" y="8207"/>
                  <a:pt x="7643" y="8588"/>
                  <a:pt x="7349" y="8756"/>
                </a:cubicBezTo>
                <a:cubicBezTo>
                  <a:pt x="7012" y="8952"/>
                  <a:pt x="6580" y="8996"/>
                  <a:pt x="6202" y="9050"/>
                </a:cubicBezTo>
                <a:cubicBezTo>
                  <a:pt x="5824" y="9101"/>
                  <a:pt x="5403" y="9138"/>
                  <a:pt x="5035" y="9283"/>
                </a:cubicBezTo>
                <a:cubicBezTo>
                  <a:pt x="5626" y="8667"/>
                  <a:pt x="6974" y="7652"/>
                  <a:pt x="7574" y="7652"/>
                </a:cubicBezTo>
                <a:close/>
                <a:moveTo>
                  <a:pt x="1322" y="7397"/>
                </a:moveTo>
                <a:cubicBezTo>
                  <a:pt x="1665" y="7397"/>
                  <a:pt x="2011" y="7655"/>
                  <a:pt x="2268" y="7903"/>
                </a:cubicBezTo>
                <a:cubicBezTo>
                  <a:pt x="2643" y="8261"/>
                  <a:pt x="2933" y="8709"/>
                  <a:pt x="3182" y="9158"/>
                </a:cubicBezTo>
                <a:cubicBezTo>
                  <a:pt x="3473" y="9678"/>
                  <a:pt x="3529" y="10251"/>
                  <a:pt x="3641" y="10822"/>
                </a:cubicBezTo>
                <a:cubicBezTo>
                  <a:pt x="3378" y="10518"/>
                  <a:pt x="3003" y="10262"/>
                  <a:pt x="2740" y="10056"/>
                </a:cubicBezTo>
                <a:cubicBezTo>
                  <a:pt x="2085" y="9550"/>
                  <a:pt x="1306" y="9080"/>
                  <a:pt x="816" y="8396"/>
                </a:cubicBezTo>
                <a:cubicBezTo>
                  <a:pt x="628" y="8133"/>
                  <a:pt x="584" y="7849"/>
                  <a:pt x="833" y="7610"/>
                </a:cubicBezTo>
                <a:cubicBezTo>
                  <a:pt x="989" y="7458"/>
                  <a:pt x="1155" y="7397"/>
                  <a:pt x="1322" y="7397"/>
                </a:cubicBezTo>
                <a:close/>
                <a:moveTo>
                  <a:pt x="5935" y="10861"/>
                </a:moveTo>
                <a:cubicBezTo>
                  <a:pt x="6050" y="10861"/>
                  <a:pt x="6162" y="10885"/>
                  <a:pt x="6256" y="10950"/>
                </a:cubicBezTo>
                <a:cubicBezTo>
                  <a:pt x="6499" y="11116"/>
                  <a:pt x="6533" y="11281"/>
                  <a:pt x="6267" y="11433"/>
                </a:cubicBezTo>
                <a:cubicBezTo>
                  <a:pt x="5538" y="11851"/>
                  <a:pt x="4636" y="11720"/>
                  <a:pt x="3853" y="11952"/>
                </a:cubicBezTo>
                <a:cubicBezTo>
                  <a:pt x="4185" y="11477"/>
                  <a:pt x="4937" y="11145"/>
                  <a:pt x="5420" y="10974"/>
                </a:cubicBezTo>
                <a:cubicBezTo>
                  <a:pt x="5571" y="10918"/>
                  <a:pt x="5758" y="10861"/>
                  <a:pt x="5935" y="10861"/>
                </a:cubicBezTo>
                <a:close/>
                <a:moveTo>
                  <a:pt x="1402" y="11150"/>
                </a:moveTo>
                <a:cubicBezTo>
                  <a:pt x="2022" y="11150"/>
                  <a:pt x="2552" y="12965"/>
                  <a:pt x="2669" y="13684"/>
                </a:cubicBezTo>
                <a:cubicBezTo>
                  <a:pt x="2018" y="12968"/>
                  <a:pt x="692" y="11605"/>
                  <a:pt x="1171" y="11237"/>
                </a:cubicBezTo>
                <a:cubicBezTo>
                  <a:pt x="1249" y="11177"/>
                  <a:pt x="1326" y="11150"/>
                  <a:pt x="1402" y="11150"/>
                </a:cubicBezTo>
                <a:close/>
                <a:moveTo>
                  <a:pt x="4870" y="13028"/>
                </a:moveTo>
                <a:cubicBezTo>
                  <a:pt x="4932" y="13028"/>
                  <a:pt x="4991" y="13038"/>
                  <a:pt x="5045" y="13062"/>
                </a:cubicBezTo>
                <a:cubicBezTo>
                  <a:pt x="5339" y="13194"/>
                  <a:pt x="5032" y="13586"/>
                  <a:pt x="4876" y="13676"/>
                </a:cubicBezTo>
                <a:cubicBezTo>
                  <a:pt x="4630" y="13815"/>
                  <a:pt x="4303" y="13842"/>
                  <a:pt x="4029" y="13872"/>
                </a:cubicBezTo>
                <a:cubicBezTo>
                  <a:pt x="3776" y="13903"/>
                  <a:pt x="3506" y="13903"/>
                  <a:pt x="3246" y="13944"/>
                </a:cubicBezTo>
                <a:cubicBezTo>
                  <a:pt x="3439" y="13774"/>
                  <a:pt x="3665" y="13633"/>
                  <a:pt x="3864" y="13501"/>
                </a:cubicBezTo>
                <a:cubicBezTo>
                  <a:pt x="4095" y="13345"/>
                  <a:pt x="4531" y="13028"/>
                  <a:pt x="4870" y="13028"/>
                </a:cubicBezTo>
                <a:close/>
                <a:moveTo>
                  <a:pt x="5231" y="0"/>
                </a:moveTo>
                <a:cubicBezTo>
                  <a:pt x="5102" y="0"/>
                  <a:pt x="4974" y="46"/>
                  <a:pt x="4859" y="156"/>
                </a:cubicBezTo>
                <a:cubicBezTo>
                  <a:pt x="4380" y="617"/>
                  <a:pt x="4781" y="1796"/>
                  <a:pt x="4900" y="2312"/>
                </a:cubicBezTo>
                <a:cubicBezTo>
                  <a:pt x="5173" y="3523"/>
                  <a:pt x="5582" y="4704"/>
                  <a:pt x="5602" y="5956"/>
                </a:cubicBezTo>
                <a:lnTo>
                  <a:pt x="5602" y="5970"/>
                </a:lnTo>
                <a:cubicBezTo>
                  <a:pt x="5548" y="6213"/>
                  <a:pt x="5487" y="6456"/>
                  <a:pt x="5423" y="6699"/>
                </a:cubicBezTo>
                <a:cubicBezTo>
                  <a:pt x="5416" y="6708"/>
                  <a:pt x="5409" y="6716"/>
                  <a:pt x="5403" y="6725"/>
                </a:cubicBezTo>
                <a:cubicBezTo>
                  <a:pt x="5379" y="6756"/>
                  <a:pt x="5382" y="6786"/>
                  <a:pt x="5392" y="6810"/>
                </a:cubicBezTo>
                <a:cubicBezTo>
                  <a:pt x="5339" y="7006"/>
                  <a:pt x="5281" y="7202"/>
                  <a:pt x="5224" y="7397"/>
                </a:cubicBezTo>
                <a:cubicBezTo>
                  <a:pt x="5007" y="6702"/>
                  <a:pt x="4778" y="6014"/>
                  <a:pt x="4471" y="5352"/>
                </a:cubicBezTo>
                <a:cubicBezTo>
                  <a:pt x="4244" y="4866"/>
                  <a:pt x="3827" y="4010"/>
                  <a:pt x="3189" y="4010"/>
                </a:cubicBezTo>
                <a:cubicBezTo>
                  <a:pt x="3145" y="4010"/>
                  <a:pt x="3100" y="4014"/>
                  <a:pt x="3054" y="4023"/>
                </a:cubicBezTo>
                <a:cubicBezTo>
                  <a:pt x="2777" y="4073"/>
                  <a:pt x="2521" y="4350"/>
                  <a:pt x="2464" y="4617"/>
                </a:cubicBezTo>
                <a:cubicBezTo>
                  <a:pt x="2396" y="4934"/>
                  <a:pt x="2632" y="5244"/>
                  <a:pt x="2818" y="5473"/>
                </a:cubicBezTo>
                <a:cubicBezTo>
                  <a:pt x="3162" y="5892"/>
                  <a:pt x="3610" y="6233"/>
                  <a:pt x="4026" y="6580"/>
                </a:cubicBezTo>
                <a:cubicBezTo>
                  <a:pt x="4407" y="6901"/>
                  <a:pt x="4879" y="7238"/>
                  <a:pt x="5113" y="7691"/>
                </a:cubicBezTo>
                <a:cubicBezTo>
                  <a:pt x="5116" y="7694"/>
                  <a:pt x="5119" y="7697"/>
                  <a:pt x="5122" y="7700"/>
                </a:cubicBezTo>
                <a:lnTo>
                  <a:pt x="5126" y="7704"/>
                </a:lnTo>
                <a:lnTo>
                  <a:pt x="5126" y="7708"/>
                </a:lnTo>
                <a:cubicBezTo>
                  <a:pt x="4764" y="8841"/>
                  <a:pt x="4326" y="9955"/>
                  <a:pt x="3891" y="11069"/>
                </a:cubicBezTo>
                <a:cubicBezTo>
                  <a:pt x="3722" y="10383"/>
                  <a:pt x="3688" y="9695"/>
                  <a:pt x="3351" y="9060"/>
                </a:cubicBezTo>
                <a:cubicBezTo>
                  <a:pt x="3081" y="8561"/>
                  <a:pt x="2737" y="8085"/>
                  <a:pt x="2325" y="7694"/>
                </a:cubicBezTo>
                <a:cubicBezTo>
                  <a:pt x="2059" y="7437"/>
                  <a:pt x="1622" y="7228"/>
                  <a:pt x="1234" y="7228"/>
                </a:cubicBezTo>
                <a:cubicBezTo>
                  <a:pt x="888" y="7228"/>
                  <a:pt x="581" y="7395"/>
                  <a:pt x="469" y="7842"/>
                </a:cubicBezTo>
                <a:cubicBezTo>
                  <a:pt x="301" y="8531"/>
                  <a:pt x="1327" y="9209"/>
                  <a:pt x="1762" y="9550"/>
                </a:cubicBezTo>
                <a:cubicBezTo>
                  <a:pt x="2183" y="9881"/>
                  <a:pt x="2618" y="10191"/>
                  <a:pt x="3027" y="10535"/>
                </a:cubicBezTo>
                <a:cubicBezTo>
                  <a:pt x="3300" y="10765"/>
                  <a:pt x="3678" y="11061"/>
                  <a:pt x="3749" y="11433"/>
                </a:cubicBezTo>
                <a:cubicBezTo>
                  <a:pt x="3442" y="12223"/>
                  <a:pt x="3141" y="13015"/>
                  <a:pt x="2882" y="13818"/>
                </a:cubicBezTo>
                <a:cubicBezTo>
                  <a:pt x="2848" y="13211"/>
                  <a:pt x="2615" y="12583"/>
                  <a:pt x="2383" y="12033"/>
                </a:cubicBezTo>
                <a:cubicBezTo>
                  <a:pt x="2216" y="11646"/>
                  <a:pt x="1887" y="10972"/>
                  <a:pt x="1391" y="10972"/>
                </a:cubicBezTo>
                <a:cubicBezTo>
                  <a:pt x="1333" y="10972"/>
                  <a:pt x="1274" y="10981"/>
                  <a:pt x="1212" y="11001"/>
                </a:cubicBezTo>
                <a:cubicBezTo>
                  <a:pt x="0" y="11385"/>
                  <a:pt x="2426" y="13626"/>
                  <a:pt x="2784" y="14115"/>
                </a:cubicBezTo>
                <a:cubicBezTo>
                  <a:pt x="2686" y="14433"/>
                  <a:pt x="2592" y="14753"/>
                  <a:pt x="2504" y="15077"/>
                </a:cubicBezTo>
                <a:cubicBezTo>
                  <a:pt x="2486" y="15148"/>
                  <a:pt x="2546" y="15195"/>
                  <a:pt x="2603" y="15195"/>
                </a:cubicBezTo>
                <a:cubicBezTo>
                  <a:pt x="2641" y="15195"/>
                  <a:pt x="2677" y="15174"/>
                  <a:pt x="2690" y="15128"/>
                </a:cubicBezTo>
                <a:cubicBezTo>
                  <a:pt x="2771" y="14824"/>
                  <a:pt x="2858" y="14523"/>
                  <a:pt x="2950" y="14227"/>
                </a:cubicBezTo>
                <a:cubicBezTo>
                  <a:pt x="2973" y="14223"/>
                  <a:pt x="2997" y="14213"/>
                  <a:pt x="3014" y="14190"/>
                </a:cubicBezTo>
                <a:cubicBezTo>
                  <a:pt x="3594" y="13977"/>
                  <a:pt x="4286" y="14118"/>
                  <a:pt x="4876" y="13886"/>
                </a:cubicBezTo>
                <a:cubicBezTo>
                  <a:pt x="5194" y="13761"/>
                  <a:pt x="5554" y="13292"/>
                  <a:pt x="5234" y="12972"/>
                </a:cubicBezTo>
                <a:cubicBezTo>
                  <a:pt x="5138" y="12877"/>
                  <a:pt x="5021" y="12840"/>
                  <a:pt x="4896" y="12840"/>
                </a:cubicBezTo>
                <a:cubicBezTo>
                  <a:pt x="4610" y="12840"/>
                  <a:pt x="4284" y="13029"/>
                  <a:pt x="4073" y="13143"/>
                </a:cubicBezTo>
                <a:cubicBezTo>
                  <a:pt x="3749" y="13326"/>
                  <a:pt x="3364" y="13562"/>
                  <a:pt x="3074" y="13842"/>
                </a:cubicBezTo>
                <a:cubicBezTo>
                  <a:pt x="3253" y="13292"/>
                  <a:pt x="3448" y="12749"/>
                  <a:pt x="3651" y="12206"/>
                </a:cubicBezTo>
                <a:cubicBezTo>
                  <a:pt x="3688" y="12206"/>
                  <a:pt x="3725" y="12189"/>
                  <a:pt x="3746" y="12148"/>
                </a:cubicBezTo>
                <a:cubicBezTo>
                  <a:pt x="3759" y="12160"/>
                  <a:pt x="3776" y="12166"/>
                  <a:pt x="3796" y="12166"/>
                </a:cubicBezTo>
                <a:cubicBezTo>
                  <a:pt x="3806" y="12166"/>
                  <a:pt x="3816" y="12165"/>
                  <a:pt x="3827" y="12162"/>
                </a:cubicBezTo>
                <a:cubicBezTo>
                  <a:pt x="4353" y="11986"/>
                  <a:pt x="4971" y="11993"/>
                  <a:pt x="5518" y="11874"/>
                </a:cubicBezTo>
                <a:cubicBezTo>
                  <a:pt x="5845" y="11804"/>
                  <a:pt x="6675" y="11665"/>
                  <a:pt x="6668" y="11193"/>
                </a:cubicBezTo>
                <a:cubicBezTo>
                  <a:pt x="6662" y="10808"/>
                  <a:pt x="6311" y="10699"/>
                  <a:pt x="5957" y="10699"/>
                </a:cubicBezTo>
                <a:cubicBezTo>
                  <a:pt x="5731" y="10699"/>
                  <a:pt x="5505" y="10744"/>
                  <a:pt x="5365" y="10788"/>
                </a:cubicBezTo>
                <a:cubicBezTo>
                  <a:pt x="4900" y="10937"/>
                  <a:pt x="4262" y="11237"/>
                  <a:pt x="3864" y="11652"/>
                </a:cubicBezTo>
                <a:cubicBezTo>
                  <a:pt x="3884" y="11595"/>
                  <a:pt x="3904" y="11541"/>
                  <a:pt x="3925" y="11486"/>
                </a:cubicBezTo>
                <a:cubicBezTo>
                  <a:pt x="3931" y="11477"/>
                  <a:pt x="3938" y="11463"/>
                  <a:pt x="3938" y="11449"/>
                </a:cubicBezTo>
                <a:cubicBezTo>
                  <a:pt x="4147" y="10913"/>
                  <a:pt x="4356" y="10376"/>
                  <a:pt x="4562" y="9840"/>
                </a:cubicBezTo>
                <a:cubicBezTo>
                  <a:pt x="4579" y="9834"/>
                  <a:pt x="4593" y="9823"/>
                  <a:pt x="4606" y="9806"/>
                </a:cubicBezTo>
                <a:cubicBezTo>
                  <a:pt x="4636" y="9766"/>
                  <a:pt x="4670" y="9728"/>
                  <a:pt x="4704" y="9695"/>
                </a:cubicBezTo>
                <a:cubicBezTo>
                  <a:pt x="4724" y="9688"/>
                  <a:pt x="4738" y="9675"/>
                  <a:pt x="4751" y="9655"/>
                </a:cubicBezTo>
                <a:cubicBezTo>
                  <a:pt x="5379" y="9105"/>
                  <a:pt x="6560" y="9317"/>
                  <a:pt x="7292" y="8996"/>
                </a:cubicBezTo>
                <a:cubicBezTo>
                  <a:pt x="7714" y="8811"/>
                  <a:pt x="8439" y="8007"/>
                  <a:pt x="7896" y="7562"/>
                </a:cubicBezTo>
                <a:cubicBezTo>
                  <a:pt x="7801" y="7484"/>
                  <a:pt x="7684" y="7452"/>
                  <a:pt x="7555" y="7452"/>
                </a:cubicBezTo>
                <a:cubicBezTo>
                  <a:pt x="7077" y="7452"/>
                  <a:pt x="6436" y="7895"/>
                  <a:pt x="6152" y="8079"/>
                </a:cubicBezTo>
                <a:cubicBezTo>
                  <a:pt x="5716" y="8359"/>
                  <a:pt x="5156" y="8730"/>
                  <a:pt x="4809" y="9189"/>
                </a:cubicBezTo>
                <a:cubicBezTo>
                  <a:pt x="4836" y="9111"/>
                  <a:pt x="4866" y="9033"/>
                  <a:pt x="4893" y="8956"/>
                </a:cubicBezTo>
                <a:cubicBezTo>
                  <a:pt x="5149" y="8250"/>
                  <a:pt x="5372" y="7546"/>
                  <a:pt x="5558" y="6837"/>
                </a:cubicBezTo>
                <a:cubicBezTo>
                  <a:pt x="5561" y="6830"/>
                  <a:pt x="5565" y="6827"/>
                  <a:pt x="5568" y="6823"/>
                </a:cubicBezTo>
                <a:cubicBezTo>
                  <a:pt x="5761" y="6550"/>
                  <a:pt x="6033" y="6320"/>
                  <a:pt x="6263" y="6081"/>
                </a:cubicBezTo>
                <a:cubicBezTo>
                  <a:pt x="6655" y="5679"/>
                  <a:pt x="7042" y="5271"/>
                  <a:pt x="7413" y="4849"/>
                </a:cubicBezTo>
                <a:cubicBezTo>
                  <a:pt x="7805" y="4404"/>
                  <a:pt x="8784" y="3466"/>
                  <a:pt x="8567" y="2781"/>
                </a:cubicBezTo>
                <a:cubicBezTo>
                  <a:pt x="8505" y="2579"/>
                  <a:pt x="8261" y="2487"/>
                  <a:pt x="8055" y="2487"/>
                </a:cubicBezTo>
                <a:cubicBezTo>
                  <a:pt x="8016" y="2487"/>
                  <a:pt x="7978" y="2491"/>
                  <a:pt x="7943" y="2497"/>
                </a:cubicBezTo>
                <a:cubicBezTo>
                  <a:pt x="7502" y="2575"/>
                  <a:pt x="7187" y="2970"/>
                  <a:pt x="6935" y="3310"/>
                </a:cubicBezTo>
                <a:cubicBezTo>
                  <a:pt x="6557" y="3820"/>
                  <a:pt x="6192" y="4458"/>
                  <a:pt x="5926" y="5119"/>
                </a:cubicBezTo>
                <a:cubicBezTo>
                  <a:pt x="6057" y="4340"/>
                  <a:pt x="6138" y="3553"/>
                  <a:pt x="6165" y="2747"/>
                </a:cubicBezTo>
                <a:cubicBezTo>
                  <a:pt x="6189" y="2066"/>
                  <a:pt x="6334" y="1222"/>
                  <a:pt x="6030" y="584"/>
                </a:cubicBezTo>
                <a:cubicBezTo>
                  <a:pt x="5890" y="289"/>
                  <a:pt x="5557" y="0"/>
                  <a:pt x="5231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5" name="Google Shape;555;p33"/>
          <p:cNvGrpSpPr/>
          <p:nvPr/>
        </p:nvGrpSpPr>
        <p:grpSpPr>
          <a:xfrm>
            <a:off x="7012372" y="1478035"/>
            <a:ext cx="2157413" cy="1992157"/>
            <a:chOff x="1280050" y="1549475"/>
            <a:chExt cx="1367225" cy="1221367"/>
          </a:xfrm>
        </p:grpSpPr>
        <p:sp>
          <p:nvSpPr>
            <p:cNvPr id="556" name="Google Shape;556;p33"/>
            <p:cNvSpPr/>
            <p:nvPr/>
          </p:nvSpPr>
          <p:spPr>
            <a:xfrm>
              <a:off x="1280050" y="1549475"/>
              <a:ext cx="1297625" cy="1109350"/>
            </a:xfrm>
            <a:custGeom>
              <a:avLst/>
              <a:gdLst/>
              <a:ahLst/>
              <a:cxnLst/>
              <a:rect l="l" t="t" r="r" b="b"/>
              <a:pathLst>
                <a:path w="51905" h="44374" extrusionOk="0">
                  <a:moveTo>
                    <a:pt x="24397" y="1"/>
                  </a:moveTo>
                  <a:cubicBezTo>
                    <a:pt x="18390" y="24"/>
                    <a:pt x="13318" y="2153"/>
                    <a:pt x="8912" y="6246"/>
                  </a:cubicBezTo>
                  <a:cubicBezTo>
                    <a:pt x="6212" y="8753"/>
                    <a:pt x="4050" y="11824"/>
                    <a:pt x="2497" y="15158"/>
                  </a:cubicBezTo>
                  <a:cubicBezTo>
                    <a:pt x="1053" y="18269"/>
                    <a:pt x="91" y="21644"/>
                    <a:pt x="44" y="25072"/>
                  </a:cubicBezTo>
                  <a:cubicBezTo>
                    <a:pt x="0" y="28501"/>
                    <a:pt x="911" y="31989"/>
                    <a:pt x="2925" y="34763"/>
                  </a:cubicBezTo>
                  <a:cubicBezTo>
                    <a:pt x="4164" y="36467"/>
                    <a:pt x="5777" y="37864"/>
                    <a:pt x="7478" y="39106"/>
                  </a:cubicBezTo>
                  <a:cubicBezTo>
                    <a:pt x="10625" y="41401"/>
                    <a:pt x="14145" y="43209"/>
                    <a:pt x="17857" y="44374"/>
                  </a:cubicBezTo>
                  <a:cubicBezTo>
                    <a:pt x="17776" y="44016"/>
                    <a:pt x="17729" y="43628"/>
                    <a:pt x="17732" y="43223"/>
                  </a:cubicBezTo>
                  <a:cubicBezTo>
                    <a:pt x="17732" y="43058"/>
                    <a:pt x="17736" y="42888"/>
                    <a:pt x="17752" y="42717"/>
                  </a:cubicBezTo>
                  <a:cubicBezTo>
                    <a:pt x="17959" y="40631"/>
                    <a:pt x="17959" y="39676"/>
                    <a:pt x="19001" y="39676"/>
                  </a:cubicBezTo>
                  <a:lnTo>
                    <a:pt x="20864" y="38735"/>
                  </a:lnTo>
                  <a:lnTo>
                    <a:pt x="23556" y="37375"/>
                  </a:lnTo>
                  <a:cubicBezTo>
                    <a:pt x="23607" y="36538"/>
                    <a:pt x="23695" y="36001"/>
                    <a:pt x="23799" y="35654"/>
                  </a:cubicBezTo>
                  <a:cubicBezTo>
                    <a:pt x="23449" y="35634"/>
                    <a:pt x="23253" y="35620"/>
                    <a:pt x="23253" y="35620"/>
                  </a:cubicBezTo>
                  <a:cubicBezTo>
                    <a:pt x="23253" y="35620"/>
                    <a:pt x="23195" y="35627"/>
                    <a:pt x="23111" y="35627"/>
                  </a:cubicBezTo>
                  <a:cubicBezTo>
                    <a:pt x="22959" y="35627"/>
                    <a:pt x="22712" y="35607"/>
                    <a:pt x="22510" y="35489"/>
                  </a:cubicBezTo>
                  <a:cubicBezTo>
                    <a:pt x="22382" y="35414"/>
                    <a:pt x="22298" y="35380"/>
                    <a:pt x="22223" y="35380"/>
                  </a:cubicBezTo>
                  <a:cubicBezTo>
                    <a:pt x="22116" y="35380"/>
                    <a:pt x="22035" y="35448"/>
                    <a:pt x="21876" y="35542"/>
                  </a:cubicBezTo>
                  <a:cubicBezTo>
                    <a:pt x="21812" y="35579"/>
                    <a:pt x="21711" y="35607"/>
                    <a:pt x="21592" y="35607"/>
                  </a:cubicBezTo>
                  <a:cubicBezTo>
                    <a:pt x="21234" y="35607"/>
                    <a:pt x="20739" y="35374"/>
                    <a:pt x="20739" y="34615"/>
                  </a:cubicBezTo>
                  <a:lnTo>
                    <a:pt x="20739" y="31598"/>
                  </a:lnTo>
                  <a:cubicBezTo>
                    <a:pt x="20739" y="31598"/>
                    <a:pt x="20658" y="30937"/>
                    <a:pt x="21454" y="30859"/>
                  </a:cubicBezTo>
                  <a:cubicBezTo>
                    <a:pt x="22247" y="30778"/>
                    <a:pt x="22510" y="30700"/>
                    <a:pt x="22510" y="30700"/>
                  </a:cubicBezTo>
                  <a:lnTo>
                    <a:pt x="26428" y="29826"/>
                  </a:lnTo>
                  <a:lnTo>
                    <a:pt x="31395" y="29826"/>
                  </a:lnTo>
                  <a:cubicBezTo>
                    <a:pt x="30025" y="28210"/>
                    <a:pt x="28442" y="25241"/>
                    <a:pt x="28887" y="22069"/>
                  </a:cubicBezTo>
                  <a:cubicBezTo>
                    <a:pt x="29340" y="18863"/>
                    <a:pt x="30633" y="16275"/>
                    <a:pt x="33406" y="16275"/>
                  </a:cubicBezTo>
                  <a:cubicBezTo>
                    <a:pt x="34223" y="16275"/>
                    <a:pt x="35171" y="16501"/>
                    <a:pt x="36268" y="17001"/>
                  </a:cubicBezTo>
                  <a:cubicBezTo>
                    <a:pt x="36268" y="17001"/>
                    <a:pt x="37729" y="17719"/>
                    <a:pt x="39764" y="17719"/>
                  </a:cubicBezTo>
                  <a:cubicBezTo>
                    <a:pt x="39982" y="17719"/>
                    <a:pt x="40209" y="17713"/>
                    <a:pt x="40438" y="17692"/>
                  </a:cubicBezTo>
                  <a:cubicBezTo>
                    <a:pt x="40556" y="17682"/>
                    <a:pt x="40671" y="17679"/>
                    <a:pt x="40779" y="17679"/>
                  </a:cubicBezTo>
                  <a:cubicBezTo>
                    <a:pt x="42885" y="17679"/>
                    <a:pt x="43701" y="19349"/>
                    <a:pt x="44150" y="21427"/>
                  </a:cubicBezTo>
                  <a:lnTo>
                    <a:pt x="44150" y="21431"/>
                  </a:lnTo>
                  <a:lnTo>
                    <a:pt x="44150" y="21435"/>
                  </a:lnTo>
                  <a:lnTo>
                    <a:pt x="44150" y="21438"/>
                  </a:lnTo>
                  <a:cubicBezTo>
                    <a:pt x="44150" y="21441"/>
                    <a:pt x="44153" y="21441"/>
                    <a:pt x="44153" y="21444"/>
                  </a:cubicBezTo>
                  <a:lnTo>
                    <a:pt x="44153" y="21448"/>
                  </a:lnTo>
                  <a:lnTo>
                    <a:pt x="44153" y="21451"/>
                  </a:lnTo>
                  <a:lnTo>
                    <a:pt x="44153" y="21455"/>
                  </a:lnTo>
                  <a:cubicBezTo>
                    <a:pt x="44153" y="21455"/>
                    <a:pt x="44153" y="21458"/>
                    <a:pt x="44157" y="21458"/>
                  </a:cubicBezTo>
                  <a:lnTo>
                    <a:pt x="44157" y="21461"/>
                  </a:lnTo>
                  <a:lnTo>
                    <a:pt x="44157" y="21465"/>
                  </a:lnTo>
                  <a:lnTo>
                    <a:pt x="44157" y="21468"/>
                  </a:lnTo>
                  <a:cubicBezTo>
                    <a:pt x="44157" y="21471"/>
                    <a:pt x="44157" y="21471"/>
                    <a:pt x="44160" y="21475"/>
                  </a:cubicBezTo>
                  <a:lnTo>
                    <a:pt x="44160" y="21478"/>
                  </a:lnTo>
                  <a:lnTo>
                    <a:pt x="44160" y="21485"/>
                  </a:lnTo>
                  <a:cubicBezTo>
                    <a:pt x="44542" y="23280"/>
                    <a:pt x="43313" y="27360"/>
                    <a:pt x="41292" y="29826"/>
                  </a:cubicBezTo>
                  <a:lnTo>
                    <a:pt x="51122" y="29826"/>
                  </a:lnTo>
                  <a:cubicBezTo>
                    <a:pt x="51135" y="29772"/>
                    <a:pt x="51145" y="29719"/>
                    <a:pt x="51158" y="29664"/>
                  </a:cubicBezTo>
                  <a:cubicBezTo>
                    <a:pt x="51847" y="26533"/>
                    <a:pt x="51904" y="23284"/>
                    <a:pt x="51543" y="20098"/>
                  </a:cubicBezTo>
                  <a:cubicBezTo>
                    <a:pt x="51206" y="17126"/>
                    <a:pt x="50477" y="14136"/>
                    <a:pt x="48861" y="11619"/>
                  </a:cubicBezTo>
                  <a:cubicBezTo>
                    <a:pt x="47453" y="9429"/>
                    <a:pt x="45436" y="7697"/>
                    <a:pt x="43303" y="6206"/>
                  </a:cubicBezTo>
                  <a:cubicBezTo>
                    <a:pt x="37836" y="2393"/>
                    <a:pt x="31206" y="1"/>
                    <a:pt x="2450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3"/>
            <p:cNvSpPr/>
            <p:nvPr/>
          </p:nvSpPr>
          <p:spPr>
            <a:xfrm>
              <a:off x="1382950" y="2543900"/>
              <a:ext cx="133825" cy="58125"/>
            </a:xfrm>
            <a:custGeom>
              <a:avLst/>
              <a:gdLst/>
              <a:ahLst/>
              <a:cxnLst/>
              <a:rect l="l" t="t" r="r" b="b"/>
              <a:pathLst>
                <a:path w="5353" h="2325" extrusionOk="0">
                  <a:moveTo>
                    <a:pt x="1647" y="1"/>
                  </a:moveTo>
                  <a:cubicBezTo>
                    <a:pt x="1412" y="1"/>
                    <a:pt x="1172" y="21"/>
                    <a:pt x="935" y="68"/>
                  </a:cubicBezTo>
                  <a:cubicBezTo>
                    <a:pt x="591" y="138"/>
                    <a:pt x="217" y="300"/>
                    <a:pt x="119" y="638"/>
                  </a:cubicBezTo>
                  <a:cubicBezTo>
                    <a:pt x="1" y="1043"/>
                    <a:pt x="389" y="1445"/>
                    <a:pt x="800" y="1549"/>
                  </a:cubicBezTo>
                  <a:cubicBezTo>
                    <a:pt x="956" y="1586"/>
                    <a:pt x="1111" y="1596"/>
                    <a:pt x="1266" y="1596"/>
                  </a:cubicBezTo>
                  <a:cubicBezTo>
                    <a:pt x="1391" y="1596"/>
                    <a:pt x="1516" y="1590"/>
                    <a:pt x="1641" y="1583"/>
                  </a:cubicBezTo>
                  <a:cubicBezTo>
                    <a:pt x="1765" y="1576"/>
                    <a:pt x="1890" y="1569"/>
                    <a:pt x="2015" y="1569"/>
                  </a:cubicBezTo>
                  <a:lnTo>
                    <a:pt x="2069" y="1569"/>
                  </a:lnTo>
                  <a:cubicBezTo>
                    <a:pt x="2970" y="1586"/>
                    <a:pt x="3679" y="2079"/>
                    <a:pt x="4519" y="2295"/>
                  </a:cubicBezTo>
                  <a:cubicBezTo>
                    <a:pt x="4603" y="2315"/>
                    <a:pt x="4681" y="2325"/>
                    <a:pt x="4752" y="2325"/>
                  </a:cubicBezTo>
                  <a:cubicBezTo>
                    <a:pt x="5137" y="2325"/>
                    <a:pt x="5352" y="2032"/>
                    <a:pt x="5173" y="1539"/>
                  </a:cubicBezTo>
                  <a:cubicBezTo>
                    <a:pt x="4947" y="932"/>
                    <a:pt x="3915" y="551"/>
                    <a:pt x="3355" y="338"/>
                  </a:cubicBezTo>
                  <a:cubicBezTo>
                    <a:pt x="2812" y="129"/>
                    <a:pt x="2231" y="1"/>
                    <a:pt x="164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3"/>
            <p:cNvSpPr/>
            <p:nvPr/>
          </p:nvSpPr>
          <p:spPr>
            <a:xfrm>
              <a:off x="1380500" y="2490250"/>
              <a:ext cx="50800" cy="42050"/>
            </a:xfrm>
            <a:custGeom>
              <a:avLst/>
              <a:gdLst/>
              <a:ahLst/>
              <a:cxnLst/>
              <a:rect l="l" t="t" r="r" b="b"/>
              <a:pathLst>
                <a:path w="2032" h="1682" extrusionOk="0">
                  <a:moveTo>
                    <a:pt x="871" y="1"/>
                  </a:moveTo>
                  <a:cubicBezTo>
                    <a:pt x="483" y="1"/>
                    <a:pt x="125" y="216"/>
                    <a:pt x="52" y="692"/>
                  </a:cubicBezTo>
                  <a:cubicBezTo>
                    <a:pt x="1" y="1002"/>
                    <a:pt x="129" y="1340"/>
                    <a:pt x="392" y="1512"/>
                  </a:cubicBezTo>
                  <a:cubicBezTo>
                    <a:pt x="608" y="1657"/>
                    <a:pt x="885" y="1677"/>
                    <a:pt x="1148" y="1681"/>
                  </a:cubicBezTo>
                  <a:lnTo>
                    <a:pt x="1212" y="1681"/>
                  </a:lnTo>
                  <a:cubicBezTo>
                    <a:pt x="1381" y="1681"/>
                    <a:pt x="1553" y="1667"/>
                    <a:pt x="1692" y="1569"/>
                  </a:cubicBezTo>
                  <a:cubicBezTo>
                    <a:pt x="1776" y="1509"/>
                    <a:pt x="1837" y="1424"/>
                    <a:pt x="1880" y="1330"/>
                  </a:cubicBezTo>
                  <a:cubicBezTo>
                    <a:pt x="2032" y="996"/>
                    <a:pt x="1935" y="574"/>
                    <a:pt x="1667" y="321"/>
                  </a:cubicBezTo>
                  <a:cubicBezTo>
                    <a:pt x="1449" y="112"/>
                    <a:pt x="1152" y="1"/>
                    <a:pt x="87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3"/>
            <p:cNvSpPr/>
            <p:nvPr/>
          </p:nvSpPr>
          <p:spPr>
            <a:xfrm>
              <a:off x="2580350" y="2043825"/>
              <a:ext cx="66925" cy="101925"/>
            </a:xfrm>
            <a:custGeom>
              <a:avLst/>
              <a:gdLst/>
              <a:ahLst/>
              <a:cxnLst/>
              <a:rect l="l" t="t" r="r" b="b"/>
              <a:pathLst>
                <a:path w="2677" h="4077" extrusionOk="0">
                  <a:moveTo>
                    <a:pt x="1859" y="1"/>
                  </a:moveTo>
                  <a:cubicBezTo>
                    <a:pt x="1482" y="1"/>
                    <a:pt x="1121" y="199"/>
                    <a:pt x="871" y="479"/>
                  </a:cubicBezTo>
                  <a:cubicBezTo>
                    <a:pt x="618" y="763"/>
                    <a:pt x="469" y="1124"/>
                    <a:pt x="388" y="1491"/>
                  </a:cubicBezTo>
                  <a:cubicBezTo>
                    <a:pt x="280" y="1968"/>
                    <a:pt x="1" y="3766"/>
                    <a:pt x="543" y="4030"/>
                  </a:cubicBezTo>
                  <a:cubicBezTo>
                    <a:pt x="614" y="4063"/>
                    <a:pt x="672" y="4076"/>
                    <a:pt x="719" y="4076"/>
                  </a:cubicBezTo>
                  <a:cubicBezTo>
                    <a:pt x="955" y="4076"/>
                    <a:pt x="898" y="3678"/>
                    <a:pt x="908" y="3446"/>
                  </a:cubicBezTo>
                  <a:cubicBezTo>
                    <a:pt x="932" y="3003"/>
                    <a:pt x="1107" y="2612"/>
                    <a:pt x="1377" y="2264"/>
                  </a:cubicBezTo>
                  <a:cubicBezTo>
                    <a:pt x="1640" y="1924"/>
                    <a:pt x="1968" y="1636"/>
                    <a:pt x="2275" y="1333"/>
                  </a:cubicBezTo>
                  <a:cubicBezTo>
                    <a:pt x="2460" y="1155"/>
                    <a:pt x="2649" y="942"/>
                    <a:pt x="2659" y="685"/>
                  </a:cubicBezTo>
                  <a:cubicBezTo>
                    <a:pt x="2676" y="294"/>
                    <a:pt x="2251" y="1"/>
                    <a:pt x="185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3"/>
            <p:cNvSpPr/>
            <p:nvPr/>
          </p:nvSpPr>
          <p:spPr>
            <a:xfrm>
              <a:off x="2573075" y="2004675"/>
              <a:ext cx="51925" cy="38475"/>
            </a:xfrm>
            <a:custGeom>
              <a:avLst/>
              <a:gdLst/>
              <a:ahLst/>
              <a:cxnLst/>
              <a:rect l="l" t="t" r="r" b="b"/>
              <a:pathLst>
                <a:path w="2077" h="1539" extrusionOk="0">
                  <a:moveTo>
                    <a:pt x="1128" y="0"/>
                  </a:moveTo>
                  <a:cubicBezTo>
                    <a:pt x="976" y="0"/>
                    <a:pt x="821" y="44"/>
                    <a:pt x="676" y="139"/>
                  </a:cubicBezTo>
                  <a:cubicBezTo>
                    <a:pt x="1" y="587"/>
                    <a:pt x="241" y="1452"/>
                    <a:pt x="1013" y="1529"/>
                  </a:cubicBezTo>
                  <a:cubicBezTo>
                    <a:pt x="1071" y="1533"/>
                    <a:pt x="1128" y="1539"/>
                    <a:pt x="1186" y="1539"/>
                  </a:cubicBezTo>
                  <a:cubicBezTo>
                    <a:pt x="1226" y="1539"/>
                    <a:pt x="1267" y="1536"/>
                    <a:pt x="1307" y="1529"/>
                  </a:cubicBezTo>
                  <a:cubicBezTo>
                    <a:pt x="1543" y="1486"/>
                    <a:pt x="1725" y="1286"/>
                    <a:pt x="1826" y="1064"/>
                  </a:cubicBezTo>
                  <a:cubicBezTo>
                    <a:pt x="2076" y="493"/>
                    <a:pt x="1638" y="0"/>
                    <a:pt x="1128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3"/>
            <p:cNvSpPr/>
            <p:nvPr/>
          </p:nvSpPr>
          <p:spPr>
            <a:xfrm>
              <a:off x="1724350" y="2545725"/>
              <a:ext cx="64575" cy="164800"/>
            </a:xfrm>
            <a:custGeom>
              <a:avLst/>
              <a:gdLst/>
              <a:ahLst/>
              <a:cxnLst/>
              <a:rect l="l" t="t" r="r" b="b"/>
              <a:pathLst>
                <a:path w="2583" h="6592" extrusionOk="0">
                  <a:moveTo>
                    <a:pt x="1079" y="0"/>
                  </a:moveTo>
                  <a:cubicBezTo>
                    <a:pt x="920" y="0"/>
                    <a:pt x="450" y="107"/>
                    <a:pt x="450" y="1365"/>
                  </a:cubicBezTo>
                  <a:cubicBezTo>
                    <a:pt x="450" y="2876"/>
                    <a:pt x="0" y="5171"/>
                    <a:pt x="1239" y="6268"/>
                  </a:cubicBezTo>
                  <a:cubicBezTo>
                    <a:pt x="1239" y="6268"/>
                    <a:pt x="1337" y="6246"/>
                    <a:pt x="1467" y="6246"/>
                  </a:cubicBezTo>
                  <a:cubicBezTo>
                    <a:pt x="1600" y="6246"/>
                    <a:pt x="1766" y="6269"/>
                    <a:pt x="1900" y="6359"/>
                  </a:cubicBezTo>
                  <a:cubicBezTo>
                    <a:pt x="2171" y="6538"/>
                    <a:pt x="2582" y="6592"/>
                    <a:pt x="2582" y="6592"/>
                  </a:cubicBezTo>
                  <a:lnTo>
                    <a:pt x="2582" y="79"/>
                  </a:lnTo>
                  <a:lnTo>
                    <a:pt x="1131" y="5"/>
                  </a:lnTo>
                  <a:cubicBezTo>
                    <a:pt x="1131" y="5"/>
                    <a:pt x="1111" y="0"/>
                    <a:pt x="1079" y="0"/>
                  </a:cubicBezTo>
                  <a:close/>
                </a:path>
              </a:pathLst>
            </a:custGeom>
            <a:solidFill>
              <a:srgbClr val="284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3"/>
            <p:cNvSpPr/>
            <p:nvPr/>
          </p:nvSpPr>
          <p:spPr>
            <a:xfrm>
              <a:off x="1738500" y="2471100"/>
              <a:ext cx="794300" cy="281700"/>
            </a:xfrm>
            <a:custGeom>
              <a:avLst/>
              <a:gdLst/>
              <a:ahLst/>
              <a:cxnLst/>
              <a:rect l="l" t="t" r="r" b="b"/>
              <a:pathLst>
                <a:path w="31772" h="11268" extrusionOk="0">
                  <a:moveTo>
                    <a:pt x="6743" y="1"/>
                  </a:moveTo>
                  <a:cubicBezTo>
                    <a:pt x="6743" y="1"/>
                    <a:pt x="1229" y="3096"/>
                    <a:pt x="563" y="3096"/>
                  </a:cubicBezTo>
                  <a:cubicBezTo>
                    <a:pt x="555" y="3096"/>
                    <a:pt x="548" y="3096"/>
                    <a:pt x="541" y="3095"/>
                  </a:cubicBezTo>
                  <a:cubicBezTo>
                    <a:pt x="527" y="3093"/>
                    <a:pt x="513" y="3092"/>
                    <a:pt x="499" y="3092"/>
                  </a:cubicBezTo>
                  <a:cubicBezTo>
                    <a:pt x="1" y="3092"/>
                    <a:pt x="228" y="4476"/>
                    <a:pt x="228" y="6142"/>
                  </a:cubicBezTo>
                  <a:cubicBezTo>
                    <a:pt x="228" y="7849"/>
                    <a:pt x="663" y="9094"/>
                    <a:pt x="663" y="9094"/>
                  </a:cubicBezTo>
                  <a:cubicBezTo>
                    <a:pt x="1706" y="9529"/>
                    <a:pt x="24847" y="11267"/>
                    <a:pt x="24847" y="11267"/>
                  </a:cubicBezTo>
                  <a:lnTo>
                    <a:pt x="31771" y="5885"/>
                  </a:lnTo>
                  <a:cubicBezTo>
                    <a:pt x="31771" y="5885"/>
                    <a:pt x="31046" y="4026"/>
                    <a:pt x="30901" y="3186"/>
                  </a:cubicBezTo>
                  <a:cubicBezTo>
                    <a:pt x="30755" y="2346"/>
                    <a:pt x="30901" y="901"/>
                    <a:pt x="30901" y="901"/>
                  </a:cubicBezTo>
                  <a:lnTo>
                    <a:pt x="6743" y="1"/>
                  </a:lnTo>
                  <a:close/>
                </a:path>
              </a:pathLst>
            </a:custGeom>
            <a:solidFill>
              <a:srgbClr val="F7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3"/>
            <p:cNvSpPr/>
            <p:nvPr/>
          </p:nvSpPr>
          <p:spPr>
            <a:xfrm>
              <a:off x="2331150" y="2490925"/>
              <a:ext cx="201650" cy="261025"/>
            </a:xfrm>
            <a:custGeom>
              <a:avLst/>
              <a:gdLst/>
              <a:ahLst/>
              <a:cxnLst/>
              <a:rect l="l" t="t" r="r" b="b"/>
              <a:pathLst>
                <a:path w="8066" h="10441" extrusionOk="0">
                  <a:moveTo>
                    <a:pt x="4130" y="0"/>
                  </a:moveTo>
                  <a:cubicBezTo>
                    <a:pt x="2545" y="1363"/>
                    <a:pt x="1043" y="2419"/>
                    <a:pt x="1073" y="3436"/>
                  </a:cubicBezTo>
                  <a:cubicBezTo>
                    <a:pt x="1073" y="3436"/>
                    <a:pt x="0" y="8639"/>
                    <a:pt x="1188" y="10441"/>
                  </a:cubicBezTo>
                  <a:lnTo>
                    <a:pt x="8065" y="5092"/>
                  </a:lnTo>
                  <a:cubicBezTo>
                    <a:pt x="8065" y="5092"/>
                    <a:pt x="7340" y="3233"/>
                    <a:pt x="7195" y="2393"/>
                  </a:cubicBezTo>
                  <a:cubicBezTo>
                    <a:pt x="7049" y="1553"/>
                    <a:pt x="7195" y="108"/>
                    <a:pt x="7195" y="108"/>
                  </a:cubicBezTo>
                  <a:lnTo>
                    <a:pt x="4130" y="0"/>
                  </a:lnTo>
                  <a:close/>
                </a:path>
              </a:pathLst>
            </a:custGeom>
            <a:solidFill>
              <a:srgbClr val="DFD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3"/>
            <p:cNvSpPr/>
            <p:nvPr/>
          </p:nvSpPr>
          <p:spPr>
            <a:xfrm>
              <a:off x="2355425" y="2490925"/>
              <a:ext cx="177375" cy="158600"/>
            </a:xfrm>
            <a:custGeom>
              <a:avLst/>
              <a:gdLst/>
              <a:ahLst/>
              <a:cxnLst/>
              <a:rect l="l" t="t" r="r" b="b"/>
              <a:pathLst>
                <a:path w="7095" h="6344" extrusionOk="0">
                  <a:moveTo>
                    <a:pt x="3159" y="0"/>
                  </a:moveTo>
                  <a:cubicBezTo>
                    <a:pt x="1574" y="1363"/>
                    <a:pt x="72" y="2419"/>
                    <a:pt x="102" y="3436"/>
                  </a:cubicBezTo>
                  <a:cubicBezTo>
                    <a:pt x="102" y="3436"/>
                    <a:pt x="58" y="3638"/>
                    <a:pt x="1" y="3975"/>
                  </a:cubicBezTo>
                  <a:lnTo>
                    <a:pt x="4" y="3975"/>
                  </a:lnTo>
                  <a:cubicBezTo>
                    <a:pt x="151" y="3964"/>
                    <a:pt x="298" y="3959"/>
                    <a:pt x="445" y="3959"/>
                  </a:cubicBezTo>
                  <a:cubicBezTo>
                    <a:pt x="1599" y="3959"/>
                    <a:pt x="2749" y="4280"/>
                    <a:pt x="3760" y="4822"/>
                  </a:cubicBezTo>
                  <a:cubicBezTo>
                    <a:pt x="4445" y="5187"/>
                    <a:pt x="5100" y="5686"/>
                    <a:pt x="5484" y="6344"/>
                  </a:cubicBezTo>
                  <a:lnTo>
                    <a:pt x="7094" y="5092"/>
                  </a:lnTo>
                  <a:cubicBezTo>
                    <a:pt x="7094" y="5092"/>
                    <a:pt x="6369" y="3233"/>
                    <a:pt x="6224" y="2393"/>
                  </a:cubicBezTo>
                  <a:cubicBezTo>
                    <a:pt x="6078" y="1553"/>
                    <a:pt x="6224" y="108"/>
                    <a:pt x="6224" y="108"/>
                  </a:cubicBezTo>
                  <a:lnTo>
                    <a:pt x="3159" y="0"/>
                  </a:lnTo>
                  <a:close/>
                </a:path>
              </a:pathLst>
            </a:custGeom>
            <a:solidFill>
              <a:srgbClr val="C9B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3"/>
            <p:cNvSpPr/>
            <p:nvPr/>
          </p:nvSpPr>
          <p:spPr>
            <a:xfrm>
              <a:off x="1742750" y="2551575"/>
              <a:ext cx="610875" cy="63450"/>
            </a:xfrm>
            <a:custGeom>
              <a:avLst/>
              <a:gdLst/>
              <a:ahLst/>
              <a:cxnLst/>
              <a:rect l="l" t="t" r="r" b="b"/>
              <a:pathLst>
                <a:path w="24435" h="2538" extrusionOk="0">
                  <a:moveTo>
                    <a:pt x="446" y="1"/>
                  </a:moveTo>
                  <a:cubicBezTo>
                    <a:pt x="317" y="1"/>
                    <a:pt x="169" y="41"/>
                    <a:pt x="58" y="180"/>
                  </a:cubicBezTo>
                  <a:cubicBezTo>
                    <a:pt x="0" y="423"/>
                    <a:pt x="0" y="793"/>
                    <a:pt x="13" y="1245"/>
                  </a:cubicBezTo>
                  <a:cubicBezTo>
                    <a:pt x="314" y="989"/>
                    <a:pt x="938" y="739"/>
                    <a:pt x="2224" y="739"/>
                  </a:cubicBezTo>
                  <a:cubicBezTo>
                    <a:pt x="2558" y="739"/>
                    <a:pt x="2939" y="756"/>
                    <a:pt x="3374" y="793"/>
                  </a:cubicBezTo>
                  <a:cubicBezTo>
                    <a:pt x="7174" y="1134"/>
                    <a:pt x="24323" y="2535"/>
                    <a:pt x="24360" y="2538"/>
                  </a:cubicBezTo>
                  <a:cubicBezTo>
                    <a:pt x="24383" y="2346"/>
                    <a:pt x="24410" y="2164"/>
                    <a:pt x="24434" y="2002"/>
                  </a:cubicBezTo>
                  <a:cubicBezTo>
                    <a:pt x="24387" y="2002"/>
                    <a:pt x="24333" y="2005"/>
                    <a:pt x="24279" y="2005"/>
                  </a:cubicBezTo>
                  <a:cubicBezTo>
                    <a:pt x="24154" y="2005"/>
                    <a:pt x="24019" y="1998"/>
                    <a:pt x="23867" y="1977"/>
                  </a:cubicBezTo>
                  <a:cubicBezTo>
                    <a:pt x="23361" y="1921"/>
                    <a:pt x="17277" y="1418"/>
                    <a:pt x="11477" y="942"/>
                  </a:cubicBezTo>
                  <a:cubicBezTo>
                    <a:pt x="9448" y="884"/>
                    <a:pt x="8132" y="851"/>
                    <a:pt x="8132" y="851"/>
                  </a:cubicBezTo>
                  <a:cubicBezTo>
                    <a:pt x="8132" y="851"/>
                    <a:pt x="7987" y="881"/>
                    <a:pt x="7808" y="881"/>
                  </a:cubicBezTo>
                  <a:cubicBezTo>
                    <a:pt x="7646" y="881"/>
                    <a:pt x="7458" y="857"/>
                    <a:pt x="7322" y="753"/>
                  </a:cubicBezTo>
                  <a:cubicBezTo>
                    <a:pt x="7188" y="655"/>
                    <a:pt x="7023" y="632"/>
                    <a:pt x="6844" y="632"/>
                  </a:cubicBezTo>
                  <a:cubicBezTo>
                    <a:pt x="6772" y="632"/>
                    <a:pt x="6702" y="635"/>
                    <a:pt x="6631" y="638"/>
                  </a:cubicBezTo>
                  <a:cubicBezTo>
                    <a:pt x="6557" y="641"/>
                    <a:pt x="6486" y="645"/>
                    <a:pt x="6411" y="645"/>
                  </a:cubicBezTo>
                  <a:cubicBezTo>
                    <a:pt x="6347" y="645"/>
                    <a:pt x="6283" y="641"/>
                    <a:pt x="6223" y="635"/>
                  </a:cubicBezTo>
                  <a:cubicBezTo>
                    <a:pt x="6087" y="618"/>
                    <a:pt x="5892" y="601"/>
                    <a:pt x="5693" y="470"/>
                  </a:cubicBezTo>
                  <a:cubicBezTo>
                    <a:pt x="2807" y="233"/>
                    <a:pt x="753" y="68"/>
                    <a:pt x="753" y="68"/>
                  </a:cubicBezTo>
                  <a:cubicBezTo>
                    <a:pt x="753" y="68"/>
                    <a:pt x="614" y="1"/>
                    <a:pt x="446" y="1"/>
                  </a:cubicBezTo>
                  <a:close/>
                </a:path>
              </a:pathLst>
            </a:custGeom>
            <a:solidFill>
              <a:srgbClr val="EFD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3"/>
            <p:cNvSpPr/>
            <p:nvPr/>
          </p:nvSpPr>
          <p:spPr>
            <a:xfrm>
              <a:off x="2351725" y="2590475"/>
              <a:ext cx="32075" cy="24550"/>
            </a:xfrm>
            <a:custGeom>
              <a:avLst/>
              <a:gdLst/>
              <a:ahLst/>
              <a:cxnLst/>
              <a:rect l="l" t="t" r="r" b="b"/>
              <a:pathLst>
                <a:path w="1283" h="982" extrusionOk="0">
                  <a:moveTo>
                    <a:pt x="1141" y="0"/>
                  </a:moveTo>
                  <a:lnTo>
                    <a:pt x="898" y="219"/>
                  </a:lnTo>
                  <a:cubicBezTo>
                    <a:pt x="898" y="219"/>
                    <a:pt x="652" y="415"/>
                    <a:pt x="75" y="446"/>
                  </a:cubicBezTo>
                  <a:cubicBezTo>
                    <a:pt x="51" y="608"/>
                    <a:pt x="24" y="790"/>
                    <a:pt x="1" y="982"/>
                  </a:cubicBezTo>
                  <a:cubicBezTo>
                    <a:pt x="1" y="982"/>
                    <a:pt x="513" y="583"/>
                    <a:pt x="1283" y="13"/>
                  </a:cubicBezTo>
                  <a:cubicBezTo>
                    <a:pt x="1236" y="10"/>
                    <a:pt x="1189" y="7"/>
                    <a:pt x="1141" y="0"/>
                  </a:cubicBezTo>
                  <a:close/>
                </a:path>
              </a:pathLst>
            </a:custGeom>
            <a:solidFill>
              <a:srgbClr val="D8B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3"/>
            <p:cNvSpPr/>
            <p:nvPr/>
          </p:nvSpPr>
          <p:spPr>
            <a:xfrm>
              <a:off x="2380250" y="2584900"/>
              <a:ext cx="11400" cy="5925"/>
            </a:xfrm>
            <a:custGeom>
              <a:avLst/>
              <a:gdLst/>
              <a:ahLst/>
              <a:cxnLst/>
              <a:rect l="l" t="t" r="r" b="b"/>
              <a:pathLst>
                <a:path w="456" h="237" extrusionOk="0">
                  <a:moveTo>
                    <a:pt x="250" y="1"/>
                  </a:moveTo>
                  <a:lnTo>
                    <a:pt x="0" y="223"/>
                  </a:lnTo>
                  <a:cubicBezTo>
                    <a:pt x="48" y="230"/>
                    <a:pt x="95" y="233"/>
                    <a:pt x="142" y="236"/>
                  </a:cubicBezTo>
                  <a:cubicBezTo>
                    <a:pt x="243" y="163"/>
                    <a:pt x="347" y="85"/>
                    <a:pt x="456" y="7"/>
                  </a:cubicBezTo>
                  <a:cubicBezTo>
                    <a:pt x="388" y="4"/>
                    <a:pt x="321" y="1"/>
                    <a:pt x="250" y="1"/>
                  </a:cubicBezTo>
                  <a:close/>
                </a:path>
              </a:pathLst>
            </a:custGeom>
            <a:solidFill>
              <a:srgbClr val="C3A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3"/>
            <p:cNvSpPr/>
            <p:nvPr/>
          </p:nvSpPr>
          <p:spPr>
            <a:xfrm>
              <a:off x="1718975" y="2466050"/>
              <a:ext cx="824625" cy="304350"/>
            </a:xfrm>
            <a:custGeom>
              <a:avLst/>
              <a:gdLst/>
              <a:ahLst/>
              <a:cxnLst/>
              <a:rect l="l" t="t" r="r" b="b"/>
              <a:pathLst>
                <a:path w="32985" h="12174" extrusionOk="0">
                  <a:moveTo>
                    <a:pt x="7410" y="0"/>
                  </a:moveTo>
                  <a:lnTo>
                    <a:pt x="1444" y="3013"/>
                  </a:lnTo>
                  <a:cubicBezTo>
                    <a:pt x="402" y="3013"/>
                    <a:pt x="402" y="3968"/>
                    <a:pt x="195" y="6054"/>
                  </a:cubicBezTo>
                  <a:cubicBezTo>
                    <a:pt x="0" y="8060"/>
                    <a:pt x="1202" y="9797"/>
                    <a:pt x="1627" y="9797"/>
                  </a:cubicBezTo>
                  <a:cubicBezTo>
                    <a:pt x="1643" y="9797"/>
                    <a:pt x="1659" y="9794"/>
                    <a:pt x="1673" y="9789"/>
                  </a:cubicBezTo>
                  <a:cubicBezTo>
                    <a:pt x="1749" y="9760"/>
                    <a:pt x="1822" y="9748"/>
                    <a:pt x="1891" y="9748"/>
                  </a:cubicBezTo>
                  <a:cubicBezTo>
                    <a:pt x="2166" y="9748"/>
                    <a:pt x="2369" y="9934"/>
                    <a:pt x="2369" y="9934"/>
                  </a:cubicBezTo>
                  <a:cubicBezTo>
                    <a:pt x="2369" y="9934"/>
                    <a:pt x="23920" y="12107"/>
                    <a:pt x="25078" y="12165"/>
                  </a:cubicBezTo>
                  <a:cubicBezTo>
                    <a:pt x="25205" y="12171"/>
                    <a:pt x="25321" y="12174"/>
                    <a:pt x="25427" y="12174"/>
                  </a:cubicBezTo>
                  <a:cubicBezTo>
                    <a:pt x="26284" y="12174"/>
                    <a:pt x="26468" y="11992"/>
                    <a:pt x="26468" y="11992"/>
                  </a:cubicBezTo>
                  <a:cubicBezTo>
                    <a:pt x="26468" y="11992"/>
                    <a:pt x="30349" y="8631"/>
                    <a:pt x="31506" y="7646"/>
                  </a:cubicBezTo>
                  <a:cubicBezTo>
                    <a:pt x="32667" y="6661"/>
                    <a:pt x="32984" y="6344"/>
                    <a:pt x="32900" y="6084"/>
                  </a:cubicBezTo>
                  <a:cubicBezTo>
                    <a:pt x="32828" y="5870"/>
                    <a:pt x="32549" y="5850"/>
                    <a:pt x="32445" y="5850"/>
                  </a:cubicBezTo>
                  <a:cubicBezTo>
                    <a:pt x="32421" y="5850"/>
                    <a:pt x="32407" y="5851"/>
                    <a:pt x="32407" y="5851"/>
                  </a:cubicBezTo>
                  <a:lnTo>
                    <a:pt x="25628" y="11469"/>
                  </a:lnTo>
                  <a:cubicBezTo>
                    <a:pt x="25628" y="11469"/>
                    <a:pt x="7814" y="9846"/>
                    <a:pt x="6652" y="9846"/>
                  </a:cubicBezTo>
                  <a:cubicBezTo>
                    <a:pt x="6642" y="9846"/>
                    <a:pt x="6634" y="9846"/>
                    <a:pt x="6627" y="9846"/>
                  </a:cubicBezTo>
                  <a:cubicBezTo>
                    <a:pt x="6604" y="9847"/>
                    <a:pt x="6578" y="9847"/>
                    <a:pt x="6551" y="9847"/>
                  </a:cubicBezTo>
                  <a:cubicBezTo>
                    <a:pt x="5511" y="9847"/>
                    <a:pt x="1444" y="9296"/>
                    <a:pt x="1444" y="9296"/>
                  </a:cubicBezTo>
                  <a:cubicBezTo>
                    <a:pt x="810" y="8706"/>
                    <a:pt x="742" y="5277"/>
                    <a:pt x="833" y="4026"/>
                  </a:cubicBezTo>
                  <a:cubicBezTo>
                    <a:pt x="878" y="3422"/>
                    <a:pt x="1165" y="3295"/>
                    <a:pt x="1397" y="3295"/>
                  </a:cubicBezTo>
                  <a:cubicBezTo>
                    <a:pt x="1565" y="3295"/>
                    <a:pt x="1704" y="3361"/>
                    <a:pt x="1704" y="3361"/>
                  </a:cubicBezTo>
                  <a:cubicBezTo>
                    <a:pt x="1704" y="3361"/>
                    <a:pt x="23833" y="5156"/>
                    <a:pt x="24818" y="5271"/>
                  </a:cubicBezTo>
                  <a:cubicBezTo>
                    <a:pt x="24971" y="5289"/>
                    <a:pt x="25110" y="5297"/>
                    <a:pt x="25236" y="5297"/>
                  </a:cubicBezTo>
                  <a:cubicBezTo>
                    <a:pt x="25917" y="5297"/>
                    <a:pt x="26208" y="5068"/>
                    <a:pt x="26208" y="5068"/>
                  </a:cubicBezTo>
                  <a:lnTo>
                    <a:pt x="27049" y="4316"/>
                  </a:lnTo>
                  <a:lnTo>
                    <a:pt x="32296" y="911"/>
                  </a:lnTo>
                  <a:lnTo>
                    <a:pt x="74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3"/>
            <p:cNvSpPr/>
            <p:nvPr/>
          </p:nvSpPr>
          <p:spPr>
            <a:xfrm>
              <a:off x="1718975" y="2466467"/>
              <a:ext cx="824625" cy="304375"/>
            </a:xfrm>
            <a:custGeom>
              <a:avLst/>
              <a:gdLst/>
              <a:ahLst/>
              <a:cxnLst/>
              <a:rect l="l" t="t" r="r" b="b"/>
              <a:pathLst>
                <a:path w="32985" h="12175" extrusionOk="0">
                  <a:moveTo>
                    <a:pt x="7410" y="1"/>
                  </a:moveTo>
                  <a:lnTo>
                    <a:pt x="1444" y="3014"/>
                  </a:lnTo>
                  <a:cubicBezTo>
                    <a:pt x="402" y="3014"/>
                    <a:pt x="402" y="3969"/>
                    <a:pt x="195" y="6055"/>
                  </a:cubicBezTo>
                  <a:cubicBezTo>
                    <a:pt x="0" y="8061"/>
                    <a:pt x="1202" y="9799"/>
                    <a:pt x="1627" y="9799"/>
                  </a:cubicBezTo>
                  <a:cubicBezTo>
                    <a:pt x="1643" y="9799"/>
                    <a:pt x="1659" y="9796"/>
                    <a:pt x="1673" y="9790"/>
                  </a:cubicBezTo>
                  <a:cubicBezTo>
                    <a:pt x="1749" y="9761"/>
                    <a:pt x="1822" y="9750"/>
                    <a:pt x="1891" y="9750"/>
                  </a:cubicBezTo>
                  <a:cubicBezTo>
                    <a:pt x="2166" y="9750"/>
                    <a:pt x="2369" y="9935"/>
                    <a:pt x="2369" y="9935"/>
                  </a:cubicBezTo>
                  <a:cubicBezTo>
                    <a:pt x="2369" y="9935"/>
                    <a:pt x="23920" y="12108"/>
                    <a:pt x="25078" y="12166"/>
                  </a:cubicBezTo>
                  <a:cubicBezTo>
                    <a:pt x="25206" y="12172"/>
                    <a:pt x="25323" y="12175"/>
                    <a:pt x="25430" y="12175"/>
                  </a:cubicBezTo>
                  <a:cubicBezTo>
                    <a:pt x="26284" y="12175"/>
                    <a:pt x="26468" y="11993"/>
                    <a:pt x="26468" y="11993"/>
                  </a:cubicBezTo>
                  <a:cubicBezTo>
                    <a:pt x="26468" y="11993"/>
                    <a:pt x="30349" y="8632"/>
                    <a:pt x="31506" y="7648"/>
                  </a:cubicBezTo>
                  <a:cubicBezTo>
                    <a:pt x="32667" y="6662"/>
                    <a:pt x="32984" y="6345"/>
                    <a:pt x="32900" y="6085"/>
                  </a:cubicBezTo>
                  <a:cubicBezTo>
                    <a:pt x="32828" y="5871"/>
                    <a:pt x="32546" y="5851"/>
                    <a:pt x="32444" y="5851"/>
                  </a:cubicBezTo>
                  <a:cubicBezTo>
                    <a:pt x="32421" y="5851"/>
                    <a:pt x="32407" y="5852"/>
                    <a:pt x="32407" y="5852"/>
                  </a:cubicBezTo>
                  <a:lnTo>
                    <a:pt x="25628" y="11471"/>
                  </a:lnTo>
                  <a:cubicBezTo>
                    <a:pt x="25628" y="11471"/>
                    <a:pt x="7857" y="9851"/>
                    <a:pt x="6656" y="9851"/>
                  </a:cubicBezTo>
                  <a:cubicBezTo>
                    <a:pt x="6645" y="9851"/>
                    <a:pt x="6635" y="9851"/>
                    <a:pt x="6627" y="9851"/>
                  </a:cubicBezTo>
                  <a:cubicBezTo>
                    <a:pt x="6607" y="9852"/>
                    <a:pt x="6585" y="9852"/>
                    <a:pt x="6561" y="9852"/>
                  </a:cubicBezTo>
                  <a:cubicBezTo>
                    <a:pt x="5539" y="9852"/>
                    <a:pt x="1444" y="9297"/>
                    <a:pt x="1444" y="9297"/>
                  </a:cubicBezTo>
                  <a:cubicBezTo>
                    <a:pt x="810" y="8707"/>
                    <a:pt x="742" y="5279"/>
                    <a:pt x="833" y="4027"/>
                  </a:cubicBezTo>
                  <a:cubicBezTo>
                    <a:pt x="878" y="3423"/>
                    <a:pt x="1165" y="3296"/>
                    <a:pt x="1398" y="3296"/>
                  </a:cubicBezTo>
                  <a:cubicBezTo>
                    <a:pt x="1565" y="3296"/>
                    <a:pt x="1704" y="3362"/>
                    <a:pt x="1704" y="3362"/>
                  </a:cubicBezTo>
                  <a:cubicBezTo>
                    <a:pt x="1704" y="3362"/>
                    <a:pt x="23833" y="5157"/>
                    <a:pt x="24818" y="5271"/>
                  </a:cubicBezTo>
                  <a:cubicBezTo>
                    <a:pt x="24971" y="5290"/>
                    <a:pt x="25110" y="5298"/>
                    <a:pt x="25236" y="5298"/>
                  </a:cubicBezTo>
                  <a:cubicBezTo>
                    <a:pt x="25917" y="5298"/>
                    <a:pt x="26208" y="5069"/>
                    <a:pt x="26208" y="5069"/>
                  </a:cubicBezTo>
                  <a:lnTo>
                    <a:pt x="27049" y="4317"/>
                  </a:lnTo>
                  <a:lnTo>
                    <a:pt x="32296" y="912"/>
                  </a:lnTo>
                  <a:lnTo>
                    <a:pt x="74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3"/>
            <p:cNvSpPr/>
            <p:nvPr/>
          </p:nvSpPr>
          <p:spPr>
            <a:xfrm>
              <a:off x="2272100" y="2701625"/>
              <a:ext cx="130200" cy="38425"/>
            </a:xfrm>
            <a:custGeom>
              <a:avLst/>
              <a:gdLst/>
              <a:ahLst/>
              <a:cxnLst/>
              <a:rect l="l" t="t" r="r" b="b"/>
              <a:pathLst>
                <a:path w="5208" h="1537" extrusionOk="0">
                  <a:moveTo>
                    <a:pt x="5173" y="1"/>
                  </a:moveTo>
                  <a:cubicBezTo>
                    <a:pt x="5166" y="1"/>
                    <a:pt x="5159" y="4"/>
                    <a:pt x="5153" y="9"/>
                  </a:cubicBezTo>
                  <a:lnTo>
                    <a:pt x="3290" y="1472"/>
                  </a:lnTo>
                  <a:lnTo>
                    <a:pt x="3290" y="1472"/>
                  </a:lnTo>
                  <a:lnTo>
                    <a:pt x="14" y="1186"/>
                  </a:lnTo>
                  <a:cubicBezTo>
                    <a:pt x="7" y="1186"/>
                    <a:pt x="1" y="1192"/>
                    <a:pt x="1" y="1199"/>
                  </a:cubicBezTo>
                  <a:cubicBezTo>
                    <a:pt x="1" y="1206"/>
                    <a:pt x="4" y="1210"/>
                    <a:pt x="10" y="1213"/>
                  </a:cubicBezTo>
                  <a:lnTo>
                    <a:pt x="3297" y="1537"/>
                  </a:lnTo>
                  <a:cubicBezTo>
                    <a:pt x="3307" y="1537"/>
                    <a:pt x="3314" y="1533"/>
                    <a:pt x="3321" y="1530"/>
                  </a:cubicBezTo>
                  <a:lnTo>
                    <a:pt x="5190" y="55"/>
                  </a:lnTo>
                  <a:cubicBezTo>
                    <a:pt x="5204" y="45"/>
                    <a:pt x="5207" y="25"/>
                    <a:pt x="5193" y="12"/>
                  </a:cubicBezTo>
                  <a:cubicBezTo>
                    <a:pt x="5188" y="4"/>
                    <a:pt x="5181" y="1"/>
                    <a:pt x="5173" y="1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3"/>
            <p:cNvSpPr/>
            <p:nvPr/>
          </p:nvSpPr>
          <p:spPr>
            <a:xfrm>
              <a:off x="2310300" y="2710450"/>
              <a:ext cx="63375" cy="17800"/>
            </a:xfrm>
            <a:custGeom>
              <a:avLst/>
              <a:gdLst/>
              <a:ahLst/>
              <a:cxnLst/>
              <a:rect l="l" t="t" r="r" b="b"/>
              <a:pathLst>
                <a:path w="2535" h="712" extrusionOk="0">
                  <a:moveTo>
                    <a:pt x="2499" y="0"/>
                  </a:moveTo>
                  <a:cubicBezTo>
                    <a:pt x="2493" y="0"/>
                    <a:pt x="2486" y="2"/>
                    <a:pt x="2481" y="6"/>
                  </a:cubicBezTo>
                  <a:lnTo>
                    <a:pt x="1623" y="650"/>
                  </a:lnTo>
                  <a:lnTo>
                    <a:pt x="1623" y="650"/>
                  </a:lnTo>
                  <a:lnTo>
                    <a:pt x="1" y="546"/>
                  </a:lnTo>
                  <a:lnTo>
                    <a:pt x="1" y="546"/>
                  </a:lnTo>
                  <a:lnTo>
                    <a:pt x="1634" y="712"/>
                  </a:lnTo>
                  <a:cubicBezTo>
                    <a:pt x="1641" y="712"/>
                    <a:pt x="1647" y="708"/>
                    <a:pt x="1655" y="704"/>
                  </a:cubicBezTo>
                  <a:lnTo>
                    <a:pt x="2518" y="53"/>
                  </a:lnTo>
                  <a:cubicBezTo>
                    <a:pt x="2532" y="43"/>
                    <a:pt x="2535" y="26"/>
                    <a:pt x="2525" y="13"/>
                  </a:cubicBezTo>
                  <a:cubicBezTo>
                    <a:pt x="2519" y="5"/>
                    <a:pt x="2509" y="0"/>
                    <a:pt x="2499" y="0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3"/>
            <p:cNvSpPr/>
            <p:nvPr/>
          </p:nvSpPr>
          <p:spPr>
            <a:xfrm>
              <a:off x="2347925" y="2662450"/>
              <a:ext cx="72250" cy="52725"/>
            </a:xfrm>
            <a:custGeom>
              <a:avLst/>
              <a:gdLst/>
              <a:ahLst/>
              <a:cxnLst/>
              <a:rect l="l" t="t" r="r" b="b"/>
              <a:pathLst>
                <a:path w="2890" h="2109" extrusionOk="0">
                  <a:moveTo>
                    <a:pt x="2853" y="0"/>
                  </a:moveTo>
                  <a:cubicBezTo>
                    <a:pt x="2847" y="0"/>
                    <a:pt x="2840" y="2"/>
                    <a:pt x="2835" y="6"/>
                  </a:cubicBezTo>
                  <a:lnTo>
                    <a:pt x="18" y="2054"/>
                  </a:lnTo>
                  <a:cubicBezTo>
                    <a:pt x="5" y="2065"/>
                    <a:pt x="1" y="2082"/>
                    <a:pt x="11" y="2095"/>
                  </a:cubicBezTo>
                  <a:cubicBezTo>
                    <a:pt x="18" y="2105"/>
                    <a:pt x="28" y="2108"/>
                    <a:pt x="38" y="2108"/>
                  </a:cubicBezTo>
                  <a:cubicBezTo>
                    <a:pt x="45" y="2108"/>
                    <a:pt x="48" y="2108"/>
                    <a:pt x="55" y="2102"/>
                  </a:cubicBezTo>
                  <a:lnTo>
                    <a:pt x="2872" y="53"/>
                  </a:lnTo>
                  <a:cubicBezTo>
                    <a:pt x="2886" y="43"/>
                    <a:pt x="2889" y="26"/>
                    <a:pt x="2880" y="13"/>
                  </a:cubicBezTo>
                  <a:cubicBezTo>
                    <a:pt x="2873" y="5"/>
                    <a:pt x="2863" y="0"/>
                    <a:pt x="2853" y="0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3"/>
            <p:cNvSpPr/>
            <p:nvPr/>
          </p:nvSpPr>
          <p:spPr>
            <a:xfrm>
              <a:off x="2293450" y="2654575"/>
              <a:ext cx="121075" cy="46425"/>
            </a:xfrm>
            <a:custGeom>
              <a:avLst/>
              <a:gdLst/>
              <a:ahLst/>
              <a:cxnLst/>
              <a:rect l="l" t="t" r="r" b="b"/>
              <a:pathLst>
                <a:path w="4843" h="1857" extrusionOk="0">
                  <a:moveTo>
                    <a:pt x="4803" y="0"/>
                  </a:moveTo>
                  <a:cubicBezTo>
                    <a:pt x="4798" y="0"/>
                    <a:pt x="4793" y="1"/>
                    <a:pt x="4788" y="4"/>
                  </a:cubicBezTo>
                  <a:lnTo>
                    <a:pt x="2149" y="1795"/>
                  </a:lnTo>
                  <a:lnTo>
                    <a:pt x="2149" y="1795"/>
                  </a:lnTo>
                  <a:lnTo>
                    <a:pt x="0" y="1701"/>
                  </a:lnTo>
                  <a:lnTo>
                    <a:pt x="0" y="1701"/>
                  </a:lnTo>
                  <a:lnTo>
                    <a:pt x="2156" y="1856"/>
                  </a:lnTo>
                  <a:cubicBezTo>
                    <a:pt x="2163" y="1856"/>
                    <a:pt x="2170" y="1856"/>
                    <a:pt x="2176" y="1853"/>
                  </a:cubicBezTo>
                  <a:lnTo>
                    <a:pt x="4822" y="58"/>
                  </a:lnTo>
                  <a:cubicBezTo>
                    <a:pt x="4839" y="48"/>
                    <a:pt x="4842" y="28"/>
                    <a:pt x="4832" y="14"/>
                  </a:cubicBezTo>
                  <a:cubicBezTo>
                    <a:pt x="4825" y="5"/>
                    <a:pt x="4814" y="0"/>
                    <a:pt x="4803" y="0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3"/>
            <p:cNvSpPr/>
            <p:nvPr/>
          </p:nvSpPr>
          <p:spPr>
            <a:xfrm>
              <a:off x="2286950" y="2567550"/>
              <a:ext cx="133225" cy="45225"/>
            </a:xfrm>
            <a:custGeom>
              <a:avLst/>
              <a:gdLst/>
              <a:ahLst/>
              <a:cxnLst/>
              <a:rect l="l" t="t" r="r" b="b"/>
              <a:pathLst>
                <a:path w="5329" h="1809" extrusionOk="0">
                  <a:moveTo>
                    <a:pt x="5294" y="0"/>
                  </a:moveTo>
                  <a:cubicBezTo>
                    <a:pt x="5288" y="0"/>
                    <a:pt x="5281" y="2"/>
                    <a:pt x="5274" y="6"/>
                  </a:cubicBezTo>
                  <a:lnTo>
                    <a:pt x="2604" y="1743"/>
                  </a:lnTo>
                  <a:lnTo>
                    <a:pt x="2604" y="1743"/>
                  </a:lnTo>
                  <a:lnTo>
                    <a:pt x="21" y="1575"/>
                  </a:lnTo>
                  <a:cubicBezTo>
                    <a:pt x="10" y="1575"/>
                    <a:pt x="0" y="1585"/>
                    <a:pt x="0" y="1595"/>
                  </a:cubicBezTo>
                  <a:cubicBezTo>
                    <a:pt x="0" y="1606"/>
                    <a:pt x="7" y="1615"/>
                    <a:pt x="17" y="1615"/>
                  </a:cubicBezTo>
                  <a:lnTo>
                    <a:pt x="2606" y="1808"/>
                  </a:lnTo>
                  <a:cubicBezTo>
                    <a:pt x="2612" y="1808"/>
                    <a:pt x="2619" y="1804"/>
                    <a:pt x="2626" y="1801"/>
                  </a:cubicBezTo>
                  <a:lnTo>
                    <a:pt x="5308" y="56"/>
                  </a:lnTo>
                  <a:cubicBezTo>
                    <a:pt x="5322" y="47"/>
                    <a:pt x="5328" y="30"/>
                    <a:pt x="5319" y="13"/>
                  </a:cubicBezTo>
                  <a:cubicBezTo>
                    <a:pt x="5312" y="5"/>
                    <a:pt x="5304" y="0"/>
                    <a:pt x="5294" y="0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3"/>
            <p:cNvSpPr/>
            <p:nvPr/>
          </p:nvSpPr>
          <p:spPr>
            <a:xfrm>
              <a:off x="2349450" y="2586000"/>
              <a:ext cx="65075" cy="40675"/>
            </a:xfrm>
            <a:custGeom>
              <a:avLst/>
              <a:gdLst/>
              <a:ahLst/>
              <a:cxnLst/>
              <a:rect l="l" t="t" r="r" b="b"/>
              <a:pathLst>
                <a:path w="2603" h="1627" extrusionOk="0">
                  <a:moveTo>
                    <a:pt x="2565" y="0"/>
                  </a:moveTo>
                  <a:cubicBezTo>
                    <a:pt x="2559" y="0"/>
                    <a:pt x="2554" y="1"/>
                    <a:pt x="2548" y="4"/>
                  </a:cubicBezTo>
                  <a:lnTo>
                    <a:pt x="21" y="1569"/>
                  </a:lnTo>
                  <a:cubicBezTo>
                    <a:pt x="8" y="1576"/>
                    <a:pt x="0" y="1597"/>
                    <a:pt x="11" y="1610"/>
                  </a:cubicBezTo>
                  <a:cubicBezTo>
                    <a:pt x="17" y="1620"/>
                    <a:pt x="28" y="1627"/>
                    <a:pt x="38" y="1627"/>
                  </a:cubicBezTo>
                  <a:cubicBezTo>
                    <a:pt x="41" y="1627"/>
                    <a:pt x="48" y="1623"/>
                    <a:pt x="55" y="1620"/>
                  </a:cubicBezTo>
                  <a:lnTo>
                    <a:pt x="2582" y="58"/>
                  </a:lnTo>
                  <a:cubicBezTo>
                    <a:pt x="2596" y="47"/>
                    <a:pt x="2602" y="30"/>
                    <a:pt x="2592" y="13"/>
                  </a:cubicBezTo>
                  <a:cubicBezTo>
                    <a:pt x="2585" y="5"/>
                    <a:pt x="2576" y="0"/>
                    <a:pt x="2565" y="0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3"/>
            <p:cNvSpPr/>
            <p:nvPr/>
          </p:nvSpPr>
          <p:spPr>
            <a:xfrm>
              <a:off x="2296900" y="2577600"/>
              <a:ext cx="152975" cy="61300"/>
            </a:xfrm>
            <a:custGeom>
              <a:avLst/>
              <a:gdLst/>
              <a:ahLst/>
              <a:cxnLst/>
              <a:rect l="l" t="t" r="r" b="b"/>
              <a:pathLst>
                <a:path w="6119" h="2452" extrusionOk="0">
                  <a:moveTo>
                    <a:pt x="6082" y="1"/>
                  </a:moveTo>
                  <a:cubicBezTo>
                    <a:pt x="6077" y="1"/>
                    <a:pt x="6072" y="2"/>
                    <a:pt x="6067" y="5"/>
                  </a:cubicBezTo>
                  <a:lnTo>
                    <a:pt x="2078" y="2391"/>
                  </a:lnTo>
                  <a:lnTo>
                    <a:pt x="2078" y="2391"/>
                  </a:lnTo>
                  <a:lnTo>
                    <a:pt x="1" y="2310"/>
                  </a:lnTo>
                  <a:lnTo>
                    <a:pt x="1" y="2313"/>
                  </a:lnTo>
                  <a:lnTo>
                    <a:pt x="2086" y="2452"/>
                  </a:lnTo>
                  <a:cubicBezTo>
                    <a:pt x="2093" y="2452"/>
                    <a:pt x="2096" y="2452"/>
                    <a:pt x="2102" y="2448"/>
                  </a:cubicBezTo>
                  <a:lnTo>
                    <a:pt x="6098" y="59"/>
                  </a:lnTo>
                  <a:cubicBezTo>
                    <a:pt x="6115" y="50"/>
                    <a:pt x="6118" y="29"/>
                    <a:pt x="6108" y="16"/>
                  </a:cubicBezTo>
                  <a:cubicBezTo>
                    <a:pt x="6103" y="6"/>
                    <a:pt x="6093" y="1"/>
                    <a:pt x="6082" y="1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3"/>
            <p:cNvSpPr/>
            <p:nvPr/>
          </p:nvSpPr>
          <p:spPr>
            <a:xfrm>
              <a:off x="2257000" y="2637400"/>
              <a:ext cx="135825" cy="29525"/>
            </a:xfrm>
            <a:custGeom>
              <a:avLst/>
              <a:gdLst/>
              <a:ahLst/>
              <a:cxnLst/>
              <a:rect l="l" t="t" r="r" b="b"/>
              <a:pathLst>
                <a:path w="5433" h="1181" extrusionOk="0">
                  <a:moveTo>
                    <a:pt x="5401" y="0"/>
                  </a:moveTo>
                  <a:cubicBezTo>
                    <a:pt x="5394" y="0"/>
                    <a:pt x="5388" y="2"/>
                    <a:pt x="5383" y="6"/>
                  </a:cubicBezTo>
                  <a:lnTo>
                    <a:pt x="3597" y="1119"/>
                  </a:lnTo>
                  <a:lnTo>
                    <a:pt x="3597" y="1119"/>
                  </a:lnTo>
                  <a:lnTo>
                    <a:pt x="10" y="897"/>
                  </a:lnTo>
                  <a:cubicBezTo>
                    <a:pt x="7" y="897"/>
                    <a:pt x="4" y="900"/>
                    <a:pt x="1" y="904"/>
                  </a:cubicBezTo>
                  <a:cubicBezTo>
                    <a:pt x="1" y="907"/>
                    <a:pt x="4" y="910"/>
                    <a:pt x="10" y="913"/>
                  </a:cubicBezTo>
                  <a:lnTo>
                    <a:pt x="3604" y="1181"/>
                  </a:lnTo>
                  <a:cubicBezTo>
                    <a:pt x="3611" y="1181"/>
                    <a:pt x="3617" y="1181"/>
                    <a:pt x="3621" y="1173"/>
                  </a:cubicBezTo>
                  <a:lnTo>
                    <a:pt x="5416" y="56"/>
                  </a:lnTo>
                  <a:cubicBezTo>
                    <a:pt x="5430" y="47"/>
                    <a:pt x="5433" y="30"/>
                    <a:pt x="5426" y="13"/>
                  </a:cubicBezTo>
                  <a:cubicBezTo>
                    <a:pt x="5420" y="4"/>
                    <a:pt x="5410" y="0"/>
                    <a:pt x="5401" y="0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3"/>
            <p:cNvSpPr/>
            <p:nvPr/>
          </p:nvSpPr>
          <p:spPr>
            <a:xfrm>
              <a:off x="1891800" y="2699450"/>
              <a:ext cx="266025" cy="22150"/>
            </a:xfrm>
            <a:custGeom>
              <a:avLst/>
              <a:gdLst/>
              <a:ahLst/>
              <a:cxnLst/>
              <a:rect l="l" t="t" r="r" b="b"/>
              <a:pathLst>
                <a:path w="10641" h="886" extrusionOk="0">
                  <a:moveTo>
                    <a:pt x="29" y="0"/>
                  </a:moveTo>
                  <a:cubicBezTo>
                    <a:pt x="15" y="0"/>
                    <a:pt x="3" y="12"/>
                    <a:pt x="1" y="27"/>
                  </a:cubicBezTo>
                  <a:cubicBezTo>
                    <a:pt x="1" y="44"/>
                    <a:pt x="14" y="61"/>
                    <a:pt x="31" y="61"/>
                  </a:cubicBezTo>
                  <a:lnTo>
                    <a:pt x="10606" y="885"/>
                  </a:lnTo>
                  <a:lnTo>
                    <a:pt x="10610" y="885"/>
                  </a:lnTo>
                  <a:cubicBezTo>
                    <a:pt x="10623" y="885"/>
                    <a:pt x="10637" y="875"/>
                    <a:pt x="10640" y="858"/>
                  </a:cubicBezTo>
                  <a:cubicBezTo>
                    <a:pt x="10640" y="841"/>
                    <a:pt x="10627" y="828"/>
                    <a:pt x="10610" y="824"/>
                  </a:cubicBezTo>
                  <a:lnTo>
                    <a:pt x="35" y="1"/>
                  </a:lnTo>
                  <a:cubicBezTo>
                    <a:pt x="33" y="0"/>
                    <a:pt x="31" y="0"/>
                    <a:pt x="29" y="0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3"/>
            <p:cNvSpPr/>
            <p:nvPr/>
          </p:nvSpPr>
          <p:spPr>
            <a:xfrm>
              <a:off x="1927925" y="2666700"/>
              <a:ext cx="266000" cy="22150"/>
            </a:xfrm>
            <a:custGeom>
              <a:avLst/>
              <a:gdLst/>
              <a:ahLst/>
              <a:cxnLst/>
              <a:rect l="l" t="t" r="r" b="b"/>
              <a:pathLst>
                <a:path w="10640" h="886" extrusionOk="0">
                  <a:moveTo>
                    <a:pt x="29" y="1"/>
                  </a:moveTo>
                  <a:cubicBezTo>
                    <a:pt x="13" y="1"/>
                    <a:pt x="0" y="13"/>
                    <a:pt x="0" y="29"/>
                  </a:cubicBezTo>
                  <a:cubicBezTo>
                    <a:pt x="0" y="45"/>
                    <a:pt x="10" y="62"/>
                    <a:pt x="27" y="62"/>
                  </a:cubicBezTo>
                  <a:lnTo>
                    <a:pt x="10605" y="886"/>
                  </a:lnTo>
                  <a:cubicBezTo>
                    <a:pt x="10622" y="886"/>
                    <a:pt x="10636" y="875"/>
                    <a:pt x="10639" y="859"/>
                  </a:cubicBezTo>
                  <a:cubicBezTo>
                    <a:pt x="10639" y="842"/>
                    <a:pt x="10625" y="825"/>
                    <a:pt x="10609" y="825"/>
                  </a:cubicBezTo>
                  <a:lnTo>
                    <a:pt x="34" y="1"/>
                  </a:lnTo>
                  <a:cubicBezTo>
                    <a:pt x="32" y="1"/>
                    <a:pt x="30" y="1"/>
                    <a:pt x="29" y="1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3"/>
            <p:cNvSpPr/>
            <p:nvPr/>
          </p:nvSpPr>
          <p:spPr>
            <a:xfrm>
              <a:off x="1867350" y="2655000"/>
              <a:ext cx="266000" cy="22200"/>
            </a:xfrm>
            <a:custGeom>
              <a:avLst/>
              <a:gdLst/>
              <a:ahLst/>
              <a:cxnLst/>
              <a:rect l="l" t="t" r="r" b="b"/>
              <a:pathLst>
                <a:path w="10640" h="888" extrusionOk="0">
                  <a:moveTo>
                    <a:pt x="34" y="0"/>
                  </a:moveTo>
                  <a:cubicBezTo>
                    <a:pt x="17" y="0"/>
                    <a:pt x="4" y="14"/>
                    <a:pt x="0" y="31"/>
                  </a:cubicBezTo>
                  <a:cubicBezTo>
                    <a:pt x="0" y="47"/>
                    <a:pt x="14" y="61"/>
                    <a:pt x="30" y="64"/>
                  </a:cubicBezTo>
                  <a:lnTo>
                    <a:pt x="10606" y="888"/>
                  </a:lnTo>
                  <a:lnTo>
                    <a:pt x="10609" y="888"/>
                  </a:lnTo>
                  <a:cubicBezTo>
                    <a:pt x="10626" y="888"/>
                    <a:pt x="10639" y="874"/>
                    <a:pt x="10639" y="861"/>
                  </a:cubicBezTo>
                  <a:cubicBezTo>
                    <a:pt x="10639" y="844"/>
                    <a:pt x="10629" y="827"/>
                    <a:pt x="10612" y="82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2007200" y="2625125"/>
              <a:ext cx="266025" cy="22150"/>
            </a:xfrm>
            <a:custGeom>
              <a:avLst/>
              <a:gdLst/>
              <a:ahLst/>
              <a:cxnLst/>
              <a:rect l="l" t="t" r="r" b="b"/>
              <a:pathLst>
                <a:path w="10641" h="886" extrusionOk="0">
                  <a:moveTo>
                    <a:pt x="29" y="0"/>
                  </a:moveTo>
                  <a:cubicBezTo>
                    <a:pt x="12" y="0"/>
                    <a:pt x="1" y="13"/>
                    <a:pt x="1" y="28"/>
                  </a:cubicBezTo>
                  <a:cubicBezTo>
                    <a:pt x="1" y="45"/>
                    <a:pt x="11" y="58"/>
                    <a:pt x="28" y="62"/>
                  </a:cubicBezTo>
                  <a:lnTo>
                    <a:pt x="10606" y="885"/>
                  </a:lnTo>
                  <a:cubicBezTo>
                    <a:pt x="10623" y="885"/>
                    <a:pt x="10637" y="871"/>
                    <a:pt x="10637" y="858"/>
                  </a:cubicBezTo>
                  <a:cubicBezTo>
                    <a:pt x="10640" y="841"/>
                    <a:pt x="10627" y="824"/>
                    <a:pt x="10610" y="824"/>
                  </a:cubicBezTo>
                  <a:lnTo>
                    <a:pt x="35" y="1"/>
                  </a:lnTo>
                  <a:cubicBezTo>
                    <a:pt x="33" y="0"/>
                    <a:pt x="31" y="0"/>
                    <a:pt x="29" y="0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805250" y="2579050"/>
              <a:ext cx="266025" cy="22150"/>
            </a:xfrm>
            <a:custGeom>
              <a:avLst/>
              <a:gdLst/>
              <a:ahLst/>
              <a:cxnLst/>
              <a:rect l="l" t="t" r="r" b="b"/>
              <a:pathLst>
                <a:path w="10641" h="886" extrusionOk="0">
                  <a:moveTo>
                    <a:pt x="30" y="1"/>
                  </a:moveTo>
                  <a:cubicBezTo>
                    <a:pt x="15" y="1"/>
                    <a:pt x="3" y="14"/>
                    <a:pt x="0" y="28"/>
                  </a:cubicBezTo>
                  <a:cubicBezTo>
                    <a:pt x="0" y="45"/>
                    <a:pt x="14" y="62"/>
                    <a:pt x="31" y="62"/>
                  </a:cubicBezTo>
                  <a:lnTo>
                    <a:pt x="10606" y="886"/>
                  </a:lnTo>
                  <a:lnTo>
                    <a:pt x="10609" y="886"/>
                  </a:lnTo>
                  <a:cubicBezTo>
                    <a:pt x="10623" y="886"/>
                    <a:pt x="10637" y="875"/>
                    <a:pt x="10640" y="858"/>
                  </a:cubicBezTo>
                  <a:cubicBezTo>
                    <a:pt x="10640" y="842"/>
                    <a:pt x="10626" y="825"/>
                    <a:pt x="10609" y="825"/>
                  </a:cubicBezTo>
                  <a:lnTo>
                    <a:pt x="34" y="1"/>
                  </a:lnTo>
                  <a:cubicBezTo>
                    <a:pt x="33" y="1"/>
                    <a:pt x="31" y="1"/>
                    <a:pt x="30" y="1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805250" y="2586900"/>
              <a:ext cx="266025" cy="22150"/>
            </a:xfrm>
            <a:custGeom>
              <a:avLst/>
              <a:gdLst/>
              <a:ahLst/>
              <a:cxnLst/>
              <a:rect l="l" t="t" r="r" b="b"/>
              <a:pathLst>
                <a:path w="10641" h="886" extrusionOk="0">
                  <a:moveTo>
                    <a:pt x="29" y="1"/>
                  </a:moveTo>
                  <a:cubicBezTo>
                    <a:pt x="14" y="1"/>
                    <a:pt x="3" y="13"/>
                    <a:pt x="0" y="28"/>
                  </a:cubicBezTo>
                  <a:cubicBezTo>
                    <a:pt x="0" y="45"/>
                    <a:pt x="14" y="58"/>
                    <a:pt x="31" y="62"/>
                  </a:cubicBezTo>
                  <a:lnTo>
                    <a:pt x="10606" y="885"/>
                  </a:lnTo>
                  <a:lnTo>
                    <a:pt x="10609" y="885"/>
                  </a:lnTo>
                  <a:cubicBezTo>
                    <a:pt x="10623" y="885"/>
                    <a:pt x="10637" y="872"/>
                    <a:pt x="10640" y="858"/>
                  </a:cubicBezTo>
                  <a:cubicBezTo>
                    <a:pt x="10640" y="841"/>
                    <a:pt x="10626" y="824"/>
                    <a:pt x="10609" y="824"/>
                  </a:cubicBezTo>
                  <a:lnTo>
                    <a:pt x="34" y="2"/>
                  </a:lnTo>
                  <a:cubicBezTo>
                    <a:pt x="32" y="1"/>
                    <a:pt x="30" y="1"/>
                    <a:pt x="29" y="1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2449250" y="2626400"/>
              <a:ext cx="30650" cy="26400"/>
            </a:xfrm>
            <a:custGeom>
              <a:avLst/>
              <a:gdLst/>
              <a:ahLst/>
              <a:cxnLst/>
              <a:rect l="l" t="t" r="r" b="b"/>
              <a:pathLst>
                <a:path w="1226" h="1056" extrusionOk="0">
                  <a:moveTo>
                    <a:pt x="402" y="1"/>
                  </a:moveTo>
                  <a:cubicBezTo>
                    <a:pt x="321" y="1"/>
                    <a:pt x="240" y="11"/>
                    <a:pt x="169" y="48"/>
                  </a:cubicBezTo>
                  <a:cubicBezTo>
                    <a:pt x="98" y="85"/>
                    <a:pt x="41" y="146"/>
                    <a:pt x="21" y="224"/>
                  </a:cubicBezTo>
                  <a:cubicBezTo>
                    <a:pt x="1" y="317"/>
                    <a:pt x="41" y="412"/>
                    <a:pt x="85" y="496"/>
                  </a:cubicBezTo>
                  <a:cubicBezTo>
                    <a:pt x="236" y="773"/>
                    <a:pt x="490" y="1020"/>
                    <a:pt x="800" y="1054"/>
                  </a:cubicBezTo>
                  <a:cubicBezTo>
                    <a:pt x="815" y="1055"/>
                    <a:pt x="831" y="1055"/>
                    <a:pt x="846" y="1055"/>
                  </a:cubicBezTo>
                  <a:cubicBezTo>
                    <a:pt x="923" y="1055"/>
                    <a:pt x="1001" y="1040"/>
                    <a:pt x="1060" y="993"/>
                  </a:cubicBezTo>
                  <a:cubicBezTo>
                    <a:pt x="1104" y="956"/>
                    <a:pt x="1135" y="901"/>
                    <a:pt x="1155" y="847"/>
                  </a:cubicBezTo>
                  <a:cubicBezTo>
                    <a:pt x="1225" y="658"/>
                    <a:pt x="1202" y="351"/>
                    <a:pt x="1023" y="224"/>
                  </a:cubicBezTo>
                  <a:cubicBezTo>
                    <a:pt x="854" y="105"/>
                    <a:pt x="604" y="4"/>
                    <a:pt x="402" y="1"/>
                  </a:cubicBezTo>
                  <a:close/>
                </a:path>
              </a:pathLst>
            </a:custGeom>
            <a:solidFill>
              <a:srgbClr val="C9B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2451525" y="2616975"/>
              <a:ext cx="8375" cy="8100"/>
            </a:xfrm>
            <a:custGeom>
              <a:avLst/>
              <a:gdLst/>
              <a:ahLst/>
              <a:cxnLst/>
              <a:rect l="l" t="t" r="r" b="b"/>
              <a:pathLst>
                <a:path w="335" h="324" extrusionOk="0">
                  <a:moveTo>
                    <a:pt x="155" y="0"/>
                  </a:moveTo>
                  <a:cubicBezTo>
                    <a:pt x="138" y="0"/>
                    <a:pt x="121" y="3"/>
                    <a:pt x="105" y="9"/>
                  </a:cubicBezTo>
                  <a:cubicBezTo>
                    <a:pt x="35" y="40"/>
                    <a:pt x="1" y="131"/>
                    <a:pt x="18" y="199"/>
                  </a:cubicBezTo>
                  <a:cubicBezTo>
                    <a:pt x="38" y="273"/>
                    <a:pt x="108" y="324"/>
                    <a:pt x="183" y="324"/>
                  </a:cubicBezTo>
                  <a:cubicBezTo>
                    <a:pt x="200" y="320"/>
                    <a:pt x="213" y="320"/>
                    <a:pt x="226" y="313"/>
                  </a:cubicBezTo>
                  <a:cubicBezTo>
                    <a:pt x="243" y="307"/>
                    <a:pt x="260" y="293"/>
                    <a:pt x="274" y="280"/>
                  </a:cubicBezTo>
                  <a:cubicBezTo>
                    <a:pt x="324" y="229"/>
                    <a:pt x="335" y="141"/>
                    <a:pt x="294" y="77"/>
                  </a:cubicBezTo>
                  <a:cubicBezTo>
                    <a:pt x="268" y="31"/>
                    <a:pt x="211" y="0"/>
                    <a:pt x="155" y="0"/>
                  </a:cubicBezTo>
                  <a:close/>
                </a:path>
              </a:pathLst>
            </a:custGeom>
            <a:solidFill>
              <a:srgbClr val="C9B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2448400" y="2613500"/>
              <a:ext cx="3650" cy="3475"/>
            </a:xfrm>
            <a:custGeom>
              <a:avLst/>
              <a:gdLst/>
              <a:ahLst/>
              <a:cxnLst/>
              <a:rect l="l" t="t" r="r" b="b"/>
              <a:pathLst>
                <a:path w="146" h="139" extrusionOk="0">
                  <a:moveTo>
                    <a:pt x="67" y="0"/>
                  </a:moveTo>
                  <a:cubicBezTo>
                    <a:pt x="60" y="0"/>
                    <a:pt x="54" y="1"/>
                    <a:pt x="48" y="3"/>
                  </a:cubicBezTo>
                  <a:cubicBezTo>
                    <a:pt x="18" y="17"/>
                    <a:pt x="1" y="58"/>
                    <a:pt x="11" y="88"/>
                  </a:cubicBezTo>
                  <a:cubicBezTo>
                    <a:pt x="17" y="116"/>
                    <a:pt x="44" y="139"/>
                    <a:pt x="75" y="139"/>
                  </a:cubicBezTo>
                  <a:cubicBezTo>
                    <a:pt x="78" y="139"/>
                    <a:pt x="80" y="139"/>
                    <a:pt x="82" y="139"/>
                  </a:cubicBezTo>
                  <a:cubicBezTo>
                    <a:pt x="88" y="139"/>
                    <a:pt x="91" y="139"/>
                    <a:pt x="99" y="135"/>
                  </a:cubicBezTo>
                  <a:cubicBezTo>
                    <a:pt x="105" y="132"/>
                    <a:pt x="112" y="128"/>
                    <a:pt x="119" y="122"/>
                  </a:cubicBezTo>
                  <a:cubicBezTo>
                    <a:pt x="143" y="98"/>
                    <a:pt x="146" y="61"/>
                    <a:pt x="129" y="34"/>
                  </a:cubicBezTo>
                  <a:cubicBezTo>
                    <a:pt x="116" y="13"/>
                    <a:pt x="91" y="0"/>
                    <a:pt x="67" y="0"/>
                  </a:cubicBezTo>
                  <a:close/>
                </a:path>
              </a:pathLst>
            </a:custGeom>
            <a:solidFill>
              <a:srgbClr val="C9B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801625" y="2466050"/>
              <a:ext cx="686025" cy="122500"/>
            </a:xfrm>
            <a:custGeom>
              <a:avLst/>
              <a:gdLst/>
              <a:ahLst/>
              <a:cxnLst/>
              <a:rect l="l" t="t" r="r" b="b"/>
              <a:pathLst>
                <a:path w="27441" h="4900" extrusionOk="0">
                  <a:moveTo>
                    <a:pt x="4104" y="0"/>
                  </a:moveTo>
                  <a:lnTo>
                    <a:pt x="1" y="2072"/>
                  </a:lnTo>
                  <a:cubicBezTo>
                    <a:pt x="136" y="2075"/>
                    <a:pt x="270" y="2089"/>
                    <a:pt x="405" y="2109"/>
                  </a:cubicBezTo>
                  <a:cubicBezTo>
                    <a:pt x="1091" y="2224"/>
                    <a:pt x="1755" y="2487"/>
                    <a:pt x="2326" y="2888"/>
                  </a:cubicBezTo>
                  <a:cubicBezTo>
                    <a:pt x="2636" y="3107"/>
                    <a:pt x="2919" y="3367"/>
                    <a:pt x="3246" y="3563"/>
                  </a:cubicBezTo>
                  <a:cubicBezTo>
                    <a:pt x="3388" y="3651"/>
                    <a:pt x="3540" y="3725"/>
                    <a:pt x="3696" y="3789"/>
                  </a:cubicBezTo>
                  <a:cubicBezTo>
                    <a:pt x="7781" y="4123"/>
                    <a:pt x="13360" y="4579"/>
                    <a:pt x="17189" y="4900"/>
                  </a:cubicBezTo>
                  <a:cubicBezTo>
                    <a:pt x="18630" y="4863"/>
                    <a:pt x="20074" y="4822"/>
                    <a:pt x="21515" y="4822"/>
                  </a:cubicBezTo>
                  <a:cubicBezTo>
                    <a:pt x="22063" y="4822"/>
                    <a:pt x="22610" y="4828"/>
                    <a:pt x="23156" y="4842"/>
                  </a:cubicBezTo>
                  <a:lnTo>
                    <a:pt x="23743" y="4316"/>
                  </a:lnTo>
                  <a:lnTo>
                    <a:pt x="27440" y="1916"/>
                  </a:lnTo>
                  <a:cubicBezTo>
                    <a:pt x="27181" y="1825"/>
                    <a:pt x="26914" y="1754"/>
                    <a:pt x="26651" y="1687"/>
                  </a:cubicBezTo>
                  <a:cubicBezTo>
                    <a:pt x="23995" y="1025"/>
                    <a:pt x="21273" y="732"/>
                    <a:pt x="18539" y="530"/>
                  </a:cubicBezTo>
                  <a:lnTo>
                    <a:pt x="41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796150" y="2521450"/>
              <a:ext cx="40075" cy="21575"/>
            </a:xfrm>
            <a:custGeom>
              <a:avLst/>
              <a:gdLst/>
              <a:ahLst/>
              <a:cxnLst/>
              <a:rect l="l" t="t" r="r" b="b"/>
              <a:pathLst>
                <a:path w="1603" h="863" extrusionOk="0">
                  <a:moveTo>
                    <a:pt x="477" y="0"/>
                  </a:moveTo>
                  <a:cubicBezTo>
                    <a:pt x="410" y="0"/>
                    <a:pt x="343" y="6"/>
                    <a:pt x="277" y="24"/>
                  </a:cubicBezTo>
                  <a:cubicBezTo>
                    <a:pt x="179" y="52"/>
                    <a:pt x="88" y="109"/>
                    <a:pt x="37" y="197"/>
                  </a:cubicBezTo>
                  <a:cubicBezTo>
                    <a:pt x="14" y="237"/>
                    <a:pt x="0" y="281"/>
                    <a:pt x="7" y="325"/>
                  </a:cubicBezTo>
                  <a:cubicBezTo>
                    <a:pt x="14" y="436"/>
                    <a:pt x="118" y="510"/>
                    <a:pt x="213" y="567"/>
                  </a:cubicBezTo>
                  <a:cubicBezTo>
                    <a:pt x="347" y="642"/>
                    <a:pt x="489" y="709"/>
                    <a:pt x="631" y="770"/>
                  </a:cubicBezTo>
                  <a:cubicBezTo>
                    <a:pt x="754" y="819"/>
                    <a:pt x="883" y="863"/>
                    <a:pt x="1014" y="863"/>
                  </a:cubicBezTo>
                  <a:cubicBezTo>
                    <a:pt x="1027" y="863"/>
                    <a:pt x="1040" y="862"/>
                    <a:pt x="1053" y="861"/>
                  </a:cubicBezTo>
                  <a:cubicBezTo>
                    <a:pt x="1198" y="851"/>
                    <a:pt x="1347" y="770"/>
                    <a:pt x="1404" y="639"/>
                  </a:cubicBezTo>
                  <a:cubicBezTo>
                    <a:pt x="1603" y="156"/>
                    <a:pt x="878" y="18"/>
                    <a:pt x="577" y="4"/>
                  </a:cubicBezTo>
                  <a:cubicBezTo>
                    <a:pt x="544" y="2"/>
                    <a:pt x="511" y="0"/>
                    <a:pt x="4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836050" y="2531625"/>
              <a:ext cx="13025" cy="12400"/>
            </a:xfrm>
            <a:custGeom>
              <a:avLst/>
              <a:gdLst/>
              <a:ahLst/>
              <a:cxnLst/>
              <a:rect l="l" t="t" r="r" b="b"/>
              <a:pathLst>
                <a:path w="521" h="496" extrusionOk="0">
                  <a:moveTo>
                    <a:pt x="211" y="0"/>
                  </a:moveTo>
                  <a:cubicBezTo>
                    <a:pt x="133" y="0"/>
                    <a:pt x="57" y="25"/>
                    <a:pt x="24" y="107"/>
                  </a:cubicBezTo>
                  <a:cubicBezTo>
                    <a:pt x="3" y="154"/>
                    <a:pt x="0" y="204"/>
                    <a:pt x="3" y="258"/>
                  </a:cubicBezTo>
                  <a:cubicBezTo>
                    <a:pt x="3" y="285"/>
                    <a:pt x="7" y="316"/>
                    <a:pt x="17" y="343"/>
                  </a:cubicBezTo>
                  <a:cubicBezTo>
                    <a:pt x="31" y="373"/>
                    <a:pt x="51" y="394"/>
                    <a:pt x="75" y="414"/>
                  </a:cubicBezTo>
                  <a:cubicBezTo>
                    <a:pt x="131" y="460"/>
                    <a:pt x="204" y="496"/>
                    <a:pt x="275" y="496"/>
                  </a:cubicBezTo>
                  <a:cubicBezTo>
                    <a:pt x="302" y="496"/>
                    <a:pt x="329" y="490"/>
                    <a:pt x="355" y="478"/>
                  </a:cubicBezTo>
                  <a:cubicBezTo>
                    <a:pt x="419" y="447"/>
                    <a:pt x="456" y="383"/>
                    <a:pt x="483" y="316"/>
                  </a:cubicBezTo>
                  <a:cubicBezTo>
                    <a:pt x="506" y="252"/>
                    <a:pt x="520" y="171"/>
                    <a:pt x="486" y="110"/>
                  </a:cubicBezTo>
                  <a:cubicBezTo>
                    <a:pt x="449" y="53"/>
                    <a:pt x="382" y="26"/>
                    <a:pt x="314" y="12"/>
                  </a:cubicBezTo>
                  <a:cubicBezTo>
                    <a:pt x="282" y="5"/>
                    <a:pt x="246" y="0"/>
                    <a:pt x="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873775" y="2439050"/>
              <a:ext cx="715100" cy="140975"/>
            </a:xfrm>
            <a:custGeom>
              <a:avLst/>
              <a:gdLst/>
              <a:ahLst/>
              <a:cxnLst/>
              <a:rect l="l" t="t" r="r" b="b"/>
              <a:pathLst>
                <a:path w="28604" h="5639" extrusionOk="0">
                  <a:moveTo>
                    <a:pt x="2818" y="1"/>
                  </a:moveTo>
                  <a:cubicBezTo>
                    <a:pt x="2672" y="1"/>
                    <a:pt x="2489" y="28"/>
                    <a:pt x="2284" y="54"/>
                  </a:cubicBezTo>
                  <a:cubicBezTo>
                    <a:pt x="2082" y="81"/>
                    <a:pt x="1857" y="107"/>
                    <a:pt x="1627" y="107"/>
                  </a:cubicBezTo>
                  <a:cubicBezTo>
                    <a:pt x="1483" y="107"/>
                    <a:pt x="1338" y="97"/>
                    <a:pt x="1195" y="71"/>
                  </a:cubicBezTo>
                  <a:cubicBezTo>
                    <a:pt x="1120" y="57"/>
                    <a:pt x="1051" y="49"/>
                    <a:pt x="986" y="49"/>
                  </a:cubicBezTo>
                  <a:cubicBezTo>
                    <a:pt x="382" y="49"/>
                    <a:pt x="159" y="699"/>
                    <a:pt x="74" y="2767"/>
                  </a:cubicBezTo>
                  <a:cubicBezTo>
                    <a:pt x="1" y="4474"/>
                    <a:pt x="606" y="4806"/>
                    <a:pt x="1127" y="4806"/>
                  </a:cubicBezTo>
                  <a:cubicBezTo>
                    <a:pt x="1306" y="4806"/>
                    <a:pt x="1474" y="4767"/>
                    <a:pt x="1603" y="4731"/>
                  </a:cubicBezTo>
                  <a:cubicBezTo>
                    <a:pt x="1692" y="4705"/>
                    <a:pt x="1773" y="4694"/>
                    <a:pt x="1845" y="4694"/>
                  </a:cubicBezTo>
                  <a:cubicBezTo>
                    <a:pt x="2175" y="4694"/>
                    <a:pt x="2318" y="4920"/>
                    <a:pt x="2318" y="4920"/>
                  </a:cubicBezTo>
                  <a:lnTo>
                    <a:pt x="28604" y="5639"/>
                  </a:lnTo>
                  <a:cubicBezTo>
                    <a:pt x="28604" y="5639"/>
                    <a:pt x="28007" y="3796"/>
                    <a:pt x="28007" y="2888"/>
                  </a:cubicBezTo>
                  <a:cubicBezTo>
                    <a:pt x="28007" y="1981"/>
                    <a:pt x="28199" y="1002"/>
                    <a:pt x="28199" y="1002"/>
                  </a:cubicBezTo>
                  <a:lnTo>
                    <a:pt x="28223" y="810"/>
                  </a:lnTo>
                  <a:cubicBezTo>
                    <a:pt x="28223" y="810"/>
                    <a:pt x="3347" y="213"/>
                    <a:pt x="3060" y="47"/>
                  </a:cubicBezTo>
                  <a:cubicBezTo>
                    <a:pt x="3000" y="13"/>
                    <a:pt x="2918" y="1"/>
                    <a:pt x="2818" y="1"/>
                  </a:cubicBezTo>
                  <a:close/>
                </a:path>
              </a:pathLst>
            </a:custGeom>
            <a:solidFill>
              <a:srgbClr val="F7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943600" y="2450500"/>
              <a:ext cx="375175" cy="32275"/>
            </a:xfrm>
            <a:custGeom>
              <a:avLst/>
              <a:gdLst/>
              <a:ahLst/>
              <a:cxnLst/>
              <a:rect l="l" t="t" r="r" b="b"/>
              <a:pathLst>
                <a:path w="15007" h="1291" extrusionOk="0">
                  <a:moveTo>
                    <a:pt x="858" y="1"/>
                  </a:moveTo>
                  <a:cubicBezTo>
                    <a:pt x="540" y="133"/>
                    <a:pt x="257" y="291"/>
                    <a:pt x="1" y="473"/>
                  </a:cubicBezTo>
                  <a:cubicBezTo>
                    <a:pt x="85" y="470"/>
                    <a:pt x="169" y="467"/>
                    <a:pt x="254" y="463"/>
                  </a:cubicBezTo>
                  <a:cubicBezTo>
                    <a:pt x="361" y="372"/>
                    <a:pt x="480" y="298"/>
                    <a:pt x="604" y="237"/>
                  </a:cubicBezTo>
                  <a:cubicBezTo>
                    <a:pt x="730" y="180"/>
                    <a:pt x="895" y="96"/>
                    <a:pt x="1034" y="96"/>
                  </a:cubicBezTo>
                  <a:cubicBezTo>
                    <a:pt x="1138" y="96"/>
                    <a:pt x="1225" y="139"/>
                    <a:pt x="1280" y="275"/>
                  </a:cubicBezTo>
                  <a:cubicBezTo>
                    <a:pt x="1300" y="325"/>
                    <a:pt x="1306" y="379"/>
                    <a:pt x="1303" y="433"/>
                  </a:cubicBezTo>
                  <a:lnTo>
                    <a:pt x="1553" y="433"/>
                  </a:lnTo>
                  <a:cubicBezTo>
                    <a:pt x="4654" y="433"/>
                    <a:pt x="7751" y="905"/>
                    <a:pt x="10856" y="1128"/>
                  </a:cubicBezTo>
                  <a:cubicBezTo>
                    <a:pt x="12236" y="1229"/>
                    <a:pt x="13623" y="1276"/>
                    <a:pt x="15007" y="1290"/>
                  </a:cubicBezTo>
                  <a:cubicBezTo>
                    <a:pt x="13461" y="993"/>
                    <a:pt x="11501" y="649"/>
                    <a:pt x="9533" y="356"/>
                  </a:cubicBezTo>
                  <a:cubicBezTo>
                    <a:pt x="8123" y="271"/>
                    <a:pt x="6665" y="183"/>
                    <a:pt x="5261" y="99"/>
                  </a:cubicBezTo>
                  <a:lnTo>
                    <a:pt x="858" y="1"/>
                  </a:lnTo>
                  <a:close/>
                </a:path>
              </a:pathLst>
            </a:custGeom>
            <a:solidFill>
              <a:srgbClr val="EFD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2577225" y="2464100"/>
              <a:ext cx="1525" cy="9200"/>
            </a:xfrm>
            <a:custGeom>
              <a:avLst/>
              <a:gdLst/>
              <a:ahLst/>
              <a:cxnLst/>
              <a:rect l="l" t="t" r="r" b="b"/>
              <a:pathLst>
                <a:path w="61" h="368" extrusionOk="0">
                  <a:moveTo>
                    <a:pt x="61" y="0"/>
                  </a:moveTo>
                  <a:cubicBezTo>
                    <a:pt x="61" y="4"/>
                    <a:pt x="34" y="145"/>
                    <a:pt x="0" y="368"/>
                  </a:cubicBezTo>
                  <a:lnTo>
                    <a:pt x="0" y="368"/>
                  </a:lnTo>
                  <a:cubicBezTo>
                    <a:pt x="34" y="145"/>
                    <a:pt x="61" y="4"/>
                    <a:pt x="61" y="0"/>
                  </a:cubicBezTo>
                  <a:close/>
                  <a:moveTo>
                    <a:pt x="61" y="0"/>
                  </a:moveTo>
                  <a:lnTo>
                    <a:pt x="61" y="0"/>
                  </a:lnTo>
                  <a:lnTo>
                    <a:pt x="61" y="0"/>
                  </a:lnTo>
                  <a:close/>
                  <a:moveTo>
                    <a:pt x="61" y="0"/>
                  </a:moveTo>
                  <a:lnTo>
                    <a:pt x="61" y="0"/>
                  </a:lnTo>
                  <a:close/>
                </a:path>
              </a:pathLst>
            </a:custGeom>
            <a:solidFill>
              <a:srgbClr val="F7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889450" y="2462575"/>
              <a:ext cx="689300" cy="91725"/>
            </a:xfrm>
            <a:custGeom>
              <a:avLst/>
              <a:gdLst/>
              <a:ahLst/>
              <a:cxnLst/>
              <a:rect l="l" t="t" r="r" b="b"/>
              <a:pathLst>
                <a:path w="27572" h="3669" extrusionOk="0">
                  <a:moveTo>
                    <a:pt x="25268" y="564"/>
                  </a:moveTo>
                  <a:lnTo>
                    <a:pt x="25268" y="564"/>
                  </a:lnTo>
                  <a:cubicBezTo>
                    <a:pt x="25268" y="564"/>
                    <a:pt x="25268" y="564"/>
                    <a:pt x="25268" y="564"/>
                  </a:cubicBezTo>
                  <a:cubicBezTo>
                    <a:pt x="25268" y="564"/>
                    <a:pt x="25268" y="564"/>
                    <a:pt x="25268" y="564"/>
                  </a:cubicBezTo>
                  <a:close/>
                  <a:moveTo>
                    <a:pt x="24920" y="1"/>
                  </a:moveTo>
                  <a:cubicBezTo>
                    <a:pt x="24532" y="227"/>
                    <a:pt x="24137" y="449"/>
                    <a:pt x="23736" y="648"/>
                  </a:cubicBezTo>
                  <a:cubicBezTo>
                    <a:pt x="23887" y="642"/>
                    <a:pt x="24036" y="635"/>
                    <a:pt x="24184" y="625"/>
                  </a:cubicBezTo>
                  <a:cubicBezTo>
                    <a:pt x="24208" y="608"/>
                    <a:pt x="24231" y="591"/>
                    <a:pt x="24259" y="577"/>
                  </a:cubicBezTo>
                  <a:cubicBezTo>
                    <a:pt x="24464" y="446"/>
                    <a:pt x="24684" y="328"/>
                    <a:pt x="24883" y="186"/>
                  </a:cubicBezTo>
                  <a:cubicBezTo>
                    <a:pt x="24937" y="149"/>
                    <a:pt x="25005" y="129"/>
                    <a:pt x="25072" y="129"/>
                  </a:cubicBezTo>
                  <a:cubicBezTo>
                    <a:pt x="25167" y="129"/>
                    <a:pt x="25264" y="172"/>
                    <a:pt x="25311" y="270"/>
                  </a:cubicBezTo>
                  <a:cubicBezTo>
                    <a:pt x="25358" y="362"/>
                    <a:pt x="25332" y="480"/>
                    <a:pt x="25271" y="561"/>
                  </a:cubicBezTo>
                  <a:cubicBezTo>
                    <a:pt x="25271" y="564"/>
                    <a:pt x="25269" y="564"/>
                    <a:pt x="25268" y="564"/>
                  </a:cubicBezTo>
                  <a:lnTo>
                    <a:pt x="25268" y="564"/>
                  </a:lnTo>
                  <a:cubicBezTo>
                    <a:pt x="26017" y="524"/>
                    <a:pt x="26762" y="476"/>
                    <a:pt x="27511" y="429"/>
                  </a:cubicBezTo>
                  <a:cubicBezTo>
                    <a:pt x="27545" y="206"/>
                    <a:pt x="27572" y="65"/>
                    <a:pt x="27572" y="61"/>
                  </a:cubicBezTo>
                  <a:lnTo>
                    <a:pt x="24920" y="1"/>
                  </a:lnTo>
                  <a:close/>
                  <a:moveTo>
                    <a:pt x="142" y="2956"/>
                  </a:moveTo>
                  <a:cubicBezTo>
                    <a:pt x="74" y="3162"/>
                    <a:pt x="31" y="3331"/>
                    <a:pt x="1" y="3452"/>
                  </a:cubicBezTo>
                  <a:cubicBezTo>
                    <a:pt x="95" y="3587"/>
                    <a:pt x="219" y="3665"/>
                    <a:pt x="375" y="3668"/>
                  </a:cubicBezTo>
                  <a:cubicBezTo>
                    <a:pt x="304" y="3510"/>
                    <a:pt x="236" y="3341"/>
                    <a:pt x="189" y="3162"/>
                  </a:cubicBezTo>
                  <a:cubicBezTo>
                    <a:pt x="172" y="3092"/>
                    <a:pt x="155" y="3024"/>
                    <a:pt x="142" y="2956"/>
                  </a:cubicBezTo>
                  <a:close/>
                </a:path>
              </a:pathLst>
            </a:custGeom>
            <a:solidFill>
              <a:srgbClr val="EFD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889775" y="2462325"/>
              <a:ext cx="53850" cy="74175"/>
            </a:xfrm>
            <a:custGeom>
              <a:avLst/>
              <a:gdLst/>
              <a:ahLst/>
              <a:cxnLst/>
              <a:rect l="l" t="t" r="r" b="b"/>
              <a:pathLst>
                <a:path w="2154" h="2967" extrusionOk="0">
                  <a:moveTo>
                    <a:pt x="2154" y="0"/>
                  </a:moveTo>
                  <a:lnTo>
                    <a:pt x="2154" y="0"/>
                  </a:lnTo>
                  <a:cubicBezTo>
                    <a:pt x="2123" y="4"/>
                    <a:pt x="2093" y="7"/>
                    <a:pt x="2062" y="7"/>
                  </a:cubicBezTo>
                  <a:cubicBezTo>
                    <a:pt x="1907" y="17"/>
                    <a:pt x="1739" y="34"/>
                    <a:pt x="1631" y="142"/>
                  </a:cubicBezTo>
                  <a:cubicBezTo>
                    <a:pt x="1469" y="300"/>
                    <a:pt x="1496" y="601"/>
                    <a:pt x="1307" y="726"/>
                  </a:cubicBezTo>
                  <a:cubicBezTo>
                    <a:pt x="1249" y="763"/>
                    <a:pt x="1189" y="777"/>
                    <a:pt x="1125" y="777"/>
                  </a:cubicBezTo>
                  <a:cubicBezTo>
                    <a:pt x="1033" y="777"/>
                    <a:pt x="939" y="749"/>
                    <a:pt x="844" y="726"/>
                  </a:cubicBezTo>
                  <a:cubicBezTo>
                    <a:pt x="750" y="699"/>
                    <a:pt x="652" y="672"/>
                    <a:pt x="561" y="672"/>
                  </a:cubicBezTo>
                  <a:cubicBezTo>
                    <a:pt x="500" y="672"/>
                    <a:pt x="443" y="685"/>
                    <a:pt x="388" y="716"/>
                  </a:cubicBezTo>
                  <a:cubicBezTo>
                    <a:pt x="271" y="786"/>
                    <a:pt x="220" y="931"/>
                    <a:pt x="183" y="1063"/>
                  </a:cubicBezTo>
                  <a:cubicBezTo>
                    <a:pt x="24" y="1677"/>
                    <a:pt x="1" y="2342"/>
                    <a:pt x="129" y="2966"/>
                  </a:cubicBezTo>
                  <a:cubicBezTo>
                    <a:pt x="385" y="2166"/>
                    <a:pt x="969" y="847"/>
                    <a:pt x="2154" y="0"/>
                  </a:cubicBezTo>
                  <a:close/>
                </a:path>
              </a:pathLst>
            </a:custGeom>
            <a:solidFill>
              <a:srgbClr val="D8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877475" y="2447550"/>
              <a:ext cx="87575" cy="101350"/>
            </a:xfrm>
            <a:custGeom>
              <a:avLst/>
              <a:gdLst/>
              <a:ahLst/>
              <a:cxnLst/>
              <a:rect l="l" t="t" r="r" b="b"/>
              <a:pathLst>
                <a:path w="3503" h="4054" extrusionOk="0">
                  <a:moveTo>
                    <a:pt x="885" y="1"/>
                  </a:moveTo>
                  <a:cubicBezTo>
                    <a:pt x="642" y="1"/>
                    <a:pt x="486" y="328"/>
                    <a:pt x="354" y="828"/>
                  </a:cubicBezTo>
                  <a:cubicBezTo>
                    <a:pt x="216" y="1357"/>
                    <a:pt x="0" y="3382"/>
                    <a:pt x="480" y="4053"/>
                  </a:cubicBezTo>
                  <a:cubicBezTo>
                    <a:pt x="510" y="3932"/>
                    <a:pt x="553" y="3763"/>
                    <a:pt x="621" y="3557"/>
                  </a:cubicBezTo>
                  <a:cubicBezTo>
                    <a:pt x="493" y="2933"/>
                    <a:pt x="516" y="2268"/>
                    <a:pt x="675" y="1654"/>
                  </a:cubicBezTo>
                  <a:cubicBezTo>
                    <a:pt x="712" y="1522"/>
                    <a:pt x="763" y="1377"/>
                    <a:pt x="880" y="1307"/>
                  </a:cubicBezTo>
                  <a:cubicBezTo>
                    <a:pt x="935" y="1276"/>
                    <a:pt x="992" y="1263"/>
                    <a:pt x="1053" y="1263"/>
                  </a:cubicBezTo>
                  <a:cubicBezTo>
                    <a:pt x="1144" y="1263"/>
                    <a:pt x="1242" y="1290"/>
                    <a:pt x="1336" y="1317"/>
                  </a:cubicBezTo>
                  <a:cubicBezTo>
                    <a:pt x="1431" y="1340"/>
                    <a:pt x="1525" y="1368"/>
                    <a:pt x="1617" y="1368"/>
                  </a:cubicBezTo>
                  <a:cubicBezTo>
                    <a:pt x="1681" y="1368"/>
                    <a:pt x="1741" y="1354"/>
                    <a:pt x="1799" y="1317"/>
                  </a:cubicBezTo>
                  <a:cubicBezTo>
                    <a:pt x="1988" y="1192"/>
                    <a:pt x="1961" y="891"/>
                    <a:pt x="2123" y="733"/>
                  </a:cubicBezTo>
                  <a:cubicBezTo>
                    <a:pt x="2231" y="625"/>
                    <a:pt x="2399" y="608"/>
                    <a:pt x="2554" y="598"/>
                  </a:cubicBezTo>
                  <a:cubicBezTo>
                    <a:pt x="2585" y="598"/>
                    <a:pt x="2615" y="595"/>
                    <a:pt x="2646" y="591"/>
                  </a:cubicBezTo>
                  <a:cubicBezTo>
                    <a:pt x="2902" y="409"/>
                    <a:pt x="3185" y="251"/>
                    <a:pt x="3503" y="119"/>
                  </a:cubicBezTo>
                  <a:lnTo>
                    <a:pt x="2028" y="89"/>
                  </a:lnTo>
                  <a:cubicBezTo>
                    <a:pt x="2028" y="89"/>
                    <a:pt x="1796" y="203"/>
                    <a:pt x="1525" y="203"/>
                  </a:cubicBezTo>
                  <a:cubicBezTo>
                    <a:pt x="1391" y="203"/>
                    <a:pt x="1249" y="176"/>
                    <a:pt x="1120" y="89"/>
                  </a:cubicBezTo>
                  <a:cubicBezTo>
                    <a:pt x="1033" y="28"/>
                    <a:pt x="955" y="1"/>
                    <a:pt x="885" y="1"/>
                  </a:cubicBezTo>
                  <a:close/>
                </a:path>
              </a:pathLst>
            </a:custGeom>
            <a:solidFill>
              <a:srgbClr val="D0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2318750" y="2478775"/>
              <a:ext cx="164100" cy="21875"/>
            </a:xfrm>
            <a:custGeom>
              <a:avLst/>
              <a:gdLst/>
              <a:ahLst/>
              <a:cxnLst/>
              <a:rect l="l" t="t" r="r" b="b"/>
              <a:pathLst>
                <a:path w="6564" h="875" extrusionOk="0">
                  <a:moveTo>
                    <a:pt x="6564" y="0"/>
                  </a:moveTo>
                  <a:cubicBezTo>
                    <a:pt x="4637" y="98"/>
                    <a:pt x="2706" y="162"/>
                    <a:pt x="776" y="162"/>
                  </a:cubicBezTo>
                  <a:cubicBezTo>
                    <a:pt x="516" y="162"/>
                    <a:pt x="261" y="162"/>
                    <a:pt x="1" y="159"/>
                  </a:cubicBezTo>
                  <a:lnTo>
                    <a:pt x="1" y="159"/>
                  </a:lnTo>
                  <a:cubicBezTo>
                    <a:pt x="1343" y="419"/>
                    <a:pt x="2376" y="642"/>
                    <a:pt x="2828" y="770"/>
                  </a:cubicBezTo>
                  <a:cubicBezTo>
                    <a:pt x="3084" y="840"/>
                    <a:pt x="3354" y="874"/>
                    <a:pt x="3631" y="874"/>
                  </a:cubicBezTo>
                  <a:cubicBezTo>
                    <a:pt x="4556" y="874"/>
                    <a:pt x="5565" y="503"/>
                    <a:pt x="6564" y="0"/>
                  </a:cubicBezTo>
                  <a:close/>
                </a:path>
              </a:pathLst>
            </a:custGeom>
            <a:solidFill>
              <a:srgbClr val="D8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2181900" y="2459375"/>
              <a:ext cx="330550" cy="23475"/>
            </a:xfrm>
            <a:custGeom>
              <a:avLst/>
              <a:gdLst/>
              <a:ahLst/>
              <a:cxnLst/>
              <a:rect l="l" t="t" r="r" b="b"/>
              <a:pathLst>
                <a:path w="13222" h="939" extrusionOk="0">
                  <a:moveTo>
                    <a:pt x="1" y="1"/>
                  </a:moveTo>
                  <a:lnTo>
                    <a:pt x="1" y="1"/>
                  </a:lnTo>
                  <a:cubicBezTo>
                    <a:pt x="1969" y="294"/>
                    <a:pt x="3929" y="638"/>
                    <a:pt x="5475" y="935"/>
                  </a:cubicBezTo>
                  <a:cubicBezTo>
                    <a:pt x="5735" y="938"/>
                    <a:pt x="5990" y="938"/>
                    <a:pt x="6250" y="938"/>
                  </a:cubicBezTo>
                  <a:cubicBezTo>
                    <a:pt x="8180" y="938"/>
                    <a:pt x="10111" y="874"/>
                    <a:pt x="12038" y="776"/>
                  </a:cubicBezTo>
                  <a:cubicBezTo>
                    <a:pt x="12439" y="577"/>
                    <a:pt x="12834" y="355"/>
                    <a:pt x="13222" y="129"/>
                  </a:cubicBezTo>
                  <a:lnTo>
                    <a:pt x="11265" y="88"/>
                  </a:lnTo>
                  <a:cubicBezTo>
                    <a:pt x="10921" y="240"/>
                    <a:pt x="10701" y="337"/>
                    <a:pt x="10701" y="337"/>
                  </a:cubicBezTo>
                  <a:cubicBezTo>
                    <a:pt x="10701" y="337"/>
                    <a:pt x="10242" y="499"/>
                    <a:pt x="9082" y="499"/>
                  </a:cubicBezTo>
                  <a:cubicBezTo>
                    <a:pt x="9001" y="499"/>
                    <a:pt x="8913" y="496"/>
                    <a:pt x="8825" y="496"/>
                  </a:cubicBezTo>
                  <a:cubicBezTo>
                    <a:pt x="8258" y="482"/>
                    <a:pt x="4344" y="257"/>
                    <a:pt x="1" y="1"/>
                  </a:cubicBezTo>
                  <a:close/>
                </a:path>
              </a:pathLst>
            </a:custGeom>
            <a:solidFill>
              <a:srgbClr val="D0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865400" y="2426325"/>
              <a:ext cx="731250" cy="163825"/>
            </a:xfrm>
            <a:custGeom>
              <a:avLst/>
              <a:gdLst/>
              <a:ahLst/>
              <a:cxnLst/>
              <a:rect l="l" t="t" r="r" b="b"/>
              <a:pathLst>
                <a:path w="29250" h="6553" extrusionOk="0">
                  <a:moveTo>
                    <a:pt x="914" y="0"/>
                  </a:moveTo>
                  <a:cubicBezTo>
                    <a:pt x="556" y="0"/>
                    <a:pt x="221" y="369"/>
                    <a:pt x="122" y="2729"/>
                  </a:cubicBezTo>
                  <a:cubicBezTo>
                    <a:pt x="1" y="5550"/>
                    <a:pt x="932" y="5598"/>
                    <a:pt x="1317" y="5645"/>
                  </a:cubicBezTo>
                  <a:cubicBezTo>
                    <a:pt x="1378" y="5653"/>
                    <a:pt x="1441" y="5656"/>
                    <a:pt x="1505" y="5656"/>
                  </a:cubicBezTo>
                  <a:cubicBezTo>
                    <a:pt x="1577" y="5656"/>
                    <a:pt x="1651" y="5652"/>
                    <a:pt x="1725" y="5648"/>
                  </a:cubicBezTo>
                  <a:cubicBezTo>
                    <a:pt x="1797" y="5644"/>
                    <a:pt x="1868" y="5641"/>
                    <a:pt x="1938" y="5641"/>
                  </a:cubicBezTo>
                  <a:cubicBezTo>
                    <a:pt x="2115" y="5641"/>
                    <a:pt x="2281" y="5663"/>
                    <a:pt x="2416" y="5763"/>
                  </a:cubicBezTo>
                  <a:cubicBezTo>
                    <a:pt x="2552" y="5866"/>
                    <a:pt x="2742" y="5893"/>
                    <a:pt x="2905" y="5893"/>
                  </a:cubicBezTo>
                  <a:cubicBezTo>
                    <a:pt x="3083" y="5893"/>
                    <a:pt x="3226" y="5861"/>
                    <a:pt x="3226" y="5861"/>
                  </a:cubicBezTo>
                  <a:cubicBezTo>
                    <a:pt x="3226" y="5861"/>
                    <a:pt x="28365" y="6553"/>
                    <a:pt x="28703" y="6553"/>
                  </a:cubicBezTo>
                  <a:cubicBezTo>
                    <a:pt x="29037" y="6553"/>
                    <a:pt x="29250" y="6360"/>
                    <a:pt x="29250" y="6195"/>
                  </a:cubicBezTo>
                  <a:cubicBezTo>
                    <a:pt x="29250" y="6026"/>
                    <a:pt x="28726" y="5979"/>
                    <a:pt x="28726" y="5979"/>
                  </a:cubicBezTo>
                  <a:cubicBezTo>
                    <a:pt x="28726" y="5979"/>
                    <a:pt x="2798" y="5335"/>
                    <a:pt x="2558" y="5118"/>
                  </a:cubicBezTo>
                  <a:cubicBezTo>
                    <a:pt x="2464" y="5035"/>
                    <a:pt x="2418" y="5006"/>
                    <a:pt x="2336" y="5006"/>
                  </a:cubicBezTo>
                  <a:cubicBezTo>
                    <a:pt x="2209" y="5006"/>
                    <a:pt x="1997" y="5076"/>
                    <a:pt x="1388" y="5118"/>
                  </a:cubicBezTo>
                  <a:cubicBezTo>
                    <a:pt x="1375" y="5119"/>
                    <a:pt x="1363" y="5120"/>
                    <a:pt x="1351" y="5120"/>
                  </a:cubicBezTo>
                  <a:cubicBezTo>
                    <a:pt x="392" y="5120"/>
                    <a:pt x="674" y="2316"/>
                    <a:pt x="837" y="1677"/>
                  </a:cubicBezTo>
                  <a:cubicBezTo>
                    <a:pt x="968" y="1177"/>
                    <a:pt x="1125" y="851"/>
                    <a:pt x="1368" y="851"/>
                  </a:cubicBezTo>
                  <a:cubicBezTo>
                    <a:pt x="1438" y="851"/>
                    <a:pt x="1516" y="878"/>
                    <a:pt x="1603" y="938"/>
                  </a:cubicBezTo>
                  <a:cubicBezTo>
                    <a:pt x="1730" y="1026"/>
                    <a:pt x="1874" y="1055"/>
                    <a:pt x="2008" y="1055"/>
                  </a:cubicBezTo>
                  <a:cubicBezTo>
                    <a:pt x="2277" y="1055"/>
                    <a:pt x="2511" y="938"/>
                    <a:pt x="2511" y="938"/>
                  </a:cubicBezTo>
                  <a:lnTo>
                    <a:pt x="28534" y="1511"/>
                  </a:lnTo>
                  <a:cubicBezTo>
                    <a:pt x="28534" y="1511"/>
                    <a:pt x="28990" y="1464"/>
                    <a:pt x="28939" y="1153"/>
                  </a:cubicBezTo>
                  <a:cubicBezTo>
                    <a:pt x="28910" y="961"/>
                    <a:pt x="28691" y="923"/>
                    <a:pt x="28526" y="923"/>
                  </a:cubicBezTo>
                  <a:cubicBezTo>
                    <a:pt x="28423" y="923"/>
                    <a:pt x="28342" y="938"/>
                    <a:pt x="28342" y="938"/>
                  </a:cubicBezTo>
                  <a:cubicBezTo>
                    <a:pt x="28342" y="938"/>
                    <a:pt x="4157" y="124"/>
                    <a:pt x="3514" y="101"/>
                  </a:cubicBezTo>
                  <a:cubicBezTo>
                    <a:pt x="3443" y="98"/>
                    <a:pt x="3374" y="97"/>
                    <a:pt x="3309" y="97"/>
                  </a:cubicBezTo>
                  <a:cubicBezTo>
                    <a:pt x="2780" y="97"/>
                    <a:pt x="2441" y="172"/>
                    <a:pt x="2441" y="172"/>
                  </a:cubicBezTo>
                  <a:cubicBezTo>
                    <a:pt x="2292" y="278"/>
                    <a:pt x="2153" y="316"/>
                    <a:pt x="2021" y="316"/>
                  </a:cubicBezTo>
                  <a:cubicBezTo>
                    <a:pt x="1707" y="316"/>
                    <a:pt x="1428" y="96"/>
                    <a:pt x="1125" y="30"/>
                  </a:cubicBezTo>
                  <a:cubicBezTo>
                    <a:pt x="1055" y="14"/>
                    <a:pt x="984" y="0"/>
                    <a:pt x="914" y="0"/>
                  </a:cubicBezTo>
                  <a:close/>
                </a:path>
              </a:pathLst>
            </a:custGeom>
            <a:solidFill>
              <a:srgbClr val="DE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878825" y="2369100"/>
              <a:ext cx="710050" cy="86075"/>
            </a:xfrm>
            <a:custGeom>
              <a:avLst/>
              <a:gdLst/>
              <a:ahLst/>
              <a:cxnLst/>
              <a:rect l="l" t="t" r="r" b="b"/>
              <a:pathLst>
                <a:path w="28402" h="3443" extrusionOk="0">
                  <a:moveTo>
                    <a:pt x="1762" y="1"/>
                  </a:moveTo>
                  <a:cubicBezTo>
                    <a:pt x="1566" y="1"/>
                    <a:pt x="1387" y="102"/>
                    <a:pt x="1292" y="271"/>
                  </a:cubicBezTo>
                  <a:lnTo>
                    <a:pt x="0" y="2522"/>
                  </a:lnTo>
                  <a:lnTo>
                    <a:pt x="0" y="2629"/>
                  </a:lnTo>
                  <a:lnTo>
                    <a:pt x="28402" y="3442"/>
                  </a:lnTo>
                  <a:lnTo>
                    <a:pt x="27423" y="375"/>
                  </a:lnTo>
                  <a:cubicBezTo>
                    <a:pt x="27353" y="153"/>
                    <a:pt x="27143" y="1"/>
                    <a:pt x="26911" y="1"/>
                  </a:cubicBezTo>
                  <a:close/>
                </a:path>
              </a:pathLst>
            </a:custGeom>
            <a:solidFill>
              <a:srgbClr val="DE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2299425" y="2552925"/>
              <a:ext cx="265925" cy="7025"/>
            </a:xfrm>
            <a:custGeom>
              <a:avLst/>
              <a:gdLst/>
              <a:ahLst/>
              <a:cxnLst/>
              <a:rect l="l" t="t" r="r" b="b"/>
              <a:pathLst>
                <a:path w="10637" h="281" extrusionOk="0">
                  <a:moveTo>
                    <a:pt x="31" y="0"/>
                  </a:moveTo>
                  <a:cubicBezTo>
                    <a:pt x="14" y="0"/>
                    <a:pt x="1" y="14"/>
                    <a:pt x="1" y="31"/>
                  </a:cubicBezTo>
                  <a:cubicBezTo>
                    <a:pt x="1" y="48"/>
                    <a:pt x="14" y="61"/>
                    <a:pt x="31" y="61"/>
                  </a:cubicBezTo>
                  <a:lnTo>
                    <a:pt x="10603" y="280"/>
                  </a:lnTo>
                  <a:cubicBezTo>
                    <a:pt x="10620" y="280"/>
                    <a:pt x="10633" y="267"/>
                    <a:pt x="10633" y="250"/>
                  </a:cubicBezTo>
                  <a:cubicBezTo>
                    <a:pt x="10637" y="233"/>
                    <a:pt x="10620" y="220"/>
                    <a:pt x="10603" y="220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2387075" y="2546950"/>
              <a:ext cx="78050" cy="4225"/>
            </a:xfrm>
            <a:custGeom>
              <a:avLst/>
              <a:gdLst/>
              <a:ahLst/>
              <a:cxnLst/>
              <a:rect l="l" t="t" r="r" b="b"/>
              <a:pathLst>
                <a:path w="3122" h="169" extrusionOk="0">
                  <a:moveTo>
                    <a:pt x="31" y="0"/>
                  </a:moveTo>
                  <a:cubicBezTo>
                    <a:pt x="14" y="0"/>
                    <a:pt x="1" y="13"/>
                    <a:pt x="1" y="30"/>
                  </a:cubicBezTo>
                  <a:cubicBezTo>
                    <a:pt x="1" y="47"/>
                    <a:pt x="14" y="61"/>
                    <a:pt x="31" y="64"/>
                  </a:cubicBezTo>
                  <a:lnTo>
                    <a:pt x="3088" y="169"/>
                  </a:lnTo>
                  <a:lnTo>
                    <a:pt x="3091" y="169"/>
                  </a:lnTo>
                  <a:cubicBezTo>
                    <a:pt x="3108" y="169"/>
                    <a:pt x="3122" y="155"/>
                    <a:pt x="3122" y="138"/>
                  </a:cubicBezTo>
                  <a:cubicBezTo>
                    <a:pt x="3122" y="122"/>
                    <a:pt x="3108" y="108"/>
                    <a:pt x="3091" y="108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2388600" y="2513925"/>
              <a:ext cx="166375" cy="5025"/>
            </a:xfrm>
            <a:custGeom>
              <a:avLst/>
              <a:gdLst/>
              <a:ahLst/>
              <a:cxnLst/>
              <a:rect l="l" t="t" r="r" b="b"/>
              <a:pathLst>
                <a:path w="6655" h="201" extrusionOk="0">
                  <a:moveTo>
                    <a:pt x="30" y="1"/>
                  </a:moveTo>
                  <a:cubicBezTo>
                    <a:pt x="15" y="1"/>
                    <a:pt x="4" y="16"/>
                    <a:pt x="4" y="32"/>
                  </a:cubicBezTo>
                  <a:cubicBezTo>
                    <a:pt x="1" y="49"/>
                    <a:pt x="13" y="62"/>
                    <a:pt x="30" y="62"/>
                  </a:cubicBezTo>
                  <a:lnTo>
                    <a:pt x="6621" y="200"/>
                  </a:lnTo>
                  <a:cubicBezTo>
                    <a:pt x="6638" y="200"/>
                    <a:pt x="6651" y="187"/>
                    <a:pt x="6654" y="170"/>
                  </a:cubicBezTo>
                  <a:cubicBezTo>
                    <a:pt x="6654" y="153"/>
                    <a:pt x="6641" y="136"/>
                    <a:pt x="6624" y="136"/>
                  </a:cubicBezTo>
                  <a:lnTo>
                    <a:pt x="34" y="1"/>
                  </a:lnTo>
                  <a:cubicBezTo>
                    <a:pt x="32" y="1"/>
                    <a:pt x="31" y="1"/>
                    <a:pt x="30" y="1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907325" y="2531750"/>
              <a:ext cx="265925" cy="7025"/>
            </a:xfrm>
            <a:custGeom>
              <a:avLst/>
              <a:gdLst/>
              <a:ahLst/>
              <a:cxnLst/>
              <a:rect l="l" t="t" r="r" b="b"/>
              <a:pathLst>
                <a:path w="10637" h="281" extrusionOk="0">
                  <a:moveTo>
                    <a:pt x="29" y="0"/>
                  </a:moveTo>
                  <a:cubicBezTo>
                    <a:pt x="12" y="0"/>
                    <a:pt x="4" y="15"/>
                    <a:pt x="1" y="31"/>
                  </a:cubicBezTo>
                  <a:cubicBezTo>
                    <a:pt x="1" y="48"/>
                    <a:pt x="14" y="62"/>
                    <a:pt x="31" y="62"/>
                  </a:cubicBezTo>
                  <a:lnTo>
                    <a:pt x="10606" y="280"/>
                  </a:lnTo>
                  <a:cubicBezTo>
                    <a:pt x="10623" y="280"/>
                    <a:pt x="10636" y="267"/>
                    <a:pt x="10636" y="250"/>
                  </a:cubicBezTo>
                  <a:cubicBezTo>
                    <a:pt x="10636" y="233"/>
                    <a:pt x="10623" y="219"/>
                    <a:pt x="10606" y="216"/>
                  </a:cubicBezTo>
                  <a:lnTo>
                    <a:pt x="35" y="1"/>
                  </a:lnTo>
                  <a:cubicBezTo>
                    <a:pt x="33" y="0"/>
                    <a:pt x="31" y="0"/>
                    <a:pt x="29" y="0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2025500" y="2482325"/>
              <a:ext cx="155250" cy="4725"/>
            </a:xfrm>
            <a:custGeom>
              <a:avLst/>
              <a:gdLst/>
              <a:ahLst/>
              <a:cxnLst/>
              <a:rect l="l" t="t" r="r" b="b"/>
              <a:pathLst>
                <a:path w="6210" h="189" extrusionOk="0">
                  <a:moveTo>
                    <a:pt x="32" y="0"/>
                  </a:moveTo>
                  <a:cubicBezTo>
                    <a:pt x="15" y="0"/>
                    <a:pt x="1" y="14"/>
                    <a:pt x="1" y="30"/>
                  </a:cubicBezTo>
                  <a:cubicBezTo>
                    <a:pt x="1" y="47"/>
                    <a:pt x="15" y="61"/>
                    <a:pt x="32" y="61"/>
                  </a:cubicBezTo>
                  <a:lnTo>
                    <a:pt x="6176" y="189"/>
                  </a:lnTo>
                  <a:cubicBezTo>
                    <a:pt x="6193" y="189"/>
                    <a:pt x="6207" y="176"/>
                    <a:pt x="6207" y="159"/>
                  </a:cubicBezTo>
                  <a:cubicBezTo>
                    <a:pt x="6210" y="142"/>
                    <a:pt x="6193" y="128"/>
                    <a:pt x="6176" y="125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914850" y="2490325"/>
              <a:ext cx="133725" cy="4250"/>
            </a:xfrm>
            <a:custGeom>
              <a:avLst/>
              <a:gdLst/>
              <a:ahLst/>
              <a:cxnLst/>
              <a:rect l="l" t="t" r="r" b="b"/>
              <a:pathLst>
                <a:path w="5349" h="170" extrusionOk="0">
                  <a:moveTo>
                    <a:pt x="25" y="0"/>
                  </a:moveTo>
                  <a:cubicBezTo>
                    <a:pt x="8" y="0"/>
                    <a:pt x="0" y="15"/>
                    <a:pt x="0" y="31"/>
                  </a:cubicBezTo>
                  <a:cubicBezTo>
                    <a:pt x="0" y="48"/>
                    <a:pt x="13" y="62"/>
                    <a:pt x="30" y="62"/>
                  </a:cubicBezTo>
                  <a:lnTo>
                    <a:pt x="5314" y="169"/>
                  </a:lnTo>
                  <a:lnTo>
                    <a:pt x="5318" y="169"/>
                  </a:lnTo>
                  <a:cubicBezTo>
                    <a:pt x="5335" y="169"/>
                    <a:pt x="5348" y="156"/>
                    <a:pt x="5348" y="139"/>
                  </a:cubicBezTo>
                  <a:cubicBezTo>
                    <a:pt x="5348" y="122"/>
                    <a:pt x="5335" y="109"/>
                    <a:pt x="5318" y="109"/>
                  </a:cubicBezTo>
                  <a:lnTo>
                    <a:pt x="30" y="1"/>
                  </a:lnTo>
                  <a:cubicBezTo>
                    <a:pt x="28" y="1"/>
                    <a:pt x="27" y="0"/>
                    <a:pt x="25" y="0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971950" y="2509150"/>
              <a:ext cx="144375" cy="4500"/>
            </a:xfrm>
            <a:custGeom>
              <a:avLst/>
              <a:gdLst/>
              <a:ahLst/>
              <a:cxnLst/>
              <a:rect l="l" t="t" r="r" b="b"/>
              <a:pathLst>
                <a:path w="5775" h="180" extrusionOk="0">
                  <a:moveTo>
                    <a:pt x="31" y="0"/>
                  </a:moveTo>
                  <a:cubicBezTo>
                    <a:pt x="10" y="0"/>
                    <a:pt x="1" y="14"/>
                    <a:pt x="1" y="30"/>
                  </a:cubicBezTo>
                  <a:cubicBezTo>
                    <a:pt x="1" y="47"/>
                    <a:pt x="14" y="61"/>
                    <a:pt x="31" y="61"/>
                  </a:cubicBezTo>
                  <a:lnTo>
                    <a:pt x="5740" y="179"/>
                  </a:lnTo>
                  <a:cubicBezTo>
                    <a:pt x="5757" y="179"/>
                    <a:pt x="5771" y="165"/>
                    <a:pt x="5771" y="148"/>
                  </a:cubicBezTo>
                  <a:cubicBezTo>
                    <a:pt x="5774" y="131"/>
                    <a:pt x="5760" y="118"/>
                    <a:pt x="5740" y="118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939800" y="2461300"/>
              <a:ext cx="36400" cy="18925"/>
            </a:xfrm>
            <a:custGeom>
              <a:avLst/>
              <a:gdLst/>
              <a:ahLst/>
              <a:cxnLst/>
              <a:rect l="l" t="t" r="r" b="b"/>
              <a:pathLst>
                <a:path w="1456" h="757" extrusionOk="0">
                  <a:moveTo>
                    <a:pt x="1455" y="1"/>
                  </a:moveTo>
                  <a:lnTo>
                    <a:pt x="1455" y="1"/>
                  </a:lnTo>
                  <a:cubicBezTo>
                    <a:pt x="1105" y="5"/>
                    <a:pt x="756" y="14"/>
                    <a:pt x="406" y="31"/>
                  </a:cubicBezTo>
                  <a:cubicBezTo>
                    <a:pt x="287" y="133"/>
                    <a:pt x="180" y="251"/>
                    <a:pt x="95" y="382"/>
                  </a:cubicBezTo>
                  <a:cubicBezTo>
                    <a:pt x="44" y="466"/>
                    <a:pt x="1" y="571"/>
                    <a:pt x="52" y="652"/>
                  </a:cubicBezTo>
                  <a:cubicBezTo>
                    <a:pt x="85" y="709"/>
                    <a:pt x="153" y="733"/>
                    <a:pt x="217" y="743"/>
                  </a:cubicBezTo>
                  <a:cubicBezTo>
                    <a:pt x="264" y="754"/>
                    <a:pt x="311" y="757"/>
                    <a:pt x="359" y="757"/>
                  </a:cubicBezTo>
                  <a:cubicBezTo>
                    <a:pt x="588" y="757"/>
                    <a:pt x="817" y="659"/>
                    <a:pt x="1019" y="541"/>
                  </a:cubicBezTo>
                  <a:cubicBezTo>
                    <a:pt x="1148" y="466"/>
                    <a:pt x="1273" y="382"/>
                    <a:pt x="1357" y="260"/>
                  </a:cubicBezTo>
                  <a:cubicBezTo>
                    <a:pt x="1411" y="187"/>
                    <a:pt x="1449" y="92"/>
                    <a:pt x="1455" y="1"/>
                  </a:cubicBezTo>
                  <a:close/>
                </a:path>
              </a:pathLst>
            </a:custGeom>
            <a:solidFill>
              <a:srgbClr val="DDC9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949925" y="2452875"/>
              <a:ext cx="26350" cy="9225"/>
            </a:xfrm>
            <a:custGeom>
              <a:avLst/>
              <a:gdLst/>
              <a:ahLst/>
              <a:cxnLst/>
              <a:rect l="l" t="t" r="r" b="b"/>
              <a:pathLst>
                <a:path w="1054" h="369" extrusionOk="0">
                  <a:moveTo>
                    <a:pt x="781" y="1"/>
                  </a:moveTo>
                  <a:cubicBezTo>
                    <a:pt x="642" y="1"/>
                    <a:pt x="477" y="85"/>
                    <a:pt x="351" y="142"/>
                  </a:cubicBezTo>
                  <a:cubicBezTo>
                    <a:pt x="227" y="203"/>
                    <a:pt x="108" y="277"/>
                    <a:pt x="1" y="368"/>
                  </a:cubicBezTo>
                  <a:cubicBezTo>
                    <a:pt x="351" y="351"/>
                    <a:pt x="700" y="342"/>
                    <a:pt x="1050" y="338"/>
                  </a:cubicBezTo>
                  <a:cubicBezTo>
                    <a:pt x="1053" y="284"/>
                    <a:pt x="1047" y="230"/>
                    <a:pt x="1027" y="180"/>
                  </a:cubicBezTo>
                  <a:cubicBezTo>
                    <a:pt x="972" y="44"/>
                    <a:pt x="885" y="1"/>
                    <a:pt x="781" y="1"/>
                  </a:cubicBezTo>
                  <a:close/>
                </a:path>
              </a:pathLst>
            </a:custGeom>
            <a:solidFill>
              <a:srgbClr val="D5B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927750" y="2475475"/>
              <a:ext cx="10825" cy="9475"/>
            </a:xfrm>
            <a:custGeom>
              <a:avLst/>
              <a:gdLst/>
              <a:ahLst/>
              <a:cxnLst/>
              <a:rect l="l" t="t" r="r" b="b"/>
              <a:pathLst>
                <a:path w="433" h="379" extrusionOk="0">
                  <a:moveTo>
                    <a:pt x="202" y="0"/>
                  </a:moveTo>
                  <a:cubicBezTo>
                    <a:pt x="92" y="0"/>
                    <a:pt x="14" y="85"/>
                    <a:pt x="7" y="207"/>
                  </a:cubicBezTo>
                  <a:cubicBezTo>
                    <a:pt x="0" y="264"/>
                    <a:pt x="28" y="321"/>
                    <a:pt x="75" y="349"/>
                  </a:cubicBezTo>
                  <a:cubicBezTo>
                    <a:pt x="105" y="369"/>
                    <a:pt x="142" y="372"/>
                    <a:pt x="176" y="375"/>
                  </a:cubicBezTo>
                  <a:cubicBezTo>
                    <a:pt x="196" y="379"/>
                    <a:pt x="216" y="379"/>
                    <a:pt x="237" y="379"/>
                  </a:cubicBezTo>
                  <a:cubicBezTo>
                    <a:pt x="260" y="379"/>
                    <a:pt x="287" y="375"/>
                    <a:pt x="307" y="365"/>
                  </a:cubicBezTo>
                  <a:cubicBezTo>
                    <a:pt x="352" y="345"/>
                    <a:pt x="378" y="304"/>
                    <a:pt x="398" y="260"/>
                  </a:cubicBezTo>
                  <a:cubicBezTo>
                    <a:pt x="419" y="210"/>
                    <a:pt x="432" y="149"/>
                    <a:pt x="405" y="98"/>
                  </a:cubicBezTo>
                  <a:cubicBezTo>
                    <a:pt x="378" y="41"/>
                    <a:pt x="311" y="17"/>
                    <a:pt x="246" y="8"/>
                  </a:cubicBezTo>
                  <a:cubicBezTo>
                    <a:pt x="233" y="4"/>
                    <a:pt x="216" y="0"/>
                    <a:pt x="202" y="0"/>
                  </a:cubicBezTo>
                  <a:close/>
                </a:path>
              </a:pathLst>
            </a:custGeom>
            <a:solidFill>
              <a:srgbClr val="DDC9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2491175" y="2476675"/>
              <a:ext cx="29975" cy="9450"/>
            </a:xfrm>
            <a:custGeom>
              <a:avLst/>
              <a:gdLst/>
              <a:ahLst/>
              <a:cxnLst/>
              <a:rect l="l" t="t" r="r" b="b"/>
              <a:pathLst>
                <a:path w="1199" h="378" extrusionOk="0">
                  <a:moveTo>
                    <a:pt x="1199" y="0"/>
                  </a:moveTo>
                  <a:lnTo>
                    <a:pt x="1199" y="0"/>
                  </a:lnTo>
                  <a:cubicBezTo>
                    <a:pt x="838" y="24"/>
                    <a:pt x="476" y="44"/>
                    <a:pt x="115" y="61"/>
                  </a:cubicBezTo>
                  <a:cubicBezTo>
                    <a:pt x="88" y="81"/>
                    <a:pt x="65" y="105"/>
                    <a:pt x="45" y="131"/>
                  </a:cubicBezTo>
                  <a:cubicBezTo>
                    <a:pt x="11" y="186"/>
                    <a:pt x="0" y="260"/>
                    <a:pt x="41" y="307"/>
                  </a:cubicBezTo>
                  <a:cubicBezTo>
                    <a:pt x="71" y="344"/>
                    <a:pt x="118" y="357"/>
                    <a:pt x="162" y="365"/>
                  </a:cubicBezTo>
                  <a:cubicBezTo>
                    <a:pt x="213" y="374"/>
                    <a:pt x="263" y="378"/>
                    <a:pt x="311" y="378"/>
                  </a:cubicBezTo>
                  <a:cubicBezTo>
                    <a:pt x="537" y="378"/>
                    <a:pt x="760" y="293"/>
                    <a:pt x="959" y="186"/>
                  </a:cubicBezTo>
                  <a:cubicBezTo>
                    <a:pt x="1046" y="139"/>
                    <a:pt x="1138" y="84"/>
                    <a:pt x="1199" y="0"/>
                  </a:cubicBezTo>
                  <a:close/>
                </a:path>
              </a:pathLst>
            </a:custGeom>
            <a:solidFill>
              <a:srgbClr val="DDC9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2494050" y="2465775"/>
              <a:ext cx="29375" cy="12425"/>
            </a:xfrm>
            <a:custGeom>
              <a:avLst/>
              <a:gdLst/>
              <a:ahLst/>
              <a:cxnLst/>
              <a:rect l="l" t="t" r="r" b="b"/>
              <a:pathLst>
                <a:path w="1175" h="497" extrusionOk="0">
                  <a:moveTo>
                    <a:pt x="888" y="1"/>
                  </a:moveTo>
                  <a:cubicBezTo>
                    <a:pt x="821" y="1"/>
                    <a:pt x="753" y="21"/>
                    <a:pt x="699" y="58"/>
                  </a:cubicBezTo>
                  <a:cubicBezTo>
                    <a:pt x="500" y="200"/>
                    <a:pt x="280" y="318"/>
                    <a:pt x="75" y="449"/>
                  </a:cubicBezTo>
                  <a:cubicBezTo>
                    <a:pt x="47" y="463"/>
                    <a:pt x="24" y="480"/>
                    <a:pt x="0" y="497"/>
                  </a:cubicBezTo>
                  <a:cubicBezTo>
                    <a:pt x="361" y="480"/>
                    <a:pt x="723" y="460"/>
                    <a:pt x="1084" y="436"/>
                  </a:cubicBezTo>
                  <a:cubicBezTo>
                    <a:pt x="1084" y="436"/>
                    <a:pt x="1087" y="436"/>
                    <a:pt x="1087" y="433"/>
                  </a:cubicBezTo>
                  <a:cubicBezTo>
                    <a:pt x="1148" y="352"/>
                    <a:pt x="1174" y="234"/>
                    <a:pt x="1127" y="142"/>
                  </a:cubicBezTo>
                  <a:cubicBezTo>
                    <a:pt x="1080" y="44"/>
                    <a:pt x="983" y="1"/>
                    <a:pt x="888" y="1"/>
                  </a:cubicBezTo>
                  <a:close/>
                </a:path>
              </a:pathLst>
            </a:custGeom>
            <a:solidFill>
              <a:srgbClr val="D5B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867175" y="2403425"/>
              <a:ext cx="708225" cy="147300"/>
            </a:xfrm>
            <a:custGeom>
              <a:avLst/>
              <a:gdLst/>
              <a:ahLst/>
              <a:cxnLst/>
              <a:rect l="l" t="t" r="r" b="b"/>
              <a:pathLst>
                <a:path w="28329" h="5892" extrusionOk="0">
                  <a:moveTo>
                    <a:pt x="28210" y="1"/>
                  </a:moveTo>
                  <a:cubicBezTo>
                    <a:pt x="26377" y="116"/>
                    <a:pt x="24684" y="1280"/>
                    <a:pt x="22828" y="1445"/>
                  </a:cubicBezTo>
                  <a:cubicBezTo>
                    <a:pt x="22646" y="1461"/>
                    <a:pt x="22464" y="1468"/>
                    <a:pt x="22282" y="1468"/>
                  </a:cubicBezTo>
                  <a:cubicBezTo>
                    <a:pt x="21896" y="1468"/>
                    <a:pt x="21509" y="1438"/>
                    <a:pt x="21124" y="1409"/>
                  </a:cubicBezTo>
                  <a:cubicBezTo>
                    <a:pt x="16886" y="1077"/>
                    <a:pt x="12675" y="865"/>
                    <a:pt x="8439" y="473"/>
                  </a:cubicBezTo>
                  <a:cubicBezTo>
                    <a:pt x="7149" y="355"/>
                    <a:pt x="5853" y="236"/>
                    <a:pt x="4556" y="236"/>
                  </a:cubicBezTo>
                  <a:cubicBezTo>
                    <a:pt x="4486" y="236"/>
                    <a:pt x="4416" y="237"/>
                    <a:pt x="4346" y="237"/>
                  </a:cubicBezTo>
                  <a:cubicBezTo>
                    <a:pt x="3122" y="250"/>
                    <a:pt x="1890" y="379"/>
                    <a:pt x="716" y="713"/>
                  </a:cubicBezTo>
                  <a:lnTo>
                    <a:pt x="466" y="1149"/>
                  </a:lnTo>
                  <a:cubicBezTo>
                    <a:pt x="270" y="1459"/>
                    <a:pt x="112" y="2154"/>
                    <a:pt x="51" y="3645"/>
                  </a:cubicBezTo>
                  <a:cubicBezTo>
                    <a:pt x="1" y="4773"/>
                    <a:pt x="122" y="5458"/>
                    <a:pt x="308" y="5876"/>
                  </a:cubicBezTo>
                  <a:cubicBezTo>
                    <a:pt x="364" y="5886"/>
                    <a:pt x="421" y="5892"/>
                    <a:pt x="478" y="5892"/>
                  </a:cubicBezTo>
                  <a:cubicBezTo>
                    <a:pt x="619" y="5892"/>
                    <a:pt x="758" y="5858"/>
                    <a:pt x="871" y="5788"/>
                  </a:cubicBezTo>
                  <a:cubicBezTo>
                    <a:pt x="419" y="5086"/>
                    <a:pt x="632" y="3116"/>
                    <a:pt x="766" y="2593"/>
                  </a:cubicBezTo>
                  <a:cubicBezTo>
                    <a:pt x="897" y="2093"/>
                    <a:pt x="1054" y="1767"/>
                    <a:pt x="1297" y="1767"/>
                  </a:cubicBezTo>
                  <a:cubicBezTo>
                    <a:pt x="1367" y="1767"/>
                    <a:pt x="1445" y="1794"/>
                    <a:pt x="1532" y="1854"/>
                  </a:cubicBezTo>
                  <a:cubicBezTo>
                    <a:pt x="1659" y="1942"/>
                    <a:pt x="1803" y="1971"/>
                    <a:pt x="1937" y="1971"/>
                  </a:cubicBezTo>
                  <a:cubicBezTo>
                    <a:pt x="2206" y="1971"/>
                    <a:pt x="2440" y="1854"/>
                    <a:pt x="2440" y="1854"/>
                  </a:cubicBezTo>
                  <a:lnTo>
                    <a:pt x="24835" y="2346"/>
                  </a:lnTo>
                  <a:cubicBezTo>
                    <a:pt x="24903" y="2309"/>
                    <a:pt x="24971" y="2269"/>
                    <a:pt x="25038" y="2231"/>
                  </a:cubicBezTo>
                  <a:cubicBezTo>
                    <a:pt x="26118" y="1621"/>
                    <a:pt x="27195" y="1013"/>
                    <a:pt x="28271" y="403"/>
                  </a:cubicBezTo>
                  <a:cubicBezTo>
                    <a:pt x="28291" y="392"/>
                    <a:pt x="28308" y="382"/>
                    <a:pt x="28328" y="372"/>
                  </a:cubicBezTo>
                  <a:lnTo>
                    <a:pt x="28210" y="1"/>
                  </a:lnTo>
                  <a:close/>
                </a:path>
              </a:pathLst>
            </a:custGeom>
            <a:solidFill>
              <a:srgbClr val="C3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798075" y="2304400"/>
              <a:ext cx="769800" cy="156775"/>
            </a:xfrm>
            <a:custGeom>
              <a:avLst/>
              <a:gdLst/>
              <a:ahLst/>
              <a:cxnLst/>
              <a:rect l="l" t="t" r="r" b="b"/>
              <a:pathLst>
                <a:path w="30792" h="6271" extrusionOk="0">
                  <a:moveTo>
                    <a:pt x="30474" y="0"/>
                  </a:moveTo>
                  <a:lnTo>
                    <a:pt x="25184" y="1455"/>
                  </a:lnTo>
                  <a:cubicBezTo>
                    <a:pt x="25184" y="1455"/>
                    <a:pt x="2319" y="925"/>
                    <a:pt x="1155" y="847"/>
                  </a:cubicBezTo>
                  <a:cubicBezTo>
                    <a:pt x="1131" y="846"/>
                    <a:pt x="1107" y="845"/>
                    <a:pt x="1084" y="845"/>
                  </a:cubicBezTo>
                  <a:cubicBezTo>
                    <a:pt x="1" y="845"/>
                    <a:pt x="229" y="2691"/>
                    <a:pt x="203" y="3571"/>
                  </a:cubicBezTo>
                  <a:cubicBezTo>
                    <a:pt x="179" y="4382"/>
                    <a:pt x="319" y="5082"/>
                    <a:pt x="722" y="5082"/>
                  </a:cubicBezTo>
                  <a:cubicBezTo>
                    <a:pt x="766" y="5082"/>
                    <a:pt x="814" y="5073"/>
                    <a:pt x="865" y="5055"/>
                  </a:cubicBezTo>
                  <a:cubicBezTo>
                    <a:pt x="967" y="5019"/>
                    <a:pt x="1086" y="5004"/>
                    <a:pt x="1212" y="5004"/>
                  </a:cubicBezTo>
                  <a:cubicBezTo>
                    <a:pt x="1715" y="5004"/>
                    <a:pt x="2319" y="5238"/>
                    <a:pt x="2319" y="5238"/>
                  </a:cubicBezTo>
                  <a:lnTo>
                    <a:pt x="24971" y="6270"/>
                  </a:lnTo>
                  <a:lnTo>
                    <a:pt x="30792" y="3705"/>
                  </a:lnTo>
                  <a:cubicBezTo>
                    <a:pt x="30262" y="2936"/>
                    <a:pt x="30474" y="0"/>
                    <a:pt x="30474" y="0"/>
                  </a:cubicBezTo>
                  <a:close/>
                </a:path>
              </a:pathLst>
            </a:custGeom>
            <a:solidFill>
              <a:srgbClr val="F7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2559000" y="2309100"/>
              <a:ext cx="700" cy="17350"/>
            </a:xfrm>
            <a:custGeom>
              <a:avLst/>
              <a:gdLst/>
              <a:ahLst/>
              <a:cxnLst/>
              <a:rect l="l" t="t" r="r" b="b"/>
              <a:pathLst>
                <a:path w="28" h="694" extrusionOk="0">
                  <a:moveTo>
                    <a:pt x="28" y="0"/>
                  </a:moveTo>
                  <a:cubicBezTo>
                    <a:pt x="17" y="158"/>
                    <a:pt x="7" y="400"/>
                    <a:pt x="0" y="693"/>
                  </a:cubicBezTo>
                  <a:cubicBezTo>
                    <a:pt x="7" y="404"/>
                    <a:pt x="17" y="158"/>
                    <a:pt x="28" y="0"/>
                  </a:cubicBezTo>
                  <a:close/>
                </a:path>
              </a:pathLst>
            </a:custGeom>
            <a:solidFill>
              <a:srgbClr val="F7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803650" y="2309050"/>
              <a:ext cx="756050" cy="118625"/>
            </a:xfrm>
            <a:custGeom>
              <a:avLst/>
              <a:gdLst/>
              <a:ahLst/>
              <a:cxnLst/>
              <a:rect l="l" t="t" r="r" b="b"/>
              <a:pathLst>
                <a:path w="30242" h="4745" extrusionOk="0">
                  <a:moveTo>
                    <a:pt x="30242" y="0"/>
                  </a:moveTo>
                  <a:cubicBezTo>
                    <a:pt x="29621" y="256"/>
                    <a:pt x="25568" y="1532"/>
                    <a:pt x="25568" y="1532"/>
                  </a:cubicBezTo>
                  <a:cubicBezTo>
                    <a:pt x="25568" y="1532"/>
                    <a:pt x="25497" y="1667"/>
                    <a:pt x="25051" y="1667"/>
                  </a:cubicBezTo>
                  <a:lnTo>
                    <a:pt x="24984" y="1667"/>
                  </a:lnTo>
                  <a:lnTo>
                    <a:pt x="24812" y="1661"/>
                  </a:lnTo>
                  <a:cubicBezTo>
                    <a:pt x="24600" y="1907"/>
                    <a:pt x="24242" y="1907"/>
                    <a:pt x="24242" y="1907"/>
                  </a:cubicBezTo>
                  <a:cubicBezTo>
                    <a:pt x="24127" y="1910"/>
                    <a:pt x="23958" y="1913"/>
                    <a:pt x="23739" y="1913"/>
                  </a:cubicBezTo>
                  <a:cubicBezTo>
                    <a:pt x="20152" y="1913"/>
                    <a:pt x="3645" y="1337"/>
                    <a:pt x="2218" y="1289"/>
                  </a:cubicBezTo>
                  <a:cubicBezTo>
                    <a:pt x="2133" y="1289"/>
                    <a:pt x="2056" y="1286"/>
                    <a:pt x="1981" y="1286"/>
                  </a:cubicBezTo>
                  <a:cubicBezTo>
                    <a:pt x="709" y="1286"/>
                    <a:pt x="750" y="1661"/>
                    <a:pt x="750" y="1661"/>
                  </a:cubicBezTo>
                  <a:cubicBezTo>
                    <a:pt x="1" y="2217"/>
                    <a:pt x="368" y="4174"/>
                    <a:pt x="497" y="4738"/>
                  </a:cubicBezTo>
                  <a:cubicBezTo>
                    <a:pt x="517" y="4745"/>
                    <a:pt x="537" y="4745"/>
                    <a:pt x="561" y="4745"/>
                  </a:cubicBezTo>
                  <a:cubicBezTo>
                    <a:pt x="594" y="4745"/>
                    <a:pt x="628" y="4741"/>
                    <a:pt x="669" y="4734"/>
                  </a:cubicBezTo>
                  <a:cubicBezTo>
                    <a:pt x="692" y="4731"/>
                    <a:pt x="716" y="4728"/>
                    <a:pt x="740" y="4724"/>
                  </a:cubicBezTo>
                  <a:cubicBezTo>
                    <a:pt x="692" y="4481"/>
                    <a:pt x="639" y="4238"/>
                    <a:pt x="622" y="3992"/>
                  </a:cubicBezTo>
                  <a:cubicBezTo>
                    <a:pt x="584" y="3533"/>
                    <a:pt x="584" y="3074"/>
                    <a:pt x="625" y="2615"/>
                  </a:cubicBezTo>
                  <a:cubicBezTo>
                    <a:pt x="655" y="2268"/>
                    <a:pt x="797" y="1836"/>
                    <a:pt x="1145" y="1819"/>
                  </a:cubicBezTo>
                  <a:lnTo>
                    <a:pt x="1161" y="1819"/>
                  </a:lnTo>
                  <a:cubicBezTo>
                    <a:pt x="1229" y="1819"/>
                    <a:pt x="1296" y="1836"/>
                    <a:pt x="1363" y="1853"/>
                  </a:cubicBezTo>
                  <a:cubicBezTo>
                    <a:pt x="1431" y="1870"/>
                    <a:pt x="1495" y="1887"/>
                    <a:pt x="1563" y="1887"/>
                  </a:cubicBezTo>
                  <a:lnTo>
                    <a:pt x="1600" y="1887"/>
                  </a:lnTo>
                  <a:cubicBezTo>
                    <a:pt x="1742" y="1873"/>
                    <a:pt x="1857" y="1775"/>
                    <a:pt x="1978" y="1704"/>
                  </a:cubicBezTo>
                  <a:cubicBezTo>
                    <a:pt x="2326" y="1502"/>
                    <a:pt x="2747" y="1499"/>
                    <a:pt x="3149" y="1495"/>
                  </a:cubicBezTo>
                  <a:lnTo>
                    <a:pt x="3881" y="1495"/>
                  </a:lnTo>
                  <a:cubicBezTo>
                    <a:pt x="5730" y="1495"/>
                    <a:pt x="7579" y="1505"/>
                    <a:pt x="9429" y="1596"/>
                  </a:cubicBezTo>
                  <a:cubicBezTo>
                    <a:pt x="12938" y="1768"/>
                    <a:pt x="16434" y="2231"/>
                    <a:pt x="19949" y="2301"/>
                  </a:cubicBezTo>
                  <a:cubicBezTo>
                    <a:pt x="20233" y="2309"/>
                    <a:pt x="20516" y="2309"/>
                    <a:pt x="20796" y="2309"/>
                  </a:cubicBezTo>
                  <a:cubicBezTo>
                    <a:pt x="24012" y="2309"/>
                    <a:pt x="27255" y="1927"/>
                    <a:pt x="30214" y="695"/>
                  </a:cubicBezTo>
                  <a:cubicBezTo>
                    <a:pt x="30221" y="401"/>
                    <a:pt x="30231" y="158"/>
                    <a:pt x="30242" y="0"/>
                  </a:cubicBezTo>
                  <a:close/>
                </a:path>
              </a:pathLst>
            </a:custGeom>
            <a:solidFill>
              <a:srgbClr val="EFD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803650" y="2332075"/>
              <a:ext cx="620325" cy="95450"/>
            </a:xfrm>
            <a:custGeom>
              <a:avLst/>
              <a:gdLst/>
              <a:ahLst/>
              <a:cxnLst/>
              <a:rect l="l" t="t" r="r" b="b"/>
              <a:pathLst>
                <a:path w="24813" h="3818" extrusionOk="0">
                  <a:moveTo>
                    <a:pt x="1030" y="0"/>
                  </a:moveTo>
                  <a:cubicBezTo>
                    <a:pt x="925" y="0"/>
                    <a:pt x="817" y="21"/>
                    <a:pt x="720" y="85"/>
                  </a:cubicBezTo>
                  <a:cubicBezTo>
                    <a:pt x="429" y="270"/>
                    <a:pt x="243" y="58"/>
                    <a:pt x="270" y="1779"/>
                  </a:cubicBezTo>
                  <a:cubicBezTo>
                    <a:pt x="294" y="3260"/>
                    <a:pt x="200" y="3760"/>
                    <a:pt x="497" y="3817"/>
                  </a:cubicBezTo>
                  <a:cubicBezTo>
                    <a:pt x="368" y="3253"/>
                    <a:pt x="1" y="1296"/>
                    <a:pt x="750" y="740"/>
                  </a:cubicBezTo>
                  <a:cubicBezTo>
                    <a:pt x="750" y="740"/>
                    <a:pt x="709" y="365"/>
                    <a:pt x="1981" y="365"/>
                  </a:cubicBezTo>
                  <a:cubicBezTo>
                    <a:pt x="2056" y="365"/>
                    <a:pt x="2133" y="368"/>
                    <a:pt x="2218" y="368"/>
                  </a:cubicBezTo>
                  <a:cubicBezTo>
                    <a:pt x="3645" y="416"/>
                    <a:pt x="20152" y="992"/>
                    <a:pt x="23739" y="992"/>
                  </a:cubicBezTo>
                  <a:cubicBezTo>
                    <a:pt x="23958" y="992"/>
                    <a:pt x="24127" y="989"/>
                    <a:pt x="24242" y="986"/>
                  </a:cubicBezTo>
                  <a:cubicBezTo>
                    <a:pt x="24242" y="986"/>
                    <a:pt x="24600" y="986"/>
                    <a:pt x="24812" y="740"/>
                  </a:cubicBezTo>
                  <a:lnTo>
                    <a:pt x="1408" y="85"/>
                  </a:lnTo>
                  <a:cubicBezTo>
                    <a:pt x="1408" y="85"/>
                    <a:pt x="1232" y="0"/>
                    <a:pt x="1030" y="0"/>
                  </a:cubicBezTo>
                  <a:close/>
                </a:path>
              </a:pathLst>
            </a:custGeom>
            <a:solidFill>
              <a:srgbClr val="CBAD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2407400" y="2304400"/>
              <a:ext cx="160475" cy="155325"/>
            </a:xfrm>
            <a:custGeom>
              <a:avLst/>
              <a:gdLst/>
              <a:ahLst/>
              <a:cxnLst/>
              <a:rect l="l" t="t" r="r" b="b"/>
              <a:pathLst>
                <a:path w="6419" h="6213" extrusionOk="0">
                  <a:moveTo>
                    <a:pt x="6101" y="0"/>
                  </a:moveTo>
                  <a:lnTo>
                    <a:pt x="811" y="1455"/>
                  </a:lnTo>
                  <a:lnTo>
                    <a:pt x="736" y="1455"/>
                  </a:lnTo>
                  <a:cubicBezTo>
                    <a:pt x="733" y="1458"/>
                    <a:pt x="733" y="1465"/>
                    <a:pt x="730" y="1472"/>
                  </a:cubicBezTo>
                  <a:cubicBezTo>
                    <a:pt x="1" y="3736"/>
                    <a:pt x="544" y="6034"/>
                    <a:pt x="544" y="6034"/>
                  </a:cubicBezTo>
                  <a:cubicBezTo>
                    <a:pt x="574" y="6108"/>
                    <a:pt x="638" y="6166"/>
                    <a:pt x="730" y="6213"/>
                  </a:cubicBezTo>
                  <a:lnTo>
                    <a:pt x="6419" y="3705"/>
                  </a:lnTo>
                  <a:cubicBezTo>
                    <a:pt x="5889" y="2936"/>
                    <a:pt x="6101" y="0"/>
                    <a:pt x="6101" y="0"/>
                  </a:cubicBezTo>
                  <a:close/>
                </a:path>
              </a:pathLst>
            </a:custGeom>
            <a:solidFill>
              <a:srgbClr val="DFD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2422950" y="2304400"/>
              <a:ext cx="144925" cy="98050"/>
            </a:xfrm>
            <a:custGeom>
              <a:avLst/>
              <a:gdLst/>
              <a:ahLst/>
              <a:cxnLst/>
              <a:rect l="l" t="t" r="r" b="b"/>
              <a:pathLst>
                <a:path w="5797" h="3922" extrusionOk="0">
                  <a:moveTo>
                    <a:pt x="5479" y="0"/>
                  </a:moveTo>
                  <a:lnTo>
                    <a:pt x="189" y="1455"/>
                  </a:lnTo>
                  <a:lnTo>
                    <a:pt x="114" y="1455"/>
                  </a:lnTo>
                  <a:cubicBezTo>
                    <a:pt x="111" y="1458"/>
                    <a:pt x="111" y="1465"/>
                    <a:pt x="108" y="1472"/>
                  </a:cubicBezTo>
                  <a:cubicBezTo>
                    <a:pt x="67" y="1596"/>
                    <a:pt x="30" y="1721"/>
                    <a:pt x="0" y="1847"/>
                  </a:cubicBezTo>
                  <a:cubicBezTo>
                    <a:pt x="102" y="1891"/>
                    <a:pt x="219" y="1908"/>
                    <a:pt x="343" y="1908"/>
                  </a:cubicBezTo>
                  <a:cubicBezTo>
                    <a:pt x="638" y="1908"/>
                    <a:pt x="971" y="1810"/>
                    <a:pt x="1228" y="1741"/>
                  </a:cubicBezTo>
                  <a:cubicBezTo>
                    <a:pt x="1606" y="1637"/>
                    <a:pt x="1994" y="1559"/>
                    <a:pt x="2382" y="1506"/>
                  </a:cubicBezTo>
                  <a:cubicBezTo>
                    <a:pt x="2641" y="1468"/>
                    <a:pt x="2904" y="1442"/>
                    <a:pt x="3165" y="1442"/>
                  </a:cubicBezTo>
                  <a:cubicBezTo>
                    <a:pt x="3381" y="1442"/>
                    <a:pt x="3596" y="1460"/>
                    <a:pt x="3806" y="1506"/>
                  </a:cubicBezTo>
                  <a:cubicBezTo>
                    <a:pt x="4272" y="1607"/>
                    <a:pt x="4721" y="1853"/>
                    <a:pt x="4987" y="2248"/>
                  </a:cubicBezTo>
                  <a:cubicBezTo>
                    <a:pt x="5314" y="2727"/>
                    <a:pt x="5328" y="3338"/>
                    <a:pt x="5300" y="3922"/>
                  </a:cubicBezTo>
                  <a:lnTo>
                    <a:pt x="5797" y="3705"/>
                  </a:lnTo>
                  <a:cubicBezTo>
                    <a:pt x="5267" y="2936"/>
                    <a:pt x="5479" y="0"/>
                    <a:pt x="5479" y="0"/>
                  </a:cubicBezTo>
                  <a:close/>
                </a:path>
              </a:pathLst>
            </a:custGeom>
            <a:solidFill>
              <a:srgbClr val="C9B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796475" y="2295125"/>
              <a:ext cx="791600" cy="176725"/>
            </a:xfrm>
            <a:custGeom>
              <a:avLst/>
              <a:gdLst/>
              <a:ahLst/>
              <a:cxnLst/>
              <a:rect l="l" t="t" r="r" b="b"/>
              <a:pathLst>
                <a:path w="31664" h="7069" extrusionOk="0">
                  <a:moveTo>
                    <a:pt x="5771" y="0"/>
                  </a:moveTo>
                  <a:lnTo>
                    <a:pt x="1853" y="874"/>
                  </a:lnTo>
                  <a:cubicBezTo>
                    <a:pt x="1853" y="874"/>
                    <a:pt x="1590" y="952"/>
                    <a:pt x="797" y="1033"/>
                  </a:cubicBezTo>
                  <a:cubicBezTo>
                    <a:pt x="1" y="1111"/>
                    <a:pt x="82" y="1772"/>
                    <a:pt x="82" y="1772"/>
                  </a:cubicBezTo>
                  <a:lnTo>
                    <a:pt x="82" y="4789"/>
                  </a:lnTo>
                  <a:cubicBezTo>
                    <a:pt x="82" y="5547"/>
                    <a:pt x="580" y="5780"/>
                    <a:pt x="937" y="5780"/>
                  </a:cubicBezTo>
                  <a:cubicBezTo>
                    <a:pt x="1053" y="5780"/>
                    <a:pt x="1154" y="5755"/>
                    <a:pt x="1219" y="5716"/>
                  </a:cubicBezTo>
                  <a:cubicBezTo>
                    <a:pt x="1377" y="5623"/>
                    <a:pt x="1459" y="5556"/>
                    <a:pt x="1566" y="5556"/>
                  </a:cubicBezTo>
                  <a:cubicBezTo>
                    <a:pt x="1639" y="5556"/>
                    <a:pt x="1724" y="5587"/>
                    <a:pt x="1853" y="5663"/>
                  </a:cubicBezTo>
                  <a:cubicBezTo>
                    <a:pt x="2053" y="5780"/>
                    <a:pt x="2296" y="5801"/>
                    <a:pt x="2449" y="5801"/>
                  </a:cubicBezTo>
                  <a:cubicBezTo>
                    <a:pt x="2538" y="5801"/>
                    <a:pt x="2596" y="5794"/>
                    <a:pt x="2596" y="5794"/>
                  </a:cubicBezTo>
                  <a:cubicBezTo>
                    <a:pt x="2596" y="5794"/>
                    <a:pt x="22893" y="7040"/>
                    <a:pt x="24242" y="7066"/>
                  </a:cubicBezTo>
                  <a:cubicBezTo>
                    <a:pt x="24333" y="7068"/>
                    <a:pt x="24420" y="7069"/>
                    <a:pt x="24503" y="7069"/>
                  </a:cubicBezTo>
                  <a:cubicBezTo>
                    <a:pt x="25660" y="7069"/>
                    <a:pt x="26118" y="6907"/>
                    <a:pt x="26118" y="6907"/>
                  </a:cubicBezTo>
                  <a:cubicBezTo>
                    <a:pt x="26118" y="6907"/>
                    <a:pt x="29931" y="5214"/>
                    <a:pt x="30778" y="4870"/>
                  </a:cubicBezTo>
                  <a:cubicBezTo>
                    <a:pt x="31625" y="4526"/>
                    <a:pt x="31625" y="4445"/>
                    <a:pt x="31649" y="4050"/>
                  </a:cubicBezTo>
                  <a:cubicBezTo>
                    <a:pt x="31664" y="3828"/>
                    <a:pt x="31441" y="3779"/>
                    <a:pt x="31241" y="3779"/>
                  </a:cubicBezTo>
                  <a:cubicBezTo>
                    <a:pt x="31082" y="3779"/>
                    <a:pt x="30937" y="3810"/>
                    <a:pt x="30937" y="3810"/>
                  </a:cubicBezTo>
                  <a:cubicBezTo>
                    <a:pt x="30929" y="3809"/>
                    <a:pt x="30920" y="3808"/>
                    <a:pt x="30911" y="3808"/>
                  </a:cubicBezTo>
                  <a:cubicBezTo>
                    <a:pt x="30714" y="3808"/>
                    <a:pt x="30090" y="4050"/>
                    <a:pt x="30090" y="4050"/>
                  </a:cubicBezTo>
                  <a:lnTo>
                    <a:pt x="24981" y="6405"/>
                  </a:lnTo>
                  <a:cubicBezTo>
                    <a:pt x="24981" y="6405"/>
                    <a:pt x="2197" y="5426"/>
                    <a:pt x="1907" y="5302"/>
                  </a:cubicBezTo>
                  <a:cubicBezTo>
                    <a:pt x="1771" y="5244"/>
                    <a:pt x="1663" y="5222"/>
                    <a:pt x="1535" y="5222"/>
                  </a:cubicBezTo>
                  <a:cubicBezTo>
                    <a:pt x="1391" y="5222"/>
                    <a:pt x="1222" y="5250"/>
                    <a:pt x="956" y="5291"/>
                  </a:cubicBezTo>
                  <a:cubicBezTo>
                    <a:pt x="916" y="5297"/>
                    <a:pt x="880" y="5301"/>
                    <a:pt x="848" y="5301"/>
                  </a:cubicBezTo>
                  <a:cubicBezTo>
                    <a:pt x="473" y="5301"/>
                    <a:pt x="583" y="4839"/>
                    <a:pt x="557" y="3257"/>
                  </a:cubicBezTo>
                  <a:cubicBezTo>
                    <a:pt x="530" y="1536"/>
                    <a:pt x="716" y="1748"/>
                    <a:pt x="1007" y="1563"/>
                  </a:cubicBezTo>
                  <a:cubicBezTo>
                    <a:pt x="1104" y="1501"/>
                    <a:pt x="1213" y="1480"/>
                    <a:pt x="1315" y="1480"/>
                  </a:cubicBezTo>
                  <a:cubicBezTo>
                    <a:pt x="1519" y="1480"/>
                    <a:pt x="1695" y="1563"/>
                    <a:pt x="1695" y="1563"/>
                  </a:cubicBezTo>
                  <a:lnTo>
                    <a:pt x="25271" y="2224"/>
                  </a:lnTo>
                  <a:cubicBezTo>
                    <a:pt x="25294" y="2225"/>
                    <a:pt x="25315" y="2225"/>
                    <a:pt x="25336" y="2225"/>
                  </a:cubicBezTo>
                  <a:cubicBezTo>
                    <a:pt x="25784" y="2225"/>
                    <a:pt x="25855" y="2089"/>
                    <a:pt x="25855" y="2089"/>
                  </a:cubicBezTo>
                  <a:cubicBezTo>
                    <a:pt x="25855" y="2089"/>
                    <a:pt x="30299" y="689"/>
                    <a:pt x="30593" y="530"/>
                  </a:cubicBezTo>
                  <a:cubicBezTo>
                    <a:pt x="30883" y="371"/>
                    <a:pt x="30566" y="0"/>
                    <a:pt x="30566" y="0"/>
                  </a:cubicBezTo>
                  <a:close/>
                </a:path>
              </a:pathLst>
            </a:custGeom>
            <a:solidFill>
              <a:srgbClr val="DCA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2079250" y="2321200"/>
              <a:ext cx="220100" cy="18150"/>
            </a:xfrm>
            <a:custGeom>
              <a:avLst/>
              <a:gdLst/>
              <a:ahLst/>
              <a:cxnLst/>
              <a:rect l="l" t="t" r="r" b="b"/>
              <a:pathLst>
                <a:path w="8804" h="726" extrusionOk="0">
                  <a:moveTo>
                    <a:pt x="517" y="0"/>
                  </a:moveTo>
                  <a:cubicBezTo>
                    <a:pt x="244" y="54"/>
                    <a:pt x="34" y="145"/>
                    <a:pt x="14" y="304"/>
                  </a:cubicBezTo>
                  <a:cubicBezTo>
                    <a:pt x="1" y="415"/>
                    <a:pt x="112" y="499"/>
                    <a:pt x="220" y="537"/>
                  </a:cubicBezTo>
                  <a:cubicBezTo>
                    <a:pt x="402" y="604"/>
                    <a:pt x="598" y="614"/>
                    <a:pt x="794" y="614"/>
                  </a:cubicBezTo>
                  <a:lnTo>
                    <a:pt x="939" y="614"/>
                  </a:lnTo>
                  <a:cubicBezTo>
                    <a:pt x="1378" y="608"/>
                    <a:pt x="1816" y="604"/>
                    <a:pt x="2255" y="604"/>
                  </a:cubicBezTo>
                  <a:cubicBezTo>
                    <a:pt x="3695" y="604"/>
                    <a:pt x="5133" y="638"/>
                    <a:pt x="6570" y="705"/>
                  </a:cubicBezTo>
                  <a:cubicBezTo>
                    <a:pt x="6783" y="716"/>
                    <a:pt x="6999" y="725"/>
                    <a:pt x="7215" y="725"/>
                  </a:cubicBezTo>
                  <a:cubicBezTo>
                    <a:pt x="7681" y="725"/>
                    <a:pt x="8146" y="678"/>
                    <a:pt x="8561" y="479"/>
                  </a:cubicBezTo>
                  <a:cubicBezTo>
                    <a:pt x="8676" y="426"/>
                    <a:pt x="8804" y="317"/>
                    <a:pt x="8763" y="196"/>
                  </a:cubicBezTo>
                  <a:cubicBezTo>
                    <a:pt x="8733" y="102"/>
                    <a:pt x="8618" y="68"/>
                    <a:pt x="8520" y="51"/>
                  </a:cubicBezTo>
                  <a:cubicBezTo>
                    <a:pt x="8439" y="37"/>
                    <a:pt x="8358" y="27"/>
                    <a:pt x="8278" y="13"/>
                  </a:cubicBezTo>
                  <a:cubicBezTo>
                    <a:pt x="8173" y="102"/>
                    <a:pt x="8065" y="183"/>
                    <a:pt x="7958" y="256"/>
                  </a:cubicBezTo>
                  <a:cubicBezTo>
                    <a:pt x="7897" y="300"/>
                    <a:pt x="7839" y="337"/>
                    <a:pt x="7779" y="378"/>
                  </a:cubicBezTo>
                  <a:cubicBezTo>
                    <a:pt x="7762" y="385"/>
                    <a:pt x="7343" y="608"/>
                    <a:pt x="6483" y="608"/>
                  </a:cubicBezTo>
                  <a:cubicBezTo>
                    <a:pt x="6145" y="608"/>
                    <a:pt x="5744" y="574"/>
                    <a:pt x="5268" y="479"/>
                  </a:cubicBezTo>
                  <a:cubicBezTo>
                    <a:pt x="5261" y="479"/>
                    <a:pt x="5254" y="476"/>
                    <a:pt x="5248" y="476"/>
                  </a:cubicBezTo>
                  <a:cubicBezTo>
                    <a:pt x="4893" y="405"/>
                    <a:pt x="4543" y="381"/>
                    <a:pt x="4202" y="381"/>
                  </a:cubicBezTo>
                  <a:cubicBezTo>
                    <a:pt x="3868" y="381"/>
                    <a:pt x="3540" y="401"/>
                    <a:pt x="3220" y="426"/>
                  </a:cubicBezTo>
                  <a:cubicBezTo>
                    <a:pt x="2899" y="449"/>
                    <a:pt x="2585" y="469"/>
                    <a:pt x="2281" y="469"/>
                  </a:cubicBezTo>
                  <a:cubicBezTo>
                    <a:pt x="1677" y="469"/>
                    <a:pt x="1107" y="385"/>
                    <a:pt x="578" y="37"/>
                  </a:cubicBezTo>
                  <a:cubicBezTo>
                    <a:pt x="557" y="27"/>
                    <a:pt x="537" y="13"/>
                    <a:pt x="517" y="0"/>
                  </a:cubicBezTo>
                  <a:close/>
                </a:path>
              </a:pathLst>
            </a:custGeom>
            <a:solidFill>
              <a:srgbClr val="B56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2292750" y="2330900"/>
              <a:ext cx="23825" cy="11750"/>
            </a:xfrm>
            <a:custGeom>
              <a:avLst/>
              <a:gdLst/>
              <a:ahLst/>
              <a:cxnLst/>
              <a:rect l="l" t="t" r="r" b="b"/>
              <a:pathLst>
                <a:path w="953" h="470" extrusionOk="0">
                  <a:moveTo>
                    <a:pt x="511" y="0"/>
                  </a:moveTo>
                  <a:cubicBezTo>
                    <a:pt x="359" y="0"/>
                    <a:pt x="200" y="58"/>
                    <a:pt x="86" y="155"/>
                  </a:cubicBezTo>
                  <a:cubicBezTo>
                    <a:pt x="41" y="189"/>
                    <a:pt x="5" y="233"/>
                    <a:pt x="5" y="287"/>
                  </a:cubicBezTo>
                  <a:cubicBezTo>
                    <a:pt x="1" y="354"/>
                    <a:pt x="65" y="405"/>
                    <a:pt x="129" y="432"/>
                  </a:cubicBezTo>
                  <a:cubicBezTo>
                    <a:pt x="200" y="459"/>
                    <a:pt x="274" y="469"/>
                    <a:pt x="352" y="469"/>
                  </a:cubicBezTo>
                  <a:cubicBezTo>
                    <a:pt x="413" y="469"/>
                    <a:pt x="474" y="463"/>
                    <a:pt x="534" y="459"/>
                  </a:cubicBezTo>
                  <a:cubicBezTo>
                    <a:pt x="669" y="446"/>
                    <a:pt x="824" y="425"/>
                    <a:pt x="912" y="317"/>
                  </a:cubicBezTo>
                  <a:cubicBezTo>
                    <a:pt x="936" y="287"/>
                    <a:pt x="952" y="253"/>
                    <a:pt x="952" y="213"/>
                  </a:cubicBezTo>
                  <a:cubicBezTo>
                    <a:pt x="949" y="186"/>
                    <a:pt x="936" y="159"/>
                    <a:pt x="922" y="135"/>
                  </a:cubicBezTo>
                  <a:cubicBezTo>
                    <a:pt x="828" y="4"/>
                    <a:pt x="693" y="10"/>
                    <a:pt x="547" y="0"/>
                  </a:cubicBezTo>
                  <a:close/>
                </a:path>
              </a:pathLst>
            </a:custGeom>
            <a:solidFill>
              <a:srgbClr val="B56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2298150" y="2323625"/>
              <a:ext cx="11000" cy="5775"/>
            </a:xfrm>
            <a:custGeom>
              <a:avLst/>
              <a:gdLst/>
              <a:ahLst/>
              <a:cxnLst/>
              <a:rect l="l" t="t" r="r" b="b"/>
              <a:pathLst>
                <a:path w="440" h="231" extrusionOk="0">
                  <a:moveTo>
                    <a:pt x="264" y="1"/>
                  </a:moveTo>
                  <a:cubicBezTo>
                    <a:pt x="143" y="1"/>
                    <a:pt x="1" y="72"/>
                    <a:pt x="82" y="183"/>
                  </a:cubicBezTo>
                  <a:cubicBezTo>
                    <a:pt x="102" y="210"/>
                    <a:pt x="139" y="220"/>
                    <a:pt x="169" y="223"/>
                  </a:cubicBezTo>
                  <a:cubicBezTo>
                    <a:pt x="194" y="227"/>
                    <a:pt x="214" y="231"/>
                    <a:pt x="234" y="231"/>
                  </a:cubicBezTo>
                  <a:lnTo>
                    <a:pt x="254" y="231"/>
                  </a:lnTo>
                  <a:cubicBezTo>
                    <a:pt x="295" y="227"/>
                    <a:pt x="335" y="214"/>
                    <a:pt x="369" y="190"/>
                  </a:cubicBezTo>
                  <a:cubicBezTo>
                    <a:pt x="382" y="176"/>
                    <a:pt x="392" y="163"/>
                    <a:pt x="399" y="146"/>
                  </a:cubicBezTo>
                  <a:cubicBezTo>
                    <a:pt x="440" y="45"/>
                    <a:pt x="359" y="1"/>
                    <a:pt x="264" y="1"/>
                  </a:cubicBezTo>
                  <a:close/>
                </a:path>
              </a:pathLst>
            </a:custGeom>
            <a:solidFill>
              <a:srgbClr val="B56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2076375" y="2318325"/>
              <a:ext cx="9500" cy="4750"/>
            </a:xfrm>
            <a:custGeom>
              <a:avLst/>
              <a:gdLst/>
              <a:ahLst/>
              <a:cxnLst/>
              <a:rect l="l" t="t" r="r" b="b"/>
              <a:pathLst>
                <a:path w="380" h="190" extrusionOk="0">
                  <a:moveTo>
                    <a:pt x="227" y="0"/>
                  </a:moveTo>
                  <a:cubicBezTo>
                    <a:pt x="149" y="0"/>
                    <a:pt x="68" y="41"/>
                    <a:pt x="21" y="91"/>
                  </a:cubicBezTo>
                  <a:cubicBezTo>
                    <a:pt x="15" y="102"/>
                    <a:pt x="4" y="111"/>
                    <a:pt x="4" y="122"/>
                  </a:cubicBezTo>
                  <a:cubicBezTo>
                    <a:pt x="1" y="139"/>
                    <a:pt x="11" y="152"/>
                    <a:pt x="24" y="162"/>
                  </a:cubicBezTo>
                  <a:cubicBezTo>
                    <a:pt x="35" y="169"/>
                    <a:pt x="51" y="176"/>
                    <a:pt x="65" y="179"/>
                  </a:cubicBezTo>
                  <a:cubicBezTo>
                    <a:pt x="96" y="186"/>
                    <a:pt x="126" y="189"/>
                    <a:pt x="160" y="189"/>
                  </a:cubicBezTo>
                  <a:cubicBezTo>
                    <a:pt x="213" y="189"/>
                    <a:pt x="267" y="176"/>
                    <a:pt x="322" y="156"/>
                  </a:cubicBezTo>
                  <a:cubicBezTo>
                    <a:pt x="348" y="145"/>
                    <a:pt x="375" y="125"/>
                    <a:pt x="379" y="98"/>
                  </a:cubicBezTo>
                  <a:cubicBezTo>
                    <a:pt x="379" y="68"/>
                    <a:pt x="355" y="47"/>
                    <a:pt x="331" y="30"/>
                  </a:cubicBezTo>
                  <a:cubicBezTo>
                    <a:pt x="301" y="10"/>
                    <a:pt x="264" y="0"/>
                    <a:pt x="227" y="0"/>
                  </a:cubicBezTo>
                  <a:close/>
                </a:path>
              </a:pathLst>
            </a:custGeom>
            <a:solidFill>
              <a:srgbClr val="B56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2076300" y="2323975"/>
              <a:ext cx="3400" cy="1875"/>
            </a:xfrm>
            <a:custGeom>
              <a:avLst/>
              <a:gdLst/>
              <a:ahLst/>
              <a:cxnLst/>
              <a:rect l="l" t="t" r="r" b="b"/>
              <a:pathLst>
                <a:path w="136" h="75" extrusionOk="0">
                  <a:moveTo>
                    <a:pt x="65" y="0"/>
                  </a:moveTo>
                  <a:cubicBezTo>
                    <a:pt x="51" y="4"/>
                    <a:pt x="38" y="11"/>
                    <a:pt x="24" y="17"/>
                  </a:cubicBezTo>
                  <a:cubicBezTo>
                    <a:pt x="18" y="21"/>
                    <a:pt x="4" y="27"/>
                    <a:pt x="4" y="41"/>
                  </a:cubicBezTo>
                  <a:cubicBezTo>
                    <a:pt x="1" y="47"/>
                    <a:pt x="7" y="58"/>
                    <a:pt x="14" y="61"/>
                  </a:cubicBezTo>
                  <a:cubicBezTo>
                    <a:pt x="24" y="68"/>
                    <a:pt x="31" y="68"/>
                    <a:pt x="41" y="72"/>
                  </a:cubicBezTo>
                  <a:cubicBezTo>
                    <a:pt x="54" y="72"/>
                    <a:pt x="71" y="75"/>
                    <a:pt x="88" y="75"/>
                  </a:cubicBezTo>
                  <a:lnTo>
                    <a:pt x="102" y="75"/>
                  </a:lnTo>
                  <a:cubicBezTo>
                    <a:pt x="112" y="72"/>
                    <a:pt x="122" y="72"/>
                    <a:pt x="129" y="64"/>
                  </a:cubicBezTo>
                  <a:cubicBezTo>
                    <a:pt x="132" y="61"/>
                    <a:pt x="132" y="55"/>
                    <a:pt x="132" y="51"/>
                  </a:cubicBezTo>
                  <a:cubicBezTo>
                    <a:pt x="135" y="47"/>
                    <a:pt x="135" y="44"/>
                    <a:pt x="135" y="44"/>
                  </a:cubicBezTo>
                  <a:cubicBezTo>
                    <a:pt x="132" y="31"/>
                    <a:pt x="122" y="17"/>
                    <a:pt x="112" y="11"/>
                  </a:cubicBezTo>
                  <a:cubicBezTo>
                    <a:pt x="99" y="4"/>
                    <a:pt x="88" y="0"/>
                    <a:pt x="78" y="0"/>
                  </a:cubicBezTo>
                  <a:close/>
                </a:path>
              </a:pathLst>
            </a:custGeom>
            <a:solidFill>
              <a:srgbClr val="B56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2270575" y="2376775"/>
              <a:ext cx="143875" cy="6775"/>
            </a:xfrm>
            <a:custGeom>
              <a:avLst/>
              <a:gdLst/>
              <a:ahLst/>
              <a:cxnLst/>
              <a:rect l="l" t="t" r="r" b="b"/>
              <a:pathLst>
                <a:path w="5755" h="271" extrusionOk="0">
                  <a:moveTo>
                    <a:pt x="34" y="0"/>
                  </a:moveTo>
                  <a:cubicBezTo>
                    <a:pt x="17" y="0"/>
                    <a:pt x="4" y="14"/>
                    <a:pt x="4" y="31"/>
                  </a:cubicBezTo>
                  <a:cubicBezTo>
                    <a:pt x="1" y="48"/>
                    <a:pt x="14" y="61"/>
                    <a:pt x="31" y="65"/>
                  </a:cubicBezTo>
                  <a:lnTo>
                    <a:pt x="5720" y="271"/>
                  </a:lnTo>
                  <a:cubicBezTo>
                    <a:pt x="5737" y="271"/>
                    <a:pt x="5751" y="257"/>
                    <a:pt x="5751" y="240"/>
                  </a:cubicBezTo>
                  <a:cubicBezTo>
                    <a:pt x="5754" y="223"/>
                    <a:pt x="5740" y="210"/>
                    <a:pt x="5723" y="21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2354700" y="2387400"/>
              <a:ext cx="59750" cy="3750"/>
            </a:xfrm>
            <a:custGeom>
              <a:avLst/>
              <a:gdLst/>
              <a:ahLst/>
              <a:cxnLst/>
              <a:rect l="l" t="t" r="r" b="b"/>
              <a:pathLst>
                <a:path w="2390" h="150" extrusionOk="0">
                  <a:moveTo>
                    <a:pt x="30" y="1"/>
                  </a:moveTo>
                  <a:cubicBezTo>
                    <a:pt x="17" y="1"/>
                    <a:pt x="0" y="14"/>
                    <a:pt x="0" y="31"/>
                  </a:cubicBezTo>
                  <a:cubicBezTo>
                    <a:pt x="0" y="48"/>
                    <a:pt x="13" y="61"/>
                    <a:pt x="30" y="61"/>
                  </a:cubicBezTo>
                  <a:lnTo>
                    <a:pt x="2355" y="150"/>
                  </a:lnTo>
                  <a:cubicBezTo>
                    <a:pt x="2372" y="150"/>
                    <a:pt x="2386" y="136"/>
                    <a:pt x="2386" y="119"/>
                  </a:cubicBezTo>
                  <a:cubicBezTo>
                    <a:pt x="2389" y="102"/>
                    <a:pt x="2375" y="89"/>
                    <a:pt x="2358" y="89"/>
                  </a:cubicBezTo>
                  <a:lnTo>
                    <a:pt x="30" y="1"/>
                  </a:ln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2361500" y="2404050"/>
              <a:ext cx="103725" cy="22350"/>
            </a:xfrm>
            <a:custGeom>
              <a:avLst/>
              <a:gdLst/>
              <a:ahLst/>
              <a:cxnLst/>
              <a:rect l="l" t="t" r="r" b="b"/>
              <a:pathLst>
                <a:path w="4149" h="894" extrusionOk="0">
                  <a:moveTo>
                    <a:pt x="4114" y="0"/>
                  </a:moveTo>
                  <a:cubicBezTo>
                    <a:pt x="4110" y="0"/>
                    <a:pt x="4106" y="1"/>
                    <a:pt x="4101" y="3"/>
                  </a:cubicBezTo>
                  <a:lnTo>
                    <a:pt x="2211" y="833"/>
                  </a:lnTo>
                  <a:lnTo>
                    <a:pt x="35" y="736"/>
                  </a:lnTo>
                  <a:cubicBezTo>
                    <a:pt x="33" y="735"/>
                    <a:pt x="31" y="735"/>
                    <a:pt x="29" y="735"/>
                  </a:cubicBezTo>
                  <a:cubicBezTo>
                    <a:pt x="15" y="735"/>
                    <a:pt x="4" y="747"/>
                    <a:pt x="4" y="762"/>
                  </a:cubicBezTo>
                  <a:cubicBezTo>
                    <a:pt x="1" y="779"/>
                    <a:pt x="15" y="796"/>
                    <a:pt x="32" y="796"/>
                  </a:cubicBezTo>
                  <a:lnTo>
                    <a:pt x="2215" y="894"/>
                  </a:lnTo>
                  <a:lnTo>
                    <a:pt x="2228" y="894"/>
                  </a:lnTo>
                  <a:lnTo>
                    <a:pt x="4125" y="57"/>
                  </a:lnTo>
                  <a:cubicBezTo>
                    <a:pt x="4142" y="51"/>
                    <a:pt x="4148" y="33"/>
                    <a:pt x="4142" y="16"/>
                  </a:cubicBezTo>
                  <a:cubicBezTo>
                    <a:pt x="4136" y="6"/>
                    <a:pt x="4126" y="0"/>
                    <a:pt x="4114" y="0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2416600" y="2417125"/>
              <a:ext cx="35375" cy="15950"/>
            </a:xfrm>
            <a:custGeom>
              <a:avLst/>
              <a:gdLst/>
              <a:ahLst/>
              <a:cxnLst/>
              <a:rect l="l" t="t" r="r" b="b"/>
              <a:pathLst>
                <a:path w="1415" h="638" extrusionOk="0">
                  <a:moveTo>
                    <a:pt x="1380" y="0"/>
                  </a:moveTo>
                  <a:cubicBezTo>
                    <a:pt x="1376" y="0"/>
                    <a:pt x="1372" y="1"/>
                    <a:pt x="1368" y="3"/>
                  </a:cubicBezTo>
                  <a:lnTo>
                    <a:pt x="24" y="580"/>
                  </a:lnTo>
                  <a:cubicBezTo>
                    <a:pt x="7" y="587"/>
                    <a:pt x="1" y="604"/>
                    <a:pt x="7" y="621"/>
                  </a:cubicBezTo>
                  <a:cubicBezTo>
                    <a:pt x="14" y="631"/>
                    <a:pt x="24" y="638"/>
                    <a:pt x="38" y="638"/>
                  </a:cubicBezTo>
                  <a:cubicBezTo>
                    <a:pt x="41" y="638"/>
                    <a:pt x="44" y="638"/>
                    <a:pt x="47" y="634"/>
                  </a:cubicBezTo>
                  <a:lnTo>
                    <a:pt x="1391" y="60"/>
                  </a:lnTo>
                  <a:cubicBezTo>
                    <a:pt x="1408" y="54"/>
                    <a:pt x="1415" y="37"/>
                    <a:pt x="1408" y="20"/>
                  </a:cubicBezTo>
                  <a:cubicBezTo>
                    <a:pt x="1403" y="7"/>
                    <a:pt x="1392" y="0"/>
                    <a:pt x="1380" y="0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2450175" y="2355925"/>
              <a:ext cx="86175" cy="28300"/>
            </a:xfrm>
            <a:custGeom>
              <a:avLst/>
              <a:gdLst/>
              <a:ahLst/>
              <a:cxnLst/>
              <a:rect l="l" t="t" r="r" b="b"/>
              <a:pathLst>
                <a:path w="3447" h="1132" extrusionOk="0">
                  <a:moveTo>
                    <a:pt x="3410" y="0"/>
                  </a:moveTo>
                  <a:cubicBezTo>
                    <a:pt x="3407" y="0"/>
                    <a:pt x="3404" y="1"/>
                    <a:pt x="3402" y="1"/>
                  </a:cubicBezTo>
                  <a:lnTo>
                    <a:pt x="28" y="1074"/>
                  </a:lnTo>
                  <a:cubicBezTo>
                    <a:pt x="11" y="1077"/>
                    <a:pt x="0" y="1094"/>
                    <a:pt x="8" y="1111"/>
                  </a:cubicBezTo>
                  <a:cubicBezTo>
                    <a:pt x="11" y="1125"/>
                    <a:pt x="25" y="1132"/>
                    <a:pt x="37" y="1132"/>
                  </a:cubicBezTo>
                  <a:lnTo>
                    <a:pt x="45" y="1132"/>
                  </a:lnTo>
                  <a:lnTo>
                    <a:pt x="3422" y="62"/>
                  </a:lnTo>
                  <a:cubicBezTo>
                    <a:pt x="3436" y="55"/>
                    <a:pt x="3446" y="38"/>
                    <a:pt x="3442" y="21"/>
                  </a:cubicBezTo>
                  <a:cubicBezTo>
                    <a:pt x="3437" y="7"/>
                    <a:pt x="3424" y="0"/>
                    <a:pt x="3410" y="0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2499600" y="2359850"/>
              <a:ext cx="52500" cy="18575"/>
            </a:xfrm>
            <a:custGeom>
              <a:avLst/>
              <a:gdLst/>
              <a:ahLst/>
              <a:cxnLst/>
              <a:rect l="l" t="t" r="r" b="b"/>
              <a:pathLst>
                <a:path w="2100" h="743" extrusionOk="0">
                  <a:moveTo>
                    <a:pt x="2065" y="1"/>
                  </a:moveTo>
                  <a:cubicBezTo>
                    <a:pt x="2062" y="1"/>
                    <a:pt x="2059" y="1"/>
                    <a:pt x="2056" y="3"/>
                  </a:cubicBezTo>
                  <a:lnTo>
                    <a:pt x="24" y="681"/>
                  </a:lnTo>
                  <a:cubicBezTo>
                    <a:pt x="11" y="685"/>
                    <a:pt x="1" y="705"/>
                    <a:pt x="7" y="718"/>
                  </a:cubicBezTo>
                  <a:cubicBezTo>
                    <a:pt x="11" y="732"/>
                    <a:pt x="21" y="742"/>
                    <a:pt x="35" y="742"/>
                  </a:cubicBezTo>
                  <a:cubicBezTo>
                    <a:pt x="38" y="742"/>
                    <a:pt x="41" y="742"/>
                    <a:pt x="45" y="738"/>
                  </a:cubicBezTo>
                  <a:lnTo>
                    <a:pt x="2072" y="60"/>
                  </a:lnTo>
                  <a:cubicBezTo>
                    <a:pt x="2089" y="57"/>
                    <a:pt x="2100" y="40"/>
                    <a:pt x="2093" y="23"/>
                  </a:cubicBezTo>
                  <a:cubicBezTo>
                    <a:pt x="2090" y="10"/>
                    <a:pt x="2077" y="1"/>
                    <a:pt x="2065" y="1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2448075" y="2333200"/>
              <a:ext cx="102250" cy="34825"/>
            </a:xfrm>
            <a:custGeom>
              <a:avLst/>
              <a:gdLst/>
              <a:ahLst/>
              <a:cxnLst/>
              <a:rect l="l" t="t" r="r" b="b"/>
              <a:pathLst>
                <a:path w="4090" h="1393" extrusionOk="0">
                  <a:moveTo>
                    <a:pt x="4056" y="0"/>
                  </a:moveTo>
                  <a:cubicBezTo>
                    <a:pt x="4053" y="0"/>
                    <a:pt x="4049" y="1"/>
                    <a:pt x="4046" y="2"/>
                  </a:cubicBezTo>
                  <a:lnTo>
                    <a:pt x="28" y="1332"/>
                  </a:lnTo>
                  <a:cubicBezTo>
                    <a:pt x="11" y="1335"/>
                    <a:pt x="0" y="1352"/>
                    <a:pt x="7" y="1369"/>
                  </a:cubicBezTo>
                  <a:cubicBezTo>
                    <a:pt x="11" y="1383"/>
                    <a:pt x="24" y="1393"/>
                    <a:pt x="37" y="1393"/>
                  </a:cubicBezTo>
                  <a:cubicBezTo>
                    <a:pt x="41" y="1393"/>
                    <a:pt x="44" y="1390"/>
                    <a:pt x="48" y="1390"/>
                  </a:cubicBezTo>
                  <a:lnTo>
                    <a:pt x="4066" y="60"/>
                  </a:lnTo>
                  <a:cubicBezTo>
                    <a:pt x="4080" y="57"/>
                    <a:pt x="4090" y="36"/>
                    <a:pt x="4083" y="23"/>
                  </a:cubicBezTo>
                  <a:cubicBezTo>
                    <a:pt x="4081" y="10"/>
                    <a:pt x="4069" y="0"/>
                    <a:pt x="4056" y="0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854850" y="2414500"/>
              <a:ext cx="190025" cy="9475"/>
            </a:xfrm>
            <a:custGeom>
              <a:avLst/>
              <a:gdLst/>
              <a:ahLst/>
              <a:cxnLst/>
              <a:rect l="l" t="t" r="r" b="b"/>
              <a:pathLst>
                <a:path w="7601" h="379" extrusionOk="0">
                  <a:moveTo>
                    <a:pt x="35" y="0"/>
                  </a:moveTo>
                  <a:cubicBezTo>
                    <a:pt x="18" y="0"/>
                    <a:pt x="4" y="10"/>
                    <a:pt x="1" y="27"/>
                  </a:cubicBezTo>
                  <a:cubicBezTo>
                    <a:pt x="1" y="44"/>
                    <a:pt x="14" y="61"/>
                    <a:pt x="31" y="61"/>
                  </a:cubicBezTo>
                  <a:lnTo>
                    <a:pt x="7569" y="378"/>
                  </a:lnTo>
                  <a:cubicBezTo>
                    <a:pt x="7586" y="378"/>
                    <a:pt x="7600" y="365"/>
                    <a:pt x="7600" y="348"/>
                  </a:cubicBezTo>
                  <a:cubicBezTo>
                    <a:pt x="7600" y="331"/>
                    <a:pt x="7586" y="318"/>
                    <a:pt x="7569" y="318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902100" y="2406225"/>
              <a:ext cx="103875" cy="6700"/>
            </a:xfrm>
            <a:custGeom>
              <a:avLst/>
              <a:gdLst/>
              <a:ahLst/>
              <a:cxnLst/>
              <a:rect l="l" t="t" r="r" b="b"/>
              <a:pathLst>
                <a:path w="4155" h="268" extrusionOk="0">
                  <a:moveTo>
                    <a:pt x="34" y="1"/>
                  </a:moveTo>
                  <a:cubicBezTo>
                    <a:pt x="14" y="1"/>
                    <a:pt x="1" y="10"/>
                    <a:pt x="1" y="31"/>
                  </a:cubicBezTo>
                  <a:cubicBezTo>
                    <a:pt x="1" y="48"/>
                    <a:pt x="14" y="61"/>
                    <a:pt x="31" y="61"/>
                  </a:cubicBezTo>
                  <a:lnTo>
                    <a:pt x="4120" y="267"/>
                  </a:lnTo>
                  <a:lnTo>
                    <a:pt x="4124" y="267"/>
                  </a:lnTo>
                  <a:cubicBezTo>
                    <a:pt x="4141" y="267"/>
                    <a:pt x="4154" y="253"/>
                    <a:pt x="4154" y="236"/>
                  </a:cubicBezTo>
                  <a:cubicBezTo>
                    <a:pt x="4154" y="219"/>
                    <a:pt x="4141" y="206"/>
                    <a:pt x="4124" y="20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854850" y="2366400"/>
              <a:ext cx="167575" cy="6450"/>
            </a:xfrm>
            <a:custGeom>
              <a:avLst/>
              <a:gdLst/>
              <a:ahLst/>
              <a:cxnLst/>
              <a:rect l="l" t="t" r="r" b="b"/>
              <a:pathLst>
                <a:path w="6703" h="258" extrusionOk="0">
                  <a:moveTo>
                    <a:pt x="35" y="1"/>
                  </a:moveTo>
                  <a:cubicBezTo>
                    <a:pt x="14" y="4"/>
                    <a:pt x="4" y="15"/>
                    <a:pt x="1" y="31"/>
                  </a:cubicBezTo>
                  <a:cubicBezTo>
                    <a:pt x="1" y="48"/>
                    <a:pt x="14" y="62"/>
                    <a:pt x="31" y="65"/>
                  </a:cubicBezTo>
                  <a:lnTo>
                    <a:pt x="6672" y="258"/>
                  </a:lnTo>
                  <a:cubicBezTo>
                    <a:pt x="6689" y="258"/>
                    <a:pt x="6702" y="244"/>
                    <a:pt x="6702" y="227"/>
                  </a:cubicBezTo>
                  <a:cubicBezTo>
                    <a:pt x="6702" y="210"/>
                    <a:pt x="6689" y="193"/>
                    <a:pt x="6672" y="193"/>
                  </a:cubicBezTo>
                  <a:lnTo>
                    <a:pt x="35" y="1"/>
                  </a:ln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960650" y="2362525"/>
              <a:ext cx="87925" cy="5500"/>
            </a:xfrm>
            <a:custGeom>
              <a:avLst/>
              <a:gdLst/>
              <a:ahLst/>
              <a:cxnLst/>
              <a:rect l="l" t="t" r="r" b="b"/>
              <a:pathLst>
                <a:path w="3517" h="220" extrusionOk="0">
                  <a:moveTo>
                    <a:pt x="34" y="0"/>
                  </a:moveTo>
                  <a:cubicBezTo>
                    <a:pt x="14" y="0"/>
                    <a:pt x="3" y="11"/>
                    <a:pt x="0" y="28"/>
                  </a:cubicBezTo>
                  <a:cubicBezTo>
                    <a:pt x="0" y="44"/>
                    <a:pt x="14" y="61"/>
                    <a:pt x="31" y="61"/>
                  </a:cubicBezTo>
                  <a:lnTo>
                    <a:pt x="3482" y="220"/>
                  </a:lnTo>
                  <a:lnTo>
                    <a:pt x="3486" y="220"/>
                  </a:lnTo>
                  <a:cubicBezTo>
                    <a:pt x="3499" y="220"/>
                    <a:pt x="3513" y="206"/>
                    <a:pt x="3516" y="190"/>
                  </a:cubicBezTo>
                  <a:cubicBezTo>
                    <a:pt x="3516" y="173"/>
                    <a:pt x="3503" y="156"/>
                    <a:pt x="3486" y="156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2156525" y="2422425"/>
              <a:ext cx="174725" cy="10650"/>
            </a:xfrm>
            <a:custGeom>
              <a:avLst/>
              <a:gdLst/>
              <a:ahLst/>
              <a:cxnLst/>
              <a:rect l="l" t="t" r="r" b="b"/>
              <a:pathLst>
                <a:path w="6989" h="426" extrusionOk="0">
                  <a:moveTo>
                    <a:pt x="34" y="1"/>
                  </a:moveTo>
                  <a:cubicBezTo>
                    <a:pt x="14" y="1"/>
                    <a:pt x="0" y="10"/>
                    <a:pt x="0" y="27"/>
                  </a:cubicBezTo>
                  <a:cubicBezTo>
                    <a:pt x="0" y="44"/>
                    <a:pt x="14" y="61"/>
                    <a:pt x="31" y="61"/>
                  </a:cubicBezTo>
                  <a:lnTo>
                    <a:pt x="6955" y="426"/>
                  </a:lnTo>
                  <a:cubicBezTo>
                    <a:pt x="6972" y="426"/>
                    <a:pt x="6985" y="412"/>
                    <a:pt x="6988" y="395"/>
                  </a:cubicBezTo>
                  <a:cubicBezTo>
                    <a:pt x="6988" y="378"/>
                    <a:pt x="6975" y="365"/>
                    <a:pt x="6958" y="365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2121950" y="2411300"/>
              <a:ext cx="108825" cy="7425"/>
            </a:xfrm>
            <a:custGeom>
              <a:avLst/>
              <a:gdLst/>
              <a:ahLst/>
              <a:cxnLst/>
              <a:rect l="l" t="t" r="r" b="b"/>
              <a:pathLst>
                <a:path w="4353" h="297" extrusionOk="0">
                  <a:moveTo>
                    <a:pt x="34" y="0"/>
                  </a:moveTo>
                  <a:cubicBezTo>
                    <a:pt x="17" y="3"/>
                    <a:pt x="3" y="13"/>
                    <a:pt x="3" y="30"/>
                  </a:cubicBezTo>
                  <a:cubicBezTo>
                    <a:pt x="0" y="47"/>
                    <a:pt x="14" y="61"/>
                    <a:pt x="30" y="64"/>
                  </a:cubicBezTo>
                  <a:lnTo>
                    <a:pt x="4322" y="297"/>
                  </a:lnTo>
                  <a:cubicBezTo>
                    <a:pt x="4339" y="297"/>
                    <a:pt x="4353" y="284"/>
                    <a:pt x="4353" y="267"/>
                  </a:cubicBezTo>
                  <a:cubicBezTo>
                    <a:pt x="4353" y="250"/>
                    <a:pt x="4342" y="236"/>
                    <a:pt x="4326" y="233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2159975" y="2392650"/>
              <a:ext cx="181325" cy="10725"/>
            </a:xfrm>
            <a:custGeom>
              <a:avLst/>
              <a:gdLst/>
              <a:ahLst/>
              <a:cxnLst/>
              <a:rect l="l" t="t" r="r" b="b"/>
              <a:pathLst>
                <a:path w="7253" h="429" extrusionOk="0">
                  <a:moveTo>
                    <a:pt x="35" y="0"/>
                  </a:moveTo>
                  <a:cubicBezTo>
                    <a:pt x="18" y="0"/>
                    <a:pt x="4" y="13"/>
                    <a:pt x="4" y="30"/>
                  </a:cubicBezTo>
                  <a:cubicBezTo>
                    <a:pt x="1" y="47"/>
                    <a:pt x="15" y="61"/>
                    <a:pt x="32" y="61"/>
                  </a:cubicBezTo>
                  <a:lnTo>
                    <a:pt x="7219" y="429"/>
                  </a:lnTo>
                  <a:lnTo>
                    <a:pt x="7222" y="429"/>
                  </a:lnTo>
                  <a:cubicBezTo>
                    <a:pt x="7235" y="429"/>
                    <a:pt x="7249" y="418"/>
                    <a:pt x="7252" y="402"/>
                  </a:cubicBezTo>
                  <a:cubicBezTo>
                    <a:pt x="7252" y="385"/>
                    <a:pt x="7239" y="368"/>
                    <a:pt x="7222" y="368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953625" y="1959550"/>
              <a:ext cx="62975" cy="153225"/>
            </a:xfrm>
            <a:custGeom>
              <a:avLst/>
              <a:gdLst/>
              <a:ahLst/>
              <a:cxnLst/>
              <a:rect l="l" t="t" r="r" b="b"/>
              <a:pathLst>
                <a:path w="2519" h="6129" extrusionOk="0">
                  <a:moveTo>
                    <a:pt x="779" y="0"/>
                  </a:moveTo>
                  <a:cubicBezTo>
                    <a:pt x="712" y="0"/>
                    <a:pt x="652" y="42"/>
                    <a:pt x="633" y="112"/>
                  </a:cubicBezTo>
                  <a:cubicBezTo>
                    <a:pt x="1" y="2247"/>
                    <a:pt x="32" y="3884"/>
                    <a:pt x="726" y="4981"/>
                  </a:cubicBezTo>
                  <a:cubicBezTo>
                    <a:pt x="1354" y="5966"/>
                    <a:pt x="2289" y="6118"/>
                    <a:pt x="2329" y="6125"/>
                  </a:cubicBezTo>
                  <a:cubicBezTo>
                    <a:pt x="2336" y="6128"/>
                    <a:pt x="2343" y="6128"/>
                    <a:pt x="2353" y="6128"/>
                  </a:cubicBezTo>
                  <a:cubicBezTo>
                    <a:pt x="2427" y="6128"/>
                    <a:pt x="2491" y="6074"/>
                    <a:pt x="2505" y="5996"/>
                  </a:cubicBezTo>
                  <a:cubicBezTo>
                    <a:pt x="2519" y="5912"/>
                    <a:pt x="2461" y="5834"/>
                    <a:pt x="2377" y="5821"/>
                  </a:cubicBezTo>
                  <a:cubicBezTo>
                    <a:pt x="2366" y="5817"/>
                    <a:pt x="1540" y="5683"/>
                    <a:pt x="990" y="4815"/>
                  </a:cubicBezTo>
                  <a:cubicBezTo>
                    <a:pt x="342" y="3800"/>
                    <a:pt x="322" y="2244"/>
                    <a:pt x="926" y="199"/>
                  </a:cubicBezTo>
                  <a:cubicBezTo>
                    <a:pt x="952" y="115"/>
                    <a:pt x="905" y="31"/>
                    <a:pt x="824" y="7"/>
                  </a:cubicBezTo>
                  <a:cubicBezTo>
                    <a:pt x="809" y="2"/>
                    <a:pt x="794" y="0"/>
                    <a:pt x="7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987650" y="1956300"/>
              <a:ext cx="408150" cy="380075"/>
            </a:xfrm>
            <a:custGeom>
              <a:avLst/>
              <a:gdLst/>
              <a:ahLst/>
              <a:cxnLst/>
              <a:rect l="l" t="t" r="r" b="b"/>
              <a:pathLst>
                <a:path w="16326" h="15203" extrusionOk="0">
                  <a:moveTo>
                    <a:pt x="5102" y="1"/>
                  </a:moveTo>
                  <a:cubicBezTo>
                    <a:pt x="2326" y="1"/>
                    <a:pt x="1034" y="2589"/>
                    <a:pt x="583" y="5796"/>
                  </a:cubicBezTo>
                  <a:cubicBezTo>
                    <a:pt x="0" y="9953"/>
                    <a:pt x="2899" y="13759"/>
                    <a:pt x="4242" y="14633"/>
                  </a:cubicBezTo>
                  <a:cubicBezTo>
                    <a:pt x="4771" y="14979"/>
                    <a:pt x="5343" y="15066"/>
                    <a:pt x="5947" y="15066"/>
                  </a:cubicBezTo>
                  <a:cubicBezTo>
                    <a:pt x="6252" y="15066"/>
                    <a:pt x="6564" y="15044"/>
                    <a:pt x="6884" y="15022"/>
                  </a:cubicBezTo>
                  <a:cubicBezTo>
                    <a:pt x="7205" y="14999"/>
                    <a:pt x="7534" y="14977"/>
                    <a:pt x="7869" y="14977"/>
                  </a:cubicBezTo>
                  <a:cubicBezTo>
                    <a:pt x="8210" y="14977"/>
                    <a:pt x="8558" y="15000"/>
                    <a:pt x="8912" y="15072"/>
                  </a:cubicBezTo>
                  <a:cubicBezTo>
                    <a:pt x="9396" y="15168"/>
                    <a:pt x="9807" y="15203"/>
                    <a:pt x="10149" y="15203"/>
                  </a:cubicBezTo>
                  <a:cubicBezTo>
                    <a:pt x="11026" y="15203"/>
                    <a:pt x="11443" y="14974"/>
                    <a:pt x="11443" y="14974"/>
                  </a:cubicBezTo>
                  <a:cubicBezTo>
                    <a:pt x="14348" y="13122"/>
                    <a:pt x="16325" y="7429"/>
                    <a:pt x="15856" y="5212"/>
                  </a:cubicBezTo>
                  <a:cubicBezTo>
                    <a:pt x="15411" y="3108"/>
                    <a:pt x="14598" y="1405"/>
                    <a:pt x="12475" y="1405"/>
                  </a:cubicBezTo>
                  <a:cubicBezTo>
                    <a:pt x="12365" y="1405"/>
                    <a:pt x="12252" y="1410"/>
                    <a:pt x="12134" y="1419"/>
                  </a:cubicBezTo>
                  <a:cubicBezTo>
                    <a:pt x="11904" y="1438"/>
                    <a:pt x="11679" y="1446"/>
                    <a:pt x="11461" y="1446"/>
                  </a:cubicBezTo>
                  <a:cubicBezTo>
                    <a:pt x="9425" y="1446"/>
                    <a:pt x="7964" y="728"/>
                    <a:pt x="7964" y="728"/>
                  </a:cubicBezTo>
                  <a:cubicBezTo>
                    <a:pt x="6869" y="226"/>
                    <a:pt x="5921" y="1"/>
                    <a:pt x="5102" y="1"/>
                  </a:cubicBezTo>
                  <a:close/>
                </a:path>
              </a:pathLst>
            </a:custGeom>
            <a:solidFill>
              <a:srgbClr val="DE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2029225" y="1991600"/>
              <a:ext cx="366575" cy="344775"/>
            </a:xfrm>
            <a:custGeom>
              <a:avLst/>
              <a:gdLst/>
              <a:ahLst/>
              <a:cxnLst/>
              <a:rect l="l" t="t" r="r" b="b"/>
              <a:pathLst>
                <a:path w="14663" h="13791" extrusionOk="0">
                  <a:moveTo>
                    <a:pt x="11035" y="0"/>
                  </a:moveTo>
                  <a:lnTo>
                    <a:pt x="11035" y="0"/>
                  </a:lnTo>
                  <a:cubicBezTo>
                    <a:pt x="11473" y="1512"/>
                    <a:pt x="12250" y="5231"/>
                    <a:pt x="10269" y="8028"/>
                  </a:cubicBezTo>
                  <a:cubicBezTo>
                    <a:pt x="8902" y="9963"/>
                    <a:pt x="6673" y="10625"/>
                    <a:pt x="4351" y="10625"/>
                  </a:cubicBezTo>
                  <a:cubicBezTo>
                    <a:pt x="2872" y="10625"/>
                    <a:pt x="1356" y="10356"/>
                    <a:pt x="1" y="9978"/>
                  </a:cubicBezTo>
                  <a:lnTo>
                    <a:pt x="1" y="9978"/>
                  </a:lnTo>
                  <a:cubicBezTo>
                    <a:pt x="824" y="11588"/>
                    <a:pt x="1901" y="12779"/>
                    <a:pt x="2579" y="13221"/>
                  </a:cubicBezTo>
                  <a:cubicBezTo>
                    <a:pt x="3108" y="13567"/>
                    <a:pt x="3680" y="13654"/>
                    <a:pt x="4284" y="13654"/>
                  </a:cubicBezTo>
                  <a:cubicBezTo>
                    <a:pt x="4589" y="13654"/>
                    <a:pt x="4901" y="13632"/>
                    <a:pt x="5221" y="13610"/>
                  </a:cubicBezTo>
                  <a:cubicBezTo>
                    <a:pt x="5542" y="13587"/>
                    <a:pt x="5871" y="13565"/>
                    <a:pt x="6206" y="13565"/>
                  </a:cubicBezTo>
                  <a:cubicBezTo>
                    <a:pt x="6547" y="13565"/>
                    <a:pt x="6895" y="13588"/>
                    <a:pt x="7249" y="13660"/>
                  </a:cubicBezTo>
                  <a:cubicBezTo>
                    <a:pt x="7733" y="13756"/>
                    <a:pt x="8144" y="13791"/>
                    <a:pt x="8486" y="13791"/>
                  </a:cubicBezTo>
                  <a:cubicBezTo>
                    <a:pt x="9363" y="13791"/>
                    <a:pt x="9780" y="13562"/>
                    <a:pt x="9780" y="13562"/>
                  </a:cubicBezTo>
                  <a:cubicBezTo>
                    <a:pt x="12685" y="11710"/>
                    <a:pt x="14662" y="6017"/>
                    <a:pt x="14193" y="3800"/>
                  </a:cubicBezTo>
                  <a:cubicBezTo>
                    <a:pt x="13765" y="1769"/>
                    <a:pt x="12991" y="115"/>
                    <a:pt x="11035" y="0"/>
                  </a:cubicBezTo>
                  <a:close/>
                </a:path>
              </a:pathLst>
            </a:custGeom>
            <a:solidFill>
              <a:srgbClr val="B7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2038500" y="1968500"/>
              <a:ext cx="101350" cy="83200"/>
            </a:xfrm>
            <a:custGeom>
              <a:avLst/>
              <a:gdLst/>
              <a:ahLst/>
              <a:cxnLst/>
              <a:rect l="l" t="t" r="r" b="b"/>
              <a:pathLst>
                <a:path w="4054" h="3328" extrusionOk="0">
                  <a:moveTo>
                    <a:pt x="3031" y="1"/>
                  </a:moveTo>
                  <a:cubicBezTo>
                    <a:pt x="2811" y="1"/>
                    <a:pt x="2592" y="41"/>
                    <a:pt x="2421" y="101"/>
                  </a:cubicBezTo>
                  <a:cubicBezTo>
                    <a:pt x="1809" y="313"/>
                    <a:pt x="1249" y="614"/>
                    <a:pt x="807" y="1093"/>
                  </a:cubicBezTo>
                  <a:cubicBezTo>
                    <a:pt x="551" y="1370"/>
                    <a:pt x="338" y="1687"/>
                    <a:pt x="183" y="2031"/>
                  </a:cubicBezTo>
                  <a:cubicBezTo>
                    <a:pt x="82" y="2247"/>
                    <a:pt x="1" y="2480"/>
                    <a:pt x="14" y="2716"/>
                  </a:cubicBezTo>
                  <a:cubicBezTo>
                    <a:pt x="27" y="2953"/>
                    <a:pt x="156" y="3196"/>
                    <a:pt x="376" y="3286"/>
                  </a:cubicBezTo>
                  <a:cubicBezTo>
                    <a:pt x="442" y="3315"/>
                    <a:pt x="514" y="3327"/>
                    <a:pt x="587" y="3327"/>
                  </a:cubicBezTo>
                  <a:cubicBezTo>
                    <a:pt x="697" y="3327"/>
                    <a:pt x="809" y="3298"/>
                    <a:pt x="909" y="3249"/>
                  </a:cubicBezTo>
                  <a:cubicBezTo>
                    <a:pt x="1074" y="3168"/>
                    <a:pt x="1209" y="3037"/>
                    <a:pt x="1334" y="2902"/>
                  </a:cubicBezTo>
                  <a:cubicBezTo>
                    <a:pt x="1563" y="2649"/>
                    <a:pt x="1762" y="2369"/>
                    <a:pt x="1999" y="2119"/>
                  </a:cubicBezTo>
                  <a:cubicBezTo>
                    <a:pt x="2234" y="1869"/>
                    <a:pt x="2511" y="1650"/>
                    <a:pt x="2838" y="1552"/>
                  </a:cubicBezTo>
                  <a:cubicBezTo>
                    <a:pt x="3058" y="1488"/>
                    <a:pt x="3294" y="1478"/>
                    <a:pt x="3503" y="1390"/>
                  </a:cubicBezTo>
                  <a:cubicBezTo>
                    <a:pt x="3821" y="1259"/>
                    <a:pt x="4053" y="908"/>
                    <a:pt x="3975" y="577"/>
                  </a:cubicBezTo>
                  <a:cubicBezTo>
                    <a:pt x="3876" y="147"/>
                    <a:pt x="3452" y="1"/>
                    <a:pt x="3031" y="1"/>
                  </a:cubicBezTo>
                  <a:close/>
                </a:path>
              </a:pathLst>
            </a:custGeom>
            <a:solidFill>
              <a:srgbClr val="DF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2087600" y="2062675"/>
              <a:ext cx="35375" cy="33425"/>
            </a:xfrm>
            <a:custGeom>
              <a:avLst/>
              <a:gdLst/>
              <a:ahLst/>
              <a:cxnLst/>
              <a:rect l="l" t="t" r="r" b="b"/>
              <a:pathLst>
                <a:path w="1415" h="1337" extrusionOk="0">
                  <a:moveTo>
                    <a:pt x="775" y="1"/>
                  </a:moveTo>
                  <a:cubicBezTo>
                    <a:pt x="656" y="1"/>
                    <a:pt x="533" y="24"/>
                    <a:pt x="422" y="86"/>
                  </a:cubicBezTo>
                  <a:cubicBezTo>
                    <a:pt x="298" y="154"/>
                    <a:pt x="203" y="265"/>
                    <a:pt x="142" y="380"/>
                  </a:cubicBezTo>
                  <a:cubicBezTo>
                    <a:pt x="82" y="494"/>
                    <a:pt x="48" y="616"/>
                    <a:pt x="27" y="737"/>
                  </a:cubicBezTo>
                  <a:cubicBezTo>
                    <a:pt x="7" y="859"/>
                    <a:pt x="1" y="977"/>
                    <a:pt x="7" y="1105"/>
                  </a:cubicBezTo>
                  <a:cubicBezTo>
                    <a:pt x="11" y="1156"/>
                    <a:pt x="52" y="1197"/>
                    <a:pt x="105" y="1197"/>
                  </a:cubicBezTo>
                  <a:cubicBezTo>
                    <a:pt x="107" y="1197"/>
                    <a:pt x="109" y="1197"/>
                    <a:pt x="111" y="1197"/>
                  </a:cubicBezTo>
                  <a:cubicBezTo>
                    <a:pt x="163" y="1197"/>
                    <a:pt x="206" y="1154"/>
                    <a:pt x="206" y="1102"/>
                  </a:cubicBezTo>
                  <a:lnTo>
                    <a:pt x="206" y="1095"/>
                  </a:lnTo>
                  <a:cubicBezTo>
                    <a:pt x="210" y="994"/>
                    <a:pt x="223" y="882"/>
                    <a:pt x="244" y="781"/>
                  </a:cubicBezTo>
                  <a:cubicBezTo>
                    <a:pt x="267" y="677"/>
                    <a:pt x="301" y="575"/>
                    <a:pt x="348" y="491"/>
                  </a:cubicBezTo>
                  <a:cubicBezTo>
                    <a:pt x="399" y="407"/>
                    <a:pt x="460" y="340"/>
                    <a:pt x="537" y="299"/>
                  </a:cubicBezTo>
                  <a:cubicBezTo>
                    <a:pt x="602" y="262"/>
                    <a:pt x="680" y="247"/>
                    <a:pt x="759" y="247"/>
                  </a:cubicBezTo>
                  <a:cubicBezTo>
                    <a:pt x="774" y="247"/>
                    <a:pt x="789" y="247"/>
                    <a:pt x="804" y="248"/>
                  </a:cubicBezTo>
                  <a:cubicBezTo>
                    <a:pt x="851" y="248"/>
                    <a:pt x="895" y="259"/>
                    <a:pt x="935" y="272"/>
                  </a:cubicBezTo>
                  <a:cubicBezTo>
                    <a:pt x="972" y="289"/>
                    <a:pt x="1006" y="309"/>
                    <a:pt x="1036" y="340"/>
                  </a:cubicBezTo>
                  <a:cubicBezTo>
                    <a:pt x="1094" y="393"/>
                    <a:pt x="1128" y="482"/>
                    <a:pt x="1148" y="579"/>
                  </a:cubicBezTo>
                  <a:cubicBezTo>
                    <a:pt x="1168" y="677"/>
                    <a:pt x="1168" y="781"/>
                    <a:pt x="1161" y="890"/>
                  </a:cubicBezTo>
                  <a:cubicBezTo>
                    <a:pt x="1155" y="994"/>
                    <a:pt x="1138" y="1105"/>
                    <a:pt x="1114" y="1206"/>
                  </a:cubicBezTo>
                  <a:lnTo>
                    <a:pt x="1114" y="1214"/>
                  </a:lnTo>
                  <a:cubicBezTo>
                    <a:pt x="1104" y="1264"/>
                    <a:pt x="1131" y="1315"/>
                    <a:pt x="1181" y="1332"/>
                  </a:cubicBezTo>
                  <a:cubicBezTo>
                    <a:pt x="1191" y="1335"/>
                    <a:pt x="1201" y="1336"/>
                    <a:pt x="1211" y="1336"/>
                  </a:cubicBezTo>
                  <a:cubicBezTo>
                    <a:pt x="1254" y="1336"/>
                    <a:pt x="1293" y="1308"/>
                    <a:pt x="1307" y="1264"/>
                  </a:cubicBezTo>
                  <a:cubicBezTo>
                    <a:pt x="1377" y="1031"/>
                    <a:pt x="1415" y="795"/>
                    <a:pt x="1381" y="538"/>
                  </a:cubicBezTo>
                  <a:cubicBezTo>
                    <a:pt x="1360" y="410"/>
                    <a:pt x="1313" y="275"/>
                    <a:pt x="1206" y="167"/>
                  </a:cubicBezTo>
                  <a:cubicBezTo>
                    <a:pt x="1155" y="113"/>
                    <a:pt x="1091" y="73"/>
                    <a:pt x="1023" y="46"/>
                  </a:cubicBezTo>
                  <a:cubicBezTo>
                    <a:pt x="955" y="22"/>
                    <a:pt x="885" y="5"/>
                    <a:pt x="821" y="2"/>
                  </a:cubicBezTo>
                  <a:cubicBezTo>
                    <a:pt x="806" y="1"/>
                    <a:pt x="790" y="1"/>
                    <a:pt x="7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2227800" y="2079650"/>
              <a:ext cx="34800" cy="33650"/>
            </a:xfrm>
            <a:custGeom>
              <a:avLst/>
              <a:gdLst/>
              <a:ahLst/>
              <a:cxnLst/>
              <a:rect l="l" t="t" r="r" b="b"/>
              <a:pathLst>
                <a:path w="1392" h="1346" extrusionOk="0">
                  <a:moveTo>
                    <a:pt x="674" y="0"/>
                  </a:moveTo>
                  <a:cubicBezTo>
                    <a:pt x="644" y="0"/>
                    <a:pt x="614" y="2"/>
                    <a:pt x="585" y="5"/>
                  </a:cubicBezTo>
                  <a:cubicBezTo>
                    <a:pt x="513" y="15"/>
                    <a:pt x="440" y="38"/>
                    <a:pt x="376" y="79"/>
                  </a:cubicBezTo>
                  <a:cubicBezTo>
                    <a:pt x="247" y="156"/>
                    <a:pt x="166" y="278"/>
                    <a:pt x="119" y="396"/>
                  </a:cubicBezTo>
                  <a:cubicBezTo>
                    <a:pt x="21" y="636"/>
                    <a:pt x="1" y="872"/>
                    <a:pt x="14" y="1119"/>
                  </a:cubicBezTo>
                  <a:cubicBezTo>
                    <a:pt x="14" y="1169"/>
                    <a:pt x="58" y="1209"/>
                    <a:pt x="108" y="1212"/>
                  </a:cubicBezTo>
                  <a:cubicBezTo>
                    <a:pt x="166" y="1212"/>
                    <a:pt x="210" y="1172"/>
                    <a:pt x="214" y="1114"/>
                  </a:cubicBezTo>
                  <a:lnTo>
                    <a:pt x="214" y="1108"/>
                  </a:lnTo>
                  <a:cubicBezTo>
                    <a:pt x="217" y="1007"/>
                    <a:pt x="223" y="892"/>
                    <a:pt x="244" y="787"/>
                  </a:cubicBezTo>
                  <a:cubicBezTo>
                    <a:pt x="264" y="683"/>
                    <a:pt x="291" y="578"/>
                    <a:pt x="335" y="491"/>
                  </a:cubicBezTo>
                  <a:cubicBezTo>
                    <a:pt x="376" y="399"/>
                    <a:pt x="429" y="325"/>
                    <a:pt x="500" y="284"/>
                  </a:cubicBezTo>
                  <a:cubicBezTo>
                    <a:pt x="534" y="264"/>
                    <a:pt x="574" y="251"/>
                    <a:pt x="615" y="248"/>
                  </a:cubicBezTo>
                  <a:cubicBezTo>
                    <a:pt x="630" y="246"/>
                    <a:pt x="647" y="245"/>
                    <a:pt x="664" y="245"/>
                  </a:cubicBezTo>
                  <a:cubicBezTo>
                    <a:pt x="691" y="245"/>
                    <a:pt x="720" y="248"/>
                    <a:pt x="747" y="254"/>
                  </a:cubicBezTo>
                  <a:cubicBezTo>
                    <a:pt x="841" y="271"/>
                    <a:pt x="929" y="309"/>
                    <a:pt x="993" y="365"/>
                  </a:cubicBezTo>
                  <a:cubicBezTo>
                    <a:pt x="1057" y="423"/>
                    <a:pt x="1100" y="507"/>
                    <a:pt x="1128" y="602"/>
                  </a:cubicBezTo>
                  <a:cubicBezTo>
                    <a:pt x="1155" y="697"/>
                    <a:pt x="1165" y="801"/>
                    <a:pt x="1161" y="906"/>
                  </a:cubicBezTo>
                  <a:cubicBezTo>
                    <a:pt x="1158" y="1010"/>
                    <a:pt x="1141" y="1122"/>
                    <a:pt x="1121" y="1220"/>
                  </a:cubicBezTo>
                  <a:lnTo>
                    <a:pt x="1121" y="1226"/>
                  </a:lnTo>
                  <a:cubicBezTo>
                    <a:pt x="1108" y="1276"/>
                    <a:pt x="1138" y="1327"/>
                    <a:pt x="1189" y="1341"/>
                  </a:cubicBezTo>
                  <a:cubicBezTo>
                    <a:pt x="1199" y="1344"/>
                    <a:pt x="1209" y="1346"/>
                    <a:pt x="1219" y="1346"/>
                  </a:cubicBezTo>
                  <a:cubicBezTo>
                    <a:pt x="1260" y="1346"/>
                    <a:pt x="1300" y="1320"/>
                    <a:pt x="1313" y="1276"/>
                  </a:cubicBezTo>
                  <a:cubicBezTo>
                    <a:pt x="1351" y="1155"/>
                    <a:pt x="1371" y="1041"/>
                    <a:pt x="1381" y="919"/>
                  </a:cubicBezTo>
                  <a:cubicBezTo>
                    <a:pt x="1391" y="795"/>
                    <a:pt x="1388" y="669"/>
                    <a:pt x="1357" y="541"/>
                  </a:cubicBezTo>
                  <a:cubicBezTo>
                    <a:pt x="1327" y="416"/>
                    <a:pt x="1262" y="284"/>
                    <a:pt x="1158" y="190"/>
                  </a:cubicBezTo>
                  <a:cubicBezTo>
                    <a:pt x="1054" y="92"/>
                    <a:pt x="922" y="35"/>
                    <a:pt x="794" y="11"/>
                  </a:cubicBezTo>
                  <a:cubicBezTo>
                    <a:pt x="755" y="4"/>
                    <a:pt x="714" y="0"/>
                    <a:pt x="6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2127600" y="2097175"/>
              <a:ext cx="88925" cy="43250"/>
            </a:xfrm>
            <a:custGeom>
              <a:avLst/>
              <a:gdLst/>
              <a:ahLst/>
              <a:cxnLst/>
              <a:rect l="l" t="t" r="r" b="b"/>
              <a:pathLst>
                <a:path w="3557" h="1730" extrusionOk="0">
                  <a:moveTo>
                    <a:pt x="395" y="0"/>
                  </a:moveTo>
                  <a:cubicBezTo>
                    <a:pt x="387" y="0"/>
                    <a:pt x="379" y="1"/>
                    <a:pt x="371" y="2"/>
                  </a:cubicBezTo>
                  <a:cubicBezTo>
                    <a:pt x="249" y="29"/>
                    <a:pt x="135" y="107"/>
                    <a:pt x="71" y="211"/>
                  </a:cubicBezTo>
                  <a:cubicBezTo>
                    <a:pt x="58" y="235"/>
                    <a:pt x="47" y="262"/>
                    <a:pt x="37" y="286"/>
                  </a:cubicBezTo>
                  <a:cubicBezTo>
                    <a:pt x="0" y="404"/>
                    <a:pt x="27" y="505"/>
                    <a:pt x="87" y="606"/>
                  </a:cubicBezTo>
                  <a:cubicBezTo>
                    <a:pt x="145" y="711"/>
                    <a:pt x="199" y="815"/>
                    <a:pt x="277" y="910"/>
                  </a:cubicBezTo>
                  <a:cubicBezTo>
                    <a:pt x="422" y="1095"/>
                    <a:pt x="604" y="1254"/>
                    <a:pt x="813" y="1365"/>
                  </a:cubicBezTo>
                  <a:cubicBezTo>
                    <a:pt x="1039" y="1483"/>
                    <a:pt x="1293" y="1551"/>
                    <a:pt x="1539" y="1619"/>
                  </a:cubicBezTo>
                  <a:cubicBezTo>
                    <a:pt x="1752" y="1673"/>
                    <a:pt x="1970" y="1729"/>
                    <a:pt x="2188" y="1729"/>
                  </a:cubicBezTo>
                  <a:cubicBezTo>
                    <a:pt x="2216" y="1729"/>
                    <a:pt x="2243" y="1728"/>
                    <a:pt x="2271" y="1726"/>
                  </a:cubicBezTo>
                  <a:cubicBezTo>
                    <a:pt x="2548" y="1709"/>
                    <a:pt x="2942" y="1602"/>
                    <a:pt x="3162" y="1423"/>
                  </a:cubicBezTo>
                  <a:cubicBezTo>
                    <a:pt x="3341" y="1274"/>
                    <a:pt x="3546" y="1038"/>
                    <a:pt x="3550" y="798"/>
                  </a:cubicBezTo>
                  <a:cubicBezTo>
                    <a:pt x="3557" y="580"/>
                    <a:pt x="3418" y="363"/>
                    <a:pt x="3216" y="272"/>
                  </a:cubicBezTo>
                  <a:cubicBezTo>
                    <a:pt x="3132" y="235"/>
                    <a:pt x="3041" y="221"/>
                    <a:pt x="2948" y="221"/>
                  </a:cubicBezTo>
                  <a:cubicBezTo>
                    <a:pt x="2870" y="221"/>
                    <a:pt x="2790" y="231"/>
                    <a:pt x="2713" y="248"/>
                  </a:cubicBezTo>
                  <a:cubicBezTo>
                    <a:pt x="2548" y="282"/>
                    <a:pt x="2386" y="346"/>
                    <a:pt x="2221" y="387"/>
                  </a:cubicBezTo>
                  <a:cubicBezTo>
                    <a:pt x="2069" y="424"/>
                    <a:pt x="1913" y="443"/>
                    <a:pt x="1757" y="443"/>
                  </a:cubicBezTo>
                  <a:cubicBezTo>
                    <a:pt x="1383" y="443"/>
                    <a:pt x="1008" y="337"/>
                    <a:pt x="692" y="137"/>
                  </a:cubicBezTo>
                  <a:cubicBezTo>
                    <a:pt x="638" y="100"/>
                    <a:pt x="584" y="63"/>
                    <a:pt x="523" y="39"/>
                  </a:cubicBezTo>
                  <a:cubicBezTo>
                    <a:pt x="477" y="22"/>
                    <a:pt x="441" y="0"/>
                    <a:pt x="395" y="0"/>
                  </a:cubicBezTo>
                  <a:close/>
                </a:path>
              </a:pathLst>
            </a:custGeom>
            <a:solidFill>
              <a:srgbClr val="4B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2177200" y="2125975"/>
              <a:ext cx="17075" cy="10425"/>
            </a:xfrm>
            <a:custGeom>
              <a:avLst/>
              <a:gdLst/>
              <a:ahLst/>
              <a:cxnLst/>
              <a:rect l="l" t="t" r="r" b="b"/>
              <a:pathLst>
                <a:path w="683" h="417" extrusionOk="0">
                  <a:moveTo>
                    <a:pt x="367" y="1"/>
                  </a:moveTo>
                  <a:cubicBezTo>
                    <a:pt x="226" y="1"/>
                    <a:pt x="80" y="51"/>
                    <a:pt x="34" y="139"/>
                  </a:cubicBezTo>
                  <a:cubicBezTo>
                    <a:pt x="0" y="200"/>
                    <a:pt x="3" y="278"/>
                    <a:pt x="51" y="328"/>
                  </a:cubicBezTo>
                  <a:cubicBezTo>
                    <a:pt x="71" y="352"/>
                    <a:pt x="98" y="365"/>
                    <a:pt x="128" y="379"/>
                  </a:cubicBezTo>
                  <a:cubicBezTo>
                    <a:pt x="190" y="404"/>
                    <a:pt x="256" y="416"/>
                    <a:pt x="322" y="416"/>
                  </a:cubicBezTo>
                  <a:cubicBezTo>
                    <a:pt x="390" y="416"/>
                    <a:pt x="458" y="403"/>
                    <a:pt x="520" y="375"/>
                  </a:cubicBezTo>
                  <a:cubicBezTo>
                    <a:pt x="567" y="352"/>
                    <a:pt x="611" y="325"/>
                    <a:pt x="642" y="281"/>
                  </a:cubicBezTo>
                  <a:cubicBezTo>
                    <a:pt x="668" y="241"/>
                    <a:pt x="682" y="186"/>
                    <a:pt x="662" y="139"/>
                  </a:cubicBezTo>
                  <a:cubicBezTo>
                    <a:pt x="623" y="44"/>
                    <a:pt x="497" y="1"/>
                    <a:pt x="367" y="1"/>
                  </a:cubicBezTo>
                  <a:close/>
                </a:path>
              </a:pathLst>
            </a:custGeom>
            <a:solidFill>
              <a:srgbClr val="E48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3"/>
            <p:cNvSpPr/>
            <p:nvPr/>
          </p:nvSpPr>
          <p:spPr>
            <a:xfrm>
              <a:off x="2031000" y="2270600"/>
              <a:ext cx="203325" cy="59825"/>
            </a:xfrm>
            <a:custGeom>
              <a:avLst/>
              <a:gdLst/>
              <a:ahLst/>
              <a:cxnLst/>
              <a:rect l="l" t="t" r="r" b="b"/>
              <a:pathLst>
                <a:path w="8133" h="2393" extrusionOk="0">
                  <a:moveTo>
                    <a:pt x="3265" y="1"/>
                  </a:moveTo>
                  <a:cubicBezTo>
                    <a:pt x="2317" y="1"/>
                    <a:pt x="1256" y="219"/>
                    <a:pt x="105" y="796"/>
                  </a:cubicBezTo>
                  <a:cubicBezTo>
                    <a:pt x="31" y="833"/>
                    <a:pt x="0" y="924"/>
                    <a:pt x="37" y="1002"/>
                  </a:cubicBezTo>
                  <a:cubicBezTo>
                    <a:pt x="63" y="1056"/>
                    <a:pt x="118" y="1087"/>
                    <a:pt x="173" y="1087"/>
                  </a:cubicBezTo>
                  <a:cubicBezTo>
                    <a:pt x="197" y="1087"/>
                    <a:pt x="221" y="1081"/>
                    <a:pt x="243" y="1069"/>
                  </a:cubicBezTo>
                  <a:cubicBezTo>
                    <a:pt x="1271" y="555"/>
                    <a:pt x="2287" y="298"/>
                    <a:pt x="3283" y="298"/>
                  </a:cubicBezTo>
                  <a:cubicBezTo>
                    <a:pt x="4119" y="298"/>
                    <a:pt x="4941" y="480"/>
                    <a:pt x="5744" y="843"/>
                  </a:cubicBezTo>
                  <a:cubicBezTo>
                    <a:pt x="7063" y="1441"/>
                    <a:pt x="7835" y="2331"/>
                    <a:pt x="7843" y="2338"/>
                  </a:cubicBezTo>
                  <a:cubicBezTo>
                    <a:pt x="7873" y="2375"/>
                    <a:pt x="7916" y="2392"/>
                    <a:pt x="7960" y="2392"/>
                  </a:cubicBezTo>
                  <a:cubicBezTo>
                    <a:pt x="7997" y="2392"/>
                    <a:pt x="8031" y="2382"/>
                    <a:pt x="8061" y="2355"/>
                  </a:cubicBezTo>
                  <a:cubicBezTo>
                    <a:pt x="8126" y="2301"/>
                    <a:pt x="8133" y="2203"/>
                    <a:pt x="8078" y="2139"/>
                  </a:cubicBezTo>
                  <a:cubicBezTo>
                    <a:pt x="8053" y="2110"/>
                    <a:pt x="6208" y="1"/>
                    <a:pt x="32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3"/>
            <p:cNvSpPr/>
            <p:nvPr/>
          </p:nvSpPr>
          <p:spPr>
            <a:xfrm>
              <a:off x="2069975" y="2322725"/>
              <a:ext cx="62275" cy="109750"/>
            </a:xfrm>
            <a:custGeom>
              <a:avLst/>
              <a:gdLst/>
              <a:ahLst/>
              <a:cxnLst/>
              <a:rect l="l" t="t" r="r" b="b"/>
              <a:pathLst>
                <a:path w="2491" h="4390" extrusionOk="0">
                  <a:moveTo>
                    <a:pt x="2328" y="0"/>
                  </a:moveTo>
                  <a:cubicBezTo>
                    <a:pt x="2318" y="0"/>
                    <a:pt x="2309" y="1"/>
                    <a:pt x="2299" y="3"/>
                  </a:cubicBezTo>
                  <a:cubicBezTo>
                    <a:pt x="2244" y="10"/>
                    <a:pt x="949" y="239"/>
                    <a:pt x="399" y="1319"/>
                  </a:cubicBezTo>
                  <a:cubicBezTo>
                    <a:pt x="0" y="2098"/>
                    <a:pt x="101" y="3104"/>
                    <a:pt x="699" y="4305"/>
                  </a:cubicBezTo>
                  <a:cubicBezTo>
                    <a:pt x="726" y="4360"/>
                    <a:pt x="783" y="4390"/>
                    <a:pt x="838" y="4390"/>
                  </a:cubicBezTo>
                  <a:cubicBezTo>
                    <a:pt x="861" y="4390"/>
                    <a:pt x="885" y="4386"/>
                    <a:pt x="908" y="4373"/>
                  </a:cubicBezTo>
                  <a:cubicBezTo>
                    <a:pt x="983" y="4336"/>
                    <a:pt x="1016" y="4245"/>
                    <a:pt x="975" y="4167"/>
                  </a:cubicBezTo>
                  <a:cubicBezTo>
                    <a:pt x="425" y="3061"/>
                    <a:pt x="321" y="2149"/>
                    <a:pt x="672" y="1461"/>
                  </a:cubicBezTo>
                  <a:cubicBezTo>
                    <a:pt x="1151" y="519"/>
                    <a:pt x="2339" y="307"/>
                    <a:pt x="2352" y="307"/>
                  </a:cubicBezTo>
                  <a:cubicBezTo>
                    <a:pt x="2433" y="293"/>
                    <a:pt x="2490" y="212"/>
                    <a:pt x="2478" y="128"/>
                  </a:cubicBezTo>
                  <a:cubicBezTo>
                    <a:pt x="2465" y="54"/>
                    <a:pt x="2401" y="0"/>
                    <a:pt x="23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3"/>
            <p:cNvSpPr/>
            <p:nvPr/>
          </p:nvSpPr>
          <p:spPr>
            <a:xfrm>
              <a:off x="2347250" y="2032275"/>
              <a:ext cx="149775" cy="112125"/>
            </a:xfrm>
            <a:custGeom>
              <a:avLst/>
              <a:gdLst/>
              <a:ahLst/>
              <a:cxnLst/>
              <a:rect l="l" t="t" r="r" b="b"/>
              <a:pathLst>
                <a:path w="5991" h="4485" extrusionOk="0">
                  <a:moveTo>
                    <a:pt x="5824" y="0"/>
                  </a:moveTo>
                  <a:cubicBezTo>
                    <a:pt x="5754" y="0"/>
                    <a:pt x="5688" y="48"/>
                    <a:pt x="5673" y="122"/>
                  </a:cubicBezTo>
                  <a:cubicBezTo>
                    <a:pt x="5255" y="1927"/>
                    <a:pt x="4209" y="3155"/>
                    <a:pt x="2558" y="3776"/>
                  </a:cubicBezTo>
                  <a:cubicBezTo>
                    <a:pt x="1622" y="4130"/>
                    <a:pt x="743" y="4176"/>
                    <a:pt x="366" y="4176"/>
                  </a:cubicBezTo>
                  <a:cubicBezTo>
                    <a:pt x="245" y="4176"/>
                    <a:pt x="176" y="4172"/>
                    <a:pt x="173" y="4171"/>
                  </a:cubicBezTo>
                  <a:cubicBezTo>
                    <a:pt x="171" y="4171"/>
                    <a:pt x="169" y="4171"/>
                    <a:pt x="167" y="4171"/>
                  </a:cubicBezTo>
                  <a:cubicBezTo>
                    <a:pt x="85" y="4171"/>
                    <a:pt x="14" y="4234"/>
                    <a:pt x="7" y="4316"/>
                  </a:cubicBezTo>
                  <a:cubicBezTo>
                    <a:pt x="1" y="4400"/>
                    <a:pt x="65" y="4474"/>
                    <a:pt x="153" y="4481"/>
                  </a:cubicBezTo>
                  <a:cubicBezTo>
                    <a:pt x="156" y="4481"/>
                    <a:pt x="220" y="4484"/>
                    <a:pt x="331" y="4484"/>
                  </a:cubicBezTo>
                  <a:cubicBezTo>
                    <a:pt x="1206" y="4484"/>
                    <a:pt x="5039" y="4249"/>
                    <a:pt x="5973" y="189"/>
                  </a:cubicBezTo>
                  <a:cubicBezTo>
                    <a:pt x="5990" y="105"/>
                    <a:pt x="5939" y="24"/>
                    <a:pt x="5855" y="3"/>
                  </a:cubicBezTo>
                  <a:cubicBezTo>
                    <a:pt x="5845" y="1"/>
                    <a:pt x="5834" y="0"/>
                    <a:pt x="58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2002650" y="2271275"/>
              <a:ext cx="45000" cy="26475"/>
            </a:xfrm>
            <a:custGeom>
              <a:avLst/>
              <a:gdLst/>
              <a:ahLst/>
              <a:cxnLst/>
              <a:rect l="l" t="t" r="r" b="b"/>
              <a:pathLst>
                <a:path w="1800" h="1059" extrusionOk="0">
                  <a:moveTo>
                    <a:pt x="371" y="0"/>
                  </a:moveTo>
                  <a:cubicBezTo>
                    <a:pt x="292" y="0"/>
                    <a:pt x="213" y="21"/>
                    <a:pt x="149" y="67"/>
                  </a:cubicBezTo>
                  <a:cubicBezTo>
                    <a:pt x="51" y="138"/>
                    <a:pt x="0" y="276"/>
                    <a:pt x="51" y="384"/>
                  </a:cubicBezTo>
                  <a:cubicBezTo>
                    <a:pt x="89" y="462"/>
                    <a:pt x="162" y="512"/>
                    <a:pt x="237" y="556"/>
                  </a:cubicBezTo>
                  <a:cubicBezTo>
                    <a:pt x="507" y="725"/>
                    <a:pt x="780" y="897"/>
                    <a:pt x="1077" y="1012"/>
                  </a:cubicBezTo>
                  <a:cubicBezTo>
                    <a:pt x="1142" y="1039"/>
                    <a:pt x="1209" y="1059"/>
                    <a:pt x="1279" y="1059"/>
                  </a:cubicBezTo>
                  <a:cubicBezTo>
                    <a:pt x="1799" y="1049"/>
                    <a:pt x="1195" y="502"/>
                    <a:pt x="1091" y="411"/>
                  </a:cubicBezTo>
                  <a:cubicBezTo>
                    <a:pt x="1000" y="333"/>
                    <a:pt x="908" y="256"/>
                    <a:pt x="814" y="185"/>
                  </a:cubicBezTo>
                  <a:cubicBezTo>
                    <a:pt x="716" y="115"/>
                    <a:pt x="611" y="50"/>
                    <a:pt x="497" y="17"/>
                  </a:cubicBezTo>
                  <a:cubicBezTo>
                    <a:pt x="456" y="6"/>
                    <a:pt x="414" y="0"/>
                    <a:pt x="3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3"/>
            <p:cNvSpPr/>
            <p:nvPr/>
          </p:nvSpPr>
          <p:spPr>
            <a:xfrm>
              <a:off x="2056050" y="2425650"/>
              <a:ext cx="42475" cy="20425"/>
            </a:xfrm>
            <a:custGeom>
              <a:avLst/>
              <a:gdLst/>
              <a:ahLst/>
              <a:cxnLst/>
              <a:rect l="l" t="t" r="r" b="b"/>
              <a:pathLst>
                <a:path w="1699" h="817" extrusionOk="0">
                  <a:moveTo>
                    <a:pt x="1234" y="0"/>
                  </a:moveTo>
                  <a:cubicBezTo>
                    <a:pt x="1086" y="0"/>
                    <a:pt x="933" y="22"/>
                    <a:pt x="881" y="30"/>
                  </a:cubicBezTo>
                  <a:cubicBezTo>
                    <a:pt x="763" y="50"/>
                    <a:pt x="645" y="70"/>
                    <a:pt x="527" y="98"/>
                  </a:cubicBezTo>
                  <a:cubicBezTo>
                    <a:pt x="412" y="124"/>
                    <a:pt x="294" y="162"/>
                    <a:pt x="196" y="232"/>
                  </a:cubicBezTo>
                  <a:cubicBezTo>
                    <a:pt x="99" y="300"/>
                    <a:pt x="21" y="408"/>
                    <a:pt x="11" y="529"/>
                  </a:cubicBezTo>
                  <a:cubicBezTo>
                    <a:pt x="1" y="647"/>
                    <a:pt x="75" y="775"/>
                    <a:pt x="190" y="809"/>
                  </a:cubicBezTo>
                  <a:cubicBezTo>
                    <a:pt x="210" y="814"/>
                    <a:pt x="232" y="817"/>
                    <a:pt x="253" y="817"/>
                  </a:cubicBezTo>
                  <a:cubicBezTo>
                    <a:pt x="317" y="817"/>
                    <a:pt x="382" y="797"/>
                    <a:pt x="443" y="779"/>
                  </a:cubicBezTo>
                  <a:cubicBezTo>
                    <a:pt x="747" y="677"/>
                    <a:pt x="1054" y="580"/>
                    <a:pt x="1334" y="425"/>
                  </a:cubicBezTo>
                  <a:cubicBezTo>
                    <a:pt x="1395" y="394"/>
                    <a:pt x="1451" y="358"/>
                    <a:pt x="1496" y="303"/>
                  </a:cubicBezTo>
                  <a:cubicBezTo>
                    <a:pt x="1699" y="55"/>
                    <a:pt x="1471" y="0"/>
                    <a:pt x="12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3"/>
            <p:cNvSpPr/>
            <p:nvPr/>
          </p:nvSpPr>
          <p:spPr>
            <a:xfrm>
              <a:off x="1958375" y="1919925"/>
              <a:ext cx="41850" cy="46275"/>
            </a:xfrm>
            <a:custGeom>
              <a:avLst/>
              <a:gdLst/>
              <a:ahLst/>
              <a:cxnLst/>
              <a:rect l="l" t="t" r="r" b="b"/>
              <a:pathLst>
                <a:path w="1674" h="1851" extrusionOk="0">
                  <a:moveTo>
                    <a:pt x="723" y="1"/>
                  </a:moveTo>
                  <a:cubicBezTo>
                    <a:pt x="639" y="1"/>
                    <a:pt x="557" y="37"/>
                    <a:pt x="493" y="90"/>
                  </a:cubicBezTo>
                  <a:cubicBezTo>
                    <a:pt x="415" y="158"/>
                    <a:pt x="362" y="249"/>
                    <a:pt x="317" y="344"/>
                  </a:cubicBezTo>
                  <a:cubicBezTo>
                    <a:pt x="125" y="732"/>
                    <a:pt x="0" y="1551"/>
                    <a:pt x="493" y="1791"/>
                  </a:cubicBezTo>
                  <a:cubicBezTo>
                    <a:pt x="574" y="1832"/>
                    <a:pt x="682" y="1851"/>
                    <a:pt x="799" y="1851"/>
                  </a:cubicBezTo>
                  <a:cubicBezTo>
                    <a:pt x="1167" y="1851"/>
                    <a:pt x="1630" y="1658"/>
                    <a:pt x="1661" y="1336"/>
                  </a:cubicBezTo>
                  <a:cubicBezTo>
                    <a:pt x="1673" y="1180"/>
                    <a:pt x="1559" y="1009"/>
                    <a:pt x="1404" y="1004"/>
                  </a:cubicBezTo>
                  <a:cubicBezTo>
                    <a:pt x="1399" y="1004"/>
                    <a:pt x="1395" y="1004"/>
                    <a:pt x="1390" y="1004"/>
                  </a:cubicBezTo>
                  <a:cubicBezTo>
                    <a:pt x="1334" y="1004"/>
                    <a:pt x="1278" y="1022"/>
                    <a:pt x="1222" y="1029"/>
                  </a:cubicBezTo>
                  <a:cubicBezTo>
                    <a:pt x="1211" y="1030"/>
                    <a:pt x="1201" y="1030"/>
                    <a:pt x="1190" y="1030"/>
                  </a:cubicBezTo>
                  <a:cubicBezTo>
                    <a:pt x="1138" y="1030"/>
                    <a:pt x="1085" y="1016"/>
                    <a:pt x="1056" y="975"/>
                  </a:cubicBezTo>
                  <a:cubicBezTo>
                    <a:pt x="1033" y="944"/>
                    <a:pt x="1030" y="903"/>
                    <a:pt x="1030" y="867"/>
                  </a:cubicBezTo>
                  <a:cubicBezTo>
                    <a:pt x="1026" y="701"/>
                    <a:pt x="1063" y="539"/>
                    <a:pt x="1046" y="374"/>
                  </a:cubicBezTo>
                  <a:cubicBezTo>
                    <a:pt x="1030" y="212"/>
                    <a:pt x="938" y="40"/>
                    <a:pt x="776" y="6"/>
                  </a:cubicBezTo>
                  <a:cubicBezTo>
                    <a:pt x="758" y="2"/>
                    <a:pt x="740" y="1"/>
                    <a:pt x="7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3"/>
            <p:cNvSpPr/>
            <p:nvPr/>
          </p:nvSpPr>
          <p:spPr>
            <a:xfrm>
              <a:off x="2472025" y="2001375"/>
              <a:ext cx="49725" cy="38225"/>
            </a:xfrm>
            <a:custGeom>
              <a:avLst/>
              <a:gdLst/>
              <a:ahLst/>
              <a:cxnLst/>
              <a:rect l="l" t="t" r="r" b="b"/>
              <a:pathLst>
                <a:path w="1989" h="1529" extrusionOk="0">
                  <a:moveTo>
                    <a:pt x="1685" y="1"/>
                  </a:moveTo>
                  <a:cubicBezTo>
                    <a:pt x="1583" y="1"/>
                    <a:pt x="1476" y="44"/>
                    <a:pt x="1394" y="109"/>
                  </a:cubicBezTo>
                  <a:cubicBezTo>
                    <a:pt x="1266" y="210"/>
                    <a:pt x="1175" y="352"/>
                    <a:pt x="1054" y="464"/>
                  </a:cubicBezTo>
                  <a:cubicBezTo>
                    <a:pt x="1026" y="490"/>
                    <a:pt x="996" y="514"/>
                    <a:pt x="959" y="520"/>
                  </a:cubicBezTo>
                  <a:cubicBezTo>
                    <a:pt x="953" y="521"/>
                    <a:pt x="947" y="522"/>
                    <a:pt x="940" y="522"/>
                  </a:cubicBezTo>
                  <a:cubicBezTo>
                    <a:pt x="887" y="522"/>
                    <a:pt x="837" y="482"/>
                    <a:pt x="803" y="439"/>
                  </a:cubicBezTo>
                  <a:cubicBezTo>
                    <a:pt x="766" y="392"/>
                    <a:pt x="739" y="335"/>
                    <a:pt x="696" y="291"/>
                  </a:cubicBezTo>
                  <a:cubicBezTo>
                    <a:pt x="648" y="246"/>
                    <a:pt x="585" y="226"/>
                    <a:pt x="520" y="226"/>
                  </a:cubicBezTo>
                  <a:cubicBezTo>
                    <a:pt x="430" y="226"/>
                    <a:pt x="336" y="266"/>
                    <a:pt x="277" y="335"/>
                  </a:cubicBezTo>
                  <a:cubicBezTo>
                    <a:pt x="1" y="662"/>
                    <a:pt x="406" y="1367"/>
                    <a:pt x="760" y="1496"/>
                  </a:cubicBezTo>
                  <a:cubicBezTo>
                    <a:pt x="821" y="1518"/>
                    <a:pt x="882" y="1528"/>
                    <a:pt x="942" y="1528"/>
                  </a:cubicBezTo>
                  <a:cubicBezTo>
                    <a:pt x="1391" y="1528"/>
                    <a:pt x="1796" y="971"/>
                    <a:pt x="1927" y="612"/>
                  </a:cubicBezTo>
                  <a:cubicBezTo>
                    <a:pt x="1961" y="517"/>
                    <a:pt x="1988" y="416"/>
                    <a:pt x="1985" y="311"/>
                  </a:cubicBezTo>
                  <a:cubicBezTo>
                    <a:pt x="1978" y="210"/>
                    <a:pt x="1934" y="106"/>
                    <a:pt x="1850" y="48"/>
                  </a:cubicBezTo>
                  <a:cubicBezTo>
                    <a:pt x="1801" y="15"/>
                    <a:pt x="1744" y="1"/>
                    <a:pt x="16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3"/>
            <p:cNvSpPr/>
            <p:nvPr/>
          </p:nvSpPr>
          <p:spPr>
            <a:xfrm>
              <a:off x="2024600" y="2009500"/>
              <a:ext cx="132725" cy="131350"/>
            </a:xfrm>
            <a:custGeom>
              <a:avLst/>
              <a:gdLst/>
              <a:ahLst/>
              <a:cxnLst/>
              <a:rect l="l" t="t" r="r" b="b"/>
              <a:pathLst>
                <a:path w="5309" h="5254" extrusionOk="0">
                  <a:moveTo>
                    <a:pt x="3293" y="24"/>
                  </a:moveTo>
                  <a:lnTo>
                    <a:pt x="3292" y="26"/>
                  </a:lnTo>
                  <a:lnTo>
                    <a:pt x="3292" y="26"/>
                  </a:lnTo>
                  <a:cubicBezTo>
                    <a:pt x="3296" y="27"/>
                    <a:pt x="3301" y="28"/>
                    <a:pt x="3305" y="29"/>
                  </a:cubicBezTo>
                  <a:lnTo>
                    <a:pt x="3305" y="29"/>
                  </a:lnTo>
                  <a:cubicBezTo>
                    <a:pt x="3301" y="27"/>
                    <a:pt x="3297" y="25"/>
                    <a:pt x="3293" y="24"/>
                  </a:cubicBezTo>
                  <a:close/>
                  <a:moveTo>
                    <a:pt x="3305" y="29"/>
                  </a:moveTo>
                  <a:lnTo>
                    <a:pt x="3305" y="29"/>
                  </a:lnTo>
                  <a:cubicBezTo>
                    <a:pt x="3735" y="234"/>
                    <a:pt x="4496" y="709"/>
                    <a:pt x="4546" y="740"/>
                  </a:cubicBezTo>
                  <a:lnTo>
                    <a:pt x="4546" y="740"/>
                  </a:lnTo>
                  <a:cubicBezTo>
                    <a:pt x="4210" y="399"/>
                    <a:pt x="3783" y="149"/>
                    <a:pt x="3305" y="29"/>
                  </a:cubicBezTo>
                  <a:close/>
                  <a:moveTo>
                    <a:pt x="4546" y="740"/>
                  </a:moveTo>
                  <a:cubicBezTo>
                    <a:pt x="4547" y="741"/>
                    <a:pt x="4547" y="742"/>
                    <a:pt x="4548" y="742"/>
                  </a:cubicBezTo>
                  <a:lnTo>
                    <a:pt x="4548" y="742"/>
                  </a:lnTo>
                  <a:lnTo>
                    <a:pt x="4548" y="742"/>
                  </a:lnTo>
                  <a:cubicBezTo>
                    <a:pt x="4548" y="742"/>
                    <a:pt x="4548" y="741"/>
                    <a:pt x="4546" y="740"/>
                  </a:cubicBezTo>
                  <a:close/>
                  <a:moveTo>
                    <a:pt x="3175" y="0"/>
                  </a:moveTo>
                  <a:cubicBezTo>
                    <a:pt x="2942" y="114"/>
                    <a:pt x="2737" y="287"/>
                    <a:pt x="2555" y="479"/>
                  </a:cubicBezTo>
                  <a:cubicBezTo>
                    <a:pt x="2318" y="729"/>
                    <a:pt x="2119" y="1009"/>
                    <a:pt x="1890" y="1262"/>
                  </a:cubicBezTo>
                  <a:cubicBezTo>
                    <a:pt x="1765" y="1397"/>
                    <a:pt x="1630" y="1528"/>
                    <a:pt x="1465" y="1609"/>
                  </a:cubicBezTo>
                  <a:cubicBezTo>
                    <a:pt x="1363" y="1660"/>
                    <a:pt x="1252" y="1687"/>
                    <a:pt x="1141" y="1687"/>
                  </a:cubicBezTo>
                  <a:cubicBezTo>
                    <a:pt x="1069" y="1687"/>
                    <a:pt x="999" y="1677"/>
                    <a:pt x="932" y="1646"/>
                  </a:cubicBezTo>
                  <a:cubicBezTo>
                    <a:pt x="712" y="1556"/>
                    <a:pt x="583" y="1313"/>
                    <a:pt x="570" y="1076"/>
                  </a:cubicBezTo>
                  <a:cubicBezTo>
                    <a:pt x="567" y="1036"/>
                    <a:pt x="570" y="995"/>
                    <a:pt x="570" y="955"/>
                  </a:cubicBezTo>
                  <a:lnTo>
                    <a:pt x="570" y="955"/>
                  </a:lnTo>
                  <a:cubicBezTo>
                    <a:pt x="213" y="1407"/>
                    <a:pt x="0" y="1981"/>
                    <a:pt x="0" y="2601"/>
                  </a:cubicBezTo>
                  <a:cubicBezTo>
                    <a:pt x="0" y="3876"/>
                    <a:pt x="899" y="4940"/>
                    <a:pt x="2098" y="5195"/>
                  </a:cubicBezTo>
                  <a:lnTo>
                    <a:pt x="2098" y="5195"/>
                  </a:lnTo>
                  <a:cubicBezTo>
                    <a:pt x="1335" y="5001"/>
                    <a:pt x="826" y="4525"/>
                    <a:pt x="826" y="4525"/>
                  </a:cubicBezTo>
                  <a:lnTo>
                    <a:pt x="3292" y="26"/>
                  </a:lnTo>
                  <a:lnTo>
                    <a:pt x="3292" y="26"/>
                  </a:lnTo>
                  <a:cubicBezTo>
                    <a:pt x="3253" y="16"/>
                    <a:pt x="3214" y="8"/>
                    <a:pt x="3175" y="0"/>
                  </a:cubicBezTo>
                  <a:close/>
                  <a:moveTo>
                    <a:pt x="4548" y="742"/>
                  </a:moveTo>
                  <a:lnTo>
                    <a:pt x="3712" y="2281"/>
                  </a:lnTo>
                  <a:cubicBezTo>
                    <a:pt x="3718" y="2285"/>
                    <a:pt x="3722" y="2291"/>
                    <a:pt x="3726" y="2294"/>
                  </a:cubicBezTo>
                  <a:cubicBezTo>
                    <a:pt x="3833" y="2402"/>
                    <a:pt x="3880" y="2537"/>
                    <a:pt x="3901" y="2665"/>
                  </a:cubicBezTo>
                  <a:cubicBezTo>
                    <a:pt x="3935" y="2922"/>
                    <a:pt x="3897" y="3158"/>
                    <a:pt x="3827" y="3391"/>
                  </a:cubicBezTo>
                  <a:cubicBezTo>
                    <a:pt x="3813" y="3435"/>
                    <a:pt x="3776" y="3462"/>
                    <a:pt x="3732" y="3462"/>
                  </a:cubicBezTo>
                  <a:cubicBezTo>
                    <a:pt x="3722" y="3462"/>
                    <a:pt x="3712" y="3462"/>
                    <a:pt x="3701" y="3459"/>
                  </a:cubicBezTo>
                  <a:cubicBezTo>
                    <a:pt x="3651" y="3442"/>
                    <a:pt x="3624" y="3391"/>
                    <a:pt x="3634" y="3341"/>
                  </a:cubicBezTo>
                  <a:lnTo>
                    <a:pt x="3634" y="3333"/>
                  </a:lnTo>
                  <a:cubicBezTo>
                    <a:pt x="3658" y="3232"/>
                    <a:pt x="3675" y="3121"/>
                    <a:pt x="3681" y="3017"/>
                  </a:cubicBezTo>
                  <a:cubicBezTo>
                    <a:pt x="3688" y="2908"/>
                    <a:pt x="3688" y="2804"/>
                    <a:pt x="3668" y="2706"/>
                  </a:cubicBezTo>
                  <a:cubicBezTo>
                    <a:pt x="3654" y="2629"/>
                    <a:pt x="3628" y="2561"/>
                    <a:pt x="3590" y="2507"/>
                  </a:cubicBezTo>
                  <a:lnTo>
                    <a:pt x="2130" y="5202"/>
                  </a:lnTo>
                  <a:lnTo>
                    <a:pt x="2130" y="5202"/>
                  </a:lnTo>
                  <a:cubicBezTo>
                    <a:pt x="2119" y="5200"/>
                    <a:pt x="2109" y="5198"/>
                    <a:pt x="2098" y="5195"/>
                  </a:cubicBezTo>
                  <a:lnTo>
                    <a:pt x="2098" y="5195"/>
                  </a:lnTo>
                  <a:cubicBezTo>
                    <a:pt x="2108" y="5198"/>
                    <a:pt x="2119" y="5201"/>
                    <a:pt x="2129" y="5203"/>
                  </a:cubicBezTo>
                  <a:lnTo>
                    <a:pt x="2130" y="5202"/>
                  </a:lnTo>
                  <a:lnTo>
                    <a:pt x="2130" y="5202"/>
                  </a:lnTo>
                  <a:cubicBezTo>
                    <a:pt x="2299" y="5236"/>
                    <a:pt x="2474" y="5253"/>
                    <a:pt x="2653" y="5253"/>
                  </a:cubicBezTo>
                  <a:cubicBezTo>
                    <a:pt x="3364" y="5253"/>
                    <a:pt x="4009" y="4977"/>
                    <a:pt x="4484" y="4521"/>
                  </a:cubicBezTo>
                  <a:cubicBezTo>
                    <a:pt x="4454" y="4487"/>
                    <a:pt x="4424" y="4454"/>
                    <a:pt x="4397" y="4417"/>
                  </a:cubicBezTo>
                  <a:cubicBezTo>
                    <a:pt x="4319" y="4322"/>
                    <a:pt x="4265" y="4218"/>
                    <a:pt x="4207" y="4113"/>
                  </a:cubicBezTo>
                  <a:cubicBezTo>
                    <a:pt x="4147" y="4012"/>
                    <a:pt x="4120" y="3911"/>
                    <a:pt x="4157" y="3793"/>
                  </a:cubicBezTo>
                  <a:cubicBezTo>
                    <a:pt x="4167" y="3769"/>
                    <a:pt x="4178" y="3742"/>
                    <a:pt x="4191" y="3718"/>
                  </a:cubicBezTo>
                  <a:cubicBezTo>
                    <a:pt x="4255" y="3614"/>
                    <a:pt x="4369" y="3536"/>
                    <a:pt x="4491" y="3509"/>
                  </a:cubicBezTo>
                  <a:cubicBezTo>
                    <a:pt x="4501" y="3509"/>
                    <a:pt x="4511" y="3506"/>
                    <a:pt x="4518" y="3506"/>
                  </a:cubicBezTo>
                  <a:cubicBezTo>
                    <a:pt x="4562" y="3506"/>
                    <a:pt x="4599" y="3529"/>
                    <a:pt x="4643" y="3546"/>
                  </a:cubicBezTo>
                  <a:cubicBezTo>
                    <a:pt x="4704" y="3570"/>
                    <a:pt x="4758" y="3607"/>
                    <a:pt x="4812" y="3644"/>
                  </a:cubicBezTo>
                  <a:cubicBezTo>
                    <a:pt x="4886" y="3688"/>
                    <a:pt x="4961" y="3732"/>
                    <a:pt x="5038" y="3766"/>
                  </a:cubicBezTo>
                  <a:cubicBezTo>
                    <a:pt x="5210" y="3414"/>
                    <a:pt x="5308" y="3020"/>
                    <a:pt x="5308" y="2601"/>
                  </a:cubicBezTo>
                  <a:cubicBezTo>
                    <a:pt x="5308" y="1877"/>
                    <a:pt x="5018" y="1221"/>
                    <a:pt x="4548" y="742"/>
                  </a:cubicBezTo>
                  <a:close/>
                </a:path>
              </a:pathLst>
            </a:custGeom>
            <a:solidFill>
              <a:srgbClr val="E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3"/>
            <p:cNvSpPr/>
            <p:nvPr/>
          </p:nvSpPr>
          <p:spPr>
            <a:xfrm>
              <a:off x="2038775" y="2008125"/>
              <a:ext cx="65200" cy="43550"/>
            </a:xfrm>
            <a:custGeom>
              <a:avLst/>
              <a:gdLst/>
              <a:ahLst/>
              <a:cxnLst/>
              <a:rect l="l" t="t" r="r" b="b"/>
              <a:pathLst>
                <a:path w="2608" h="1742" extrusionOk="0">
                  <a:moveTo>
                    <a:pt x="2086" y="1"/>
                  </a:moveTo>
                  <a:cubicBezTo>
                    <a:pt x="1242" y="1"/>
                    <a:pt x="489" y="396"/>
                    <a:pt x="3" y="1010"/>
                  </a:cubicBezTo>
                  <a:cubicBezTo>
                    <a:pt x="3" y="1050"/>
                    <a:pt x="0" y="1091"/>
                    <a:pt x="3" y="1131"/>
                  </a:cubicBezTo>
                  <a:cubicBezTo>
                    <a:pt x="16" y="1368"/>
                    <a:pt x="145" y="1611"/>
                    <a:pt x="365" y="1701"/>
                  </a:cubicBezTo>
                  <a:cubicBezTo>
                    <a:pt x="432" y="1732"/>
                    <a:pt x="502" y="1742"/>
                    <a:pt x="574" y="1742"/>
                  </a:cubicBezTo>
                  <a:cubicBezTo>
                    <a:pt x="685" y="1742"/>
                    <a:pt x="796" y="1715"/>
                    <a:pt x="898" y="1664"/>
                  </a:cubicBezTo>
                  <a:cubicBezTo>
                    <a:pt x="1063" y="1583"/>
                    <a:pt x="1198" y="1452"/>
                    <a:pt x="1323" y="1317"/>
                  </a:cubicBezTo>
                  <a:cubicBezTo>
                    <a:pt x="1552" y="1064"/>
                    <a:pt x="1751" y="784"/>
                    <a:pt x="1988" y="534"/>
                  </a:cubicBezTo>
                  <a:cubicBezTo>
                    <a:pt x="2170" y="342"/>
                    <a:pt x="2375" y="169"/>
                    <a:pt x="2608" y="55"/>
                  </a:cubicBezTo>
                  <a:cubicBezTo>
                    <a:pt x="2439" y="21"/>
                    <a:pt x="2264" y="1"/>
                    <a:pt x="2086" y="1"/>
                  </a:cubicBezTo>
                  <a:close/>
                </a:path>
              </a:pathLst>
            </a:custGeom>
            <a:solidFill>
              <a:srgbClr val="E59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3"/>
            <p:cNvSpPr/>
            <p:nvPr/>
          </p:nvSpPr>
          <p:spPr>
            <a:xfrm>
              <a:off x="2114350" y="2066500"/>
              <a:ext cx="8625" cy="29575"/>
            </a:xfrm>
            <a:custGeom>
              <a:avLst/>
              <a:gdLst/>
              <a:ahLst/>
              <a:cxnLst/>
              <a:rect l="l" t="t" r="r" b="b"/>
              <a:pathLst>
                <a:path w="345" h="1183" extrusionOk="0">
                  <a:moveTo>
                    <a:pt x="122" y="1"/>
                  </a:moveTo>
                  <a:lnTo>
                    <a:pt x="0" y="227"/>
                  </a:lnTo>
                  <a:cubicBezTo>
                    <a:pt x="38" y="281"/>
                    <a:pt x="64" y="349"/>
                    <a:pt x="78" y="426"/>
                  </a:cubicBezTo>
                  <a:cubicBezTo>
                    <a:pt x="98" y="524"/>
                    <a:pt x="98" y="628"/>
                    <a:pt x="91" y="737"/>
                  </a:cubicBezTo>
                  <a:cubicBezTo>
                    <a:pt x="85" y="841"/>
                    <a:pt x="68" y="952"/>
                    <a:pt x="44" y="1053"/>
                  </a:cubicBezTo>
                  <a:lnTo>
                    <a:pt x="44" y="1061"/>
                  </a:lnTo>
                  <a:cubicBezTo>
                    <a:pt x="34" y="1111"/>
                    <a:pt x="61" y="1162"/>
                    <a:pt x="111" y="1179"/>
                  </a:cubicBezTo>
                  <a:cubicBezTo>
                    <a:pt x="122" y="1182"/>
                    <a:pt x="132" y="1182"/>
                    <a:pt x="142" y="1182"/>
                  </a:cubicBezTo>
                  <a:cubicBezTo>
                    <a:pt x="186" y="1182"/>
                    <a:pt x="223" y="1155"/>
                    <a:pt x="237" y="1111"/>
                  </a:cubicBezTo>
                  <a:cubicBezTo>
                    <a:pt x="307" y="878"/>
                    <a:pt x="345" y="642"/>
                    <a:pt x="311" y="385"/>
                  </a:cubicBezTo>
                  <a:cubicBezTo>
                    <a:pt x="290" y="257"/>
                    <a:pt x="243" y="122"/>
                    <a:pt x="136" y="14"/>
                  </a:cubicBezTo>
                  <a:cubicBezTo>
                    <a:pt x="132" y="11"/>
                    <a:pt x="128" y="5"/>
                    <a:pt x="122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3"/>
            <p:cNvSpPr/>
            <p:nvPr/>
          </p:nvSpPr>
          <p:spPr>
            <a:xfrm>
              <a:off x="2127600" y="2097125"/>
              <a:ext cx="22950" cy="25425"/>
            </a:xfrm>
            <a:custGeom>
              <a:avLst/>
              <a:gdLst/>
              <a:ahLst/>
              <a:cxnLst/>
              <a:rect l="l" t="t" r="r" b="b"/>
              <a:pathLst>
                <a:path w="918" h="1017" extrusionOk="0">
                  <a:moveTo>
                    <a:pt x="398" y="1"/>
                  </a:moveTo>
                  <a:cubicBezTo>
                    <a:pt x="391" y="1"/>
                    <a:pt x="381" y="4"/>
                    <a:pt x="371" y="4"/>
                  </a:cubicBezTo>
                  <a:cubicBezTo>
                    <a:pt x="249" y="31"/>
                    <a:pt x="135" y="109"/>
                    <a:pt x="71" y="213"/>
                  </a:cubicBezTo>
                  <a:cubicBezTo>
                    <a:pt x="58" y="237"/>
                    <a:pt x="47" y="264"/>
                    <a:pt x="37" y="288"/>
                  </a:cubicBezTo>
                  <a:cubicBezTo>
                    <a:pt x="0" y="406"/>
                    <a:pt x="27" y="507"/>
                    <a:pt x="87" y="608"/>
                  </a:cubicBezTo>
                  <a:cubicBezTo>
                    <a:pt x="145" y="713"/>
                    <a:pt x="199" y="817"/>
                    <a:pt x="277" y="912"/>
                  </a:cubicBezTo>
                  <a:cubicBezTo>
                    <a:pt x="304" y="949"/>
                    <a:pt x="334" y="982"/>
                    <a:pt x="364" y="1016"/>
                  </a:cubicBezTo>
                  <a:cubicBezTo>
                    <a:pt x="590" y="800"/>
                    <a:pt x="780" y="544"/>
                    <a:pt x="918" y="261"/>
                  </a:cubicBezTo>
                  <a:cubicBezTo>
                    <a:pt x="841" y="227"/>
                    <a:pt x="766" y="183"/>
                    <a:pt x="692" y="139"/>
                  </a:cubicBezTo>
                  <a:cubicBezTo>
                    <a:pt x="638" y="102"/>
                    <a:pt x="584" y="65"/>
                    <a:pt x="523" y="41"/>
                  </a:cubicBezTo>
                  <a:cubicBezTo>
                    <a:pt x="479" y="24"/>
                    <a:pt x="442" y="1"/>
                    <a:pt x="398" y="1"/>
                  </a:cubicBezTo>
                  <a:close/>
                </a:path>
              </a:pathLst>
            </a:custGeom>
            <a:solidFill>
              <a:srgbClr val="6F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3"/>
            <p:cNvSpPr/>
            <p:nvPr/>
          </p:nvSpPr>
          <p:spPr>
            <a:xfrm>
              <a:off x="2045250" y="2010075"/>
              <a:ext cx="93075" cy="129525"/>
            </a:xfrm>
            <a:custGeom>
              <a:avLst/>
              <a:gdLst/>
              <a:ahLst/>
              <a:cxnLst/>
              <a:rect l="l" t="t" r="r" b="b"/>
              <a:pathLst>
                <a:path w="3723" h="5181" extrusionOk="0">
                  <a:moveTo>
                    <a:pt x="2467" y="1"/>
                  </a:moveTo>
                  <a:lnTo>
                    <a:pt x="0" y="4502"/>
                  </a:lnTo>
                  <a:cubicBezTo>
                    <a:pt x="0" y="4502"/>
                    <a:pt x="524" y="4991"/>
                    <a:pt x="1303" y="5180"/>
                  </a:cubicBezTo>
                  <a:lnTo>
                    <a:pt x="2764" y="2484"/>
                  </a:lnTo>
                  <a:cubicBezTo>
                    <a:pt x="2754" y="2467"/>
                    <a:pt x="2744" y="2454"/>
                    <a:pt x="2730" y="2444"/>
                  </a:cubicBezTo>
                  <a:cubicBezTo>
                    <a:pt x="2700" y="2413"/>
                    <a:pt x="2666" y="2393"/>
                    <a:pt x="2629" y="2376"/>
                  </a:cubicBezTo>
                  <a:cubicBezTo>
                    <a:pt x="2589" y="2363"/>
                    <a:pt x="2545" y="2352"/>
                    <a:pt x="2498" y="2352"/>
                  </a:cubicBezTo>
                  <a:cubicBezTo>
                    <a:pt x="2484" y="2352"/>
                    <a:pt x="2467" y="2349"/>
                    <a:pt x="2454" y="2349"/>
                  </a:cubicBezTo>
                  <a:cubicBezTo>
                    <a:pt x="2373" y="2349"/>
                    <a:pt x="2295" y="2366"/>
                    <a:pt x="2231" y="2403"/>
                  </a:cubicBezTo>
                  <a:cubicBezTo>
                    <a:pt x="2154" y="2444"/>
                    <a:pt x="2093" y="2511"/>
                    <a:pt x="2042" y="2595"/>
                  </a:cubicBezTo>
                  <a:cubicBezTo>
                    <a:pt x="1995" y="2679"/>
                    <a:pt x="1961" y="2781"/>
                    <a:pt x="1938" y="2885"/>
                  </a:cubicBezTo>
                  <a:cubicBezTo>
                    <a:pt x="1917" y="2986"/>
                    <a:pt x="1904" y="3098"/>
                    <a:pt x="1900" y="3199"/>
                  </a:cubicBezTo>
                  <a:lnTo>
                    <a:pt x="1900" y="3206"/>
                  </a:lnTo>
                  <a:cubicBezTo>
                    <a:pt x="1900" y="3260"/>
                    <a:pt x="1853" y="3301"/>
                    <a:pt x="1799" y="3301"/>
                  </a:cubicBezTo>
                  <a:cubicBezTo>
                    <a:pt x="1746" y="3301"/>
                    <a:pt x="1705" y="3260"/>
                    <a:pt x="1701" y="3209"/>
                  </a:cubicBezTo>
                  <a:cubicBezTo>
                    <a:pt x="1695" y="3081"/>
                    <a:pt x="1701" y="2963"/>
                    <a:pt x="1721" y="2841"/>
                  </a:cubicBezTo>
                  <a:cubicBezTo>
                    <a:pt x="1742" y="2720"/>
                    <a:pt x="1776" y="2598"/>
                    <a:pt x="1836" y="2484"/>
                  </a:cubicBezTo>
                  <a:cubicBezTo>
                    <a:pt x="1897" y="2369"/>
                    <a:pt x="1992" y="2258"/>
                    <a:pt x="2116" y="2190"/>
                  </a:cubicBezTo>
                  <a:cubicBezTo>
                    <a:pt x="2224" y="2130"/>
                    <a:pt x="2346" y="2106"/>
                    <a:pt x="2461" y="2106"/>
                  </a:cubicBezTo>
                  <a:lnTo>
                    <a:pt x="2515" y="2106"/>
                  </a:lnTo>
                  <a:cubicBezTo>
                    <a:pt x="2579" y="2109"/>
                    <a:pt x="2649" y="2126"/>
                    <a:pt x="2717" y="2150"/>
                  </a:cubicBezTo>
                  <a:cubicBezTo>
                    <a:pt x="2778" y="2173"/>
                    <a:pt x="2839" y="2211"/>
                    <a:pt x="2886" y="2258"/>
                  </a:cubicBezTo>
                  <a:lnTo>
                    <a:pt x="3722" y="719"/>
                  </a:lnTo>
                  <a:cubicBezTo>
                    <a:pt x="3722" y="719"/>
                    <a:pt x="2909" y="209"/>
                    <a:pt x="2467" y="1"/>
                  </a:cubicBezTo>
                  <a:close/>
                </a:path>
              </a:pathLst>
            </a:custGeom>
            <a:solidFill>
              <a:srgbClr val="EA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3"/>
            <p:cNvSpPr/>
            <p:nvPr/>
          </p:nvSpPr>
          <p:spPr>
            <a:xfrm>
              <a:off x="2087600" y="2062725"/>
              <a:ext cx="29800" cy="29875"/>
            </a:xfrm>
            <a:custGeom>
              <a:avLst/>
              <a:gdLst/>
              <a:ahLst/>
              <a:cxnLst/>
              <a:rect l="l" t="t" r="r" b="b"/>
              <a:pathLst>
                <a:path w="1192" h="1195" extrusionOk="0">
                  <a:moveTo>
                    <a:pt x="767" y="0"/>
                  </a:moveTo>
                  <a:cubicBezTo>
                    <a:pt x="652" y="0"/>
                    <a:pt x="530" y="24"/>
                    <a:pt x="422" y="84"/>
                  </a:cubicBezTo>
                  <a:cubicBezTo>
                    <a:pt x="298" y="152"/>
                    <a:pt x="203" y="263"/>
                    <a:pt x="142" y="378"/>
                  </a:cubicBezTo>
                  <a:cubicBezTo>
                    <a:pt x="82" y="492"/>
                    <a:pt x="48" y="614"/>
                    <a:pt x="27" y="735"/>
                  </a:cubicBezTo>
                  <a:cubicBezTo>
                    <a:pt x="7" y="857"/>
                    <a:pt x="1" y="975"/>
                    <a:pt x="7" y="1103"/>
                  </a:cubicBezTo>
                  <a:cubicBezTo>
                    <a:pt x="11" y="1154"/>
                    <a:pt x="52" y="1195"/>
                    <a:pt x="105" y="1195"/>
                  </a:cubicBezTo>
                  <a:cubicBezTo>
                    <a:pt x="159" y="1195"/>
                    <a:pt x="206" y="1154"/>
                    <a:pt x="206" y="1100"/>
                  </a:cubicBezTo>
                  <a:lnTo>
                    <a:pt x="206" y="1093"/>
                  </a:lnTo>
                  <a:cubicBezTo>
                    <a:pt x="210" y="992"/>
                    <a:pt x="223" y="880"/>
                    <a:pt x="244" y="779"/>
                  </a:cubicBezTo>
                  <a:cubicBezTo>
                    <a:pt x="267" y="675"/>
                    <a:pt x="301" y="573"/>
                    <a:pt x="348" y="489"/>
                  </a:cubicBezTo>
                  <a:cubicBezTo>
                    <a:pt x="399" y="405"/>
                    <a:pt x="460" y="338"/>
                    <a:pt x="537" y="297"/>
                  </a:cubicBezTo>
                  <a:cubicBezTo>
                    <a:pt x="601" y="260"/>
                    <a:pt x="679" y="243"/>
                    <a:pt x="760" y="243"/>
                  </a:cubicBezTo>
                  <a:cubicBezTo>
                    <a:pt x="773" y="243"/>
                    <a:pt x="790" y="246"/>
                    <a:pt x="804" y="246"/>
                  </a:cubicBezTo>
                  <a:cubicBezTo>
                    <a:pt x="851" y="246"/>
                    <a:pt x="895" y="257"/>
                    <a:pt x="935" y="270"/>
                  </a:cubicBezTo>
                  <a:cubicBezTo>
                    <a:pt x="972" y="287"/>
                    <a:pt x="1006" y="307"/>
                    <a:pt x="1036" y="338"/>
                  </a:cubicBezTo>
                  <a:cubicBezTo>
                    <a:pt x="1050" y="348"/>
                    <a:pt x="1060" y="361"/>
                    <a:pt x="1070" y="378"/>
                  </a:cubicBezTo>
                  <a:lnTo>
                    <a:pt x="1192" y="152"/>
                  </a:lnTo>
                  <a:cubicBezTo>
                    <a:pt x="1145" y="105"/>
                    <a:pt x="1084" y="67"/>
                    <a:pt x="1023" y="44"/>
                  </a:cubicBezTo>
                  <a:cubicBezTo>
                    <a:pt x="955" y="20"/>
                    <a:pt x="885" y="3"/>
                    <a:pt x="821" y="0"/>
                  </a:cubicBezTo>
                  <a:close/>
                </a:path>
              </a:pathLst>
            </a:custGeom>
            <a:solidFill>
              <a:srgbClr val="5C5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3"/>
            <p:cNvSpPr/>
            <p:nvPr/>
          </p:nvSpPr>
          <p:spPr>
            <a:xfrm>
              <a:off x="2020700" y="2004350"/>
              <a:ext cx="140400" cy="140375"/>
            </a:xfrm>
            <a:custGeom>
              <a:avLst/>
              <a:gdLst/>
              <a:ahLst/>
              <a:cxnLst/>
              <a:rect l="l" t="t" r="r" b="b"/>
              <a:pathLst>
                <a:path w="5616" h="5615" extrusionOk="0">
                  <a:moveTo>
                    <a:pt x="2809" y="307"/>
                  </a:moveTo>
                  <a:cubicBezTo>
                    <a:pt x="4189" y="307"/>
                    <a:pt x="5309" y="1427"/>
                    <a:pt x="5309" y="2807"/>
                  </a:cubicBezTo>
                  <a:cubicBezTo>
                    <a:pt x="5309" y="4184"/>
                    <a:pt x="4189" y="5305"/>
                    <a:pt x="2809" y="5305"/>
                  </a:cubicBezTo>
                  <a:cubicBezTo>
                    <a:pt x="1432" y="5305"/>
                    <a:pt x="311" y="4184"/>
                    <a:pt x="311" y="2807"/>
                  </a:cubicBezTo>
                  <a:cubicBezTo>
                    <a:pt x="311" y="1427"/>
                    <a:pt x="1432" y="307"/>
                    <a:pt x="2809" y="307"/>
                  </a:cubicBezTo>
                  <a:close/>
                  <a:moveTo>
                    <a:pt x="2809" y="0"/>
                  </a:moveTo>
                  <a:cubicBezTo>
                    <a:pt x="1263" y="0"/>
                    <a:pt x="1" y="1259"/>
                    <a:pt x="1" y="2807"/>
                  </a:cubicBezTo>
                  <a:cubicBezTo>
                    <a:pt x="1" y="4356"/>
                    <a:pt x="1263" y="5615"/>
                    <a:pt x="2809" y="5615"/>
                  </a:cubicBezTo>
                  <a:cubicBezTo>
                    <a:pt x="4357" y="5615"/>
                    <a:pt x="5615" y="4356"/>
                    <a:pt x="5615" y="2807"/>
                  </a:cubicBezTo>
                  <a:cubicBezTo>
                    <a:pt x="5615" y="1259"/>
                    <a:pt x="4357" y="0"/>
                    <a:pt x="2809" y="0"/>
                  </a:cubicBezTo>
                  <a:close/>
                </a:path>
              </a:pathLst>
            </a:custGeom>
            <a:solidFill>
              <a:srgbClr val="4D2A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3"/>
            <p:cNvSpPr/>
            <p:nvPr/>
          </p:nvSpPr>
          <p:spPr>
            <a:xfrm>
              <a:off x="2180400" y="2030825"/>
              <a:ext cx="132725" cy="132725"/>
            </a:xfrm>
            <a:custGeom>
              <a:avLst/>
              <a:gdLst/>
              <a:ahLst/>
              <a:cxnLst/>
              <a:rect l="l" t="t" r="r" b="b"/>
              <a:pathLst>
                <a:path w="5309" h="5309" extrusionOk="0">
                  <a:moveTo>
                    <a:pt x="2656" y="1"/>
                  </a:moveTo>
                  <a:cubicBezTo>
                    <a:pt x="1188" y="1"/>
                    <a:pt x="0" y="1189"/>
                    <a:pt x="0" y="2653"/>
                  </a:cubicBezTo>
                  <a:cubicBezTo>
                    <a:pt x="0" y="2791"/>
                    <a:pt x="11" y="2926"/>
                    <a:pt x="31" y="3058"/>
                  </a:cubicBezTo>
                  <a:cubicBezTo>
                    <a:pt x="58" y="3055"/>
                    <a:pt x="85" y="3047"/>
                    <a:pt x="109" y="3041"/>
                  </a:cubicBezTo>
                  <a:cubicBezTo>
                    <a:pt x="274" y="3000"/>
                    <a:pt x="436" y="2936"/>
                    <a:pt x="601" y="2902"/>
                  </a:cubicBezTo>
                  <a:cubicBezTo>
                    <a:pt x="679" y="2885"/>
                    <a:pt x="756" y="2876"/>
                    <a:pt x="834" y="2876"/>
                  </a:cubicBezTo>
                  <a:cubicBezTo>
                    <a:pt x="928" y="2876"/>
                    <a:pt x="1020" y="2889"/>
                    <a:pt x="1104" y="2926"/>
                  </a:cubicBezTo>
                  <a:cubicBezTo>
                    <a:pt x="1306" y="3017"/>
                    <a:pt x="1445" y="3234"/>
                    <a:pt x="1438" y="3452"/>
                  </a:cubicBezTo>
                  <a:lnTo>
                    <a:pt x="1438" y="3466"/>
                  </a:lnTo>
                  <a:lnTo>
                    <a:pt x="1957" y="2514"/>
                  </a:lnTo>
                  <a:cubicBezTo>
                    <a:pt x="1974" y="2460"/>
                    <a:pt x="1991" y="2403"/>
                    <a:pt x="2015" y="2349"/>
                  </a:cubicBezTo>
                  <a:cubicBezTo>
                    <a:pt x="2052" y="2258"/>
                    <a:pt x="2110" y="2164"/>
                    <a:pt x="2191" y="2089"/>
                  </a:cubicBezTo>
                  <a:lnTo>
                    <a:pt x="3294" y="78"/>
                  </a:lnTo>
                  <a:cubicBezTo>
                    <a:pt x="3736" y="287"/>
                    <a:pt x="4549" y="797"/>
                    <a:pt x="4549" y="797"/>
                  </a:cubicBezTo>
                  <a:lnTo>
                    <a:pt x="2133" y="5254"/>
                  </a:lnTo>
                  <a:cubicBezTo>
                    <a:pt x="1353" y="5065"/>
                    <a:pt x="830" y="4579"/>
                    <a:pt x="830" y="4579"/>
                  </a:cubicBezTo>
                  <a:lnTo>
                    <a:pt x="1158" y="3975"/>
                  </a:lnTo>
                  <a:lnTo>
                    <a:pt x="1158" y="3975"/>
                  </a:lnTo>
                  <a:cubicBezTo>
                    <a:pt x="1121" y="4013"/>
                    <a:pt x="1084" y="4047"/>
                    <a:pt x="1050" y="4077"/>
                  </a:cubicBezTo>
                  <a:cubicBezTo>
                    <a:pt x="928" y="4175"/>
                    <a:pt x="756" y="4252"/>
                    <a:pt x="577" y="4303"/>
                  </a:cubicBezTo>
                  <a:cubicBezTo>
                    <a:pt x="1063" y="4917"/>
                    <a:pt x="1813" y="5308"/>
                    <a:pt x="2656" y="5308"/>
                  </a:cubicBezTo>
                  <a:cubicBezTo>
                    <a:pt x="4121" y="5308"/>
                    <a:pt x="5309" y="4120"/>
                    <a:pt x="5309" y="2653"/>
                  </a:cubicBezTo>
                  <a:cubicBezTo>
                    <a:pt x="5309" y="1189"/>
                    <a:pt x="4121" y="1"/>
                    <a:pt x="2656" y="1"/>
                  </a:cubicBezTo>
                  <a:close/>
                </a:path>
              </a:pathLst>
            </a:custGeom>
            <a:solidFill>
              <a:srgbClr val="E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3"/>
            <p:cNvSpPr/>
            <p:nvPr/>
          </p:nvSpPr>
          <p:spPr>
            <a:xfrm>
              <a:off x="2229325" y="2083050"/>
              <a:ext cx="5850" cy="10650"/>
            </a:xfrm>
            <a:custGeom>
              <a:avLst/>
              <a:gdLst/>
              <a:ahLst/>
              <a:cxnLst/>
              <a:rect l="l" t="t" r="r" b="b"/>
              <a:pathLst>
                <a:path w="234" h="426" extrusionOk="0">
                  <a:moveTo>
                    <a:pt x="234" y="0"/>
                  </a:moveTo>
                  <a:lnTo>
                    <a:pt x="234" y="0"/>
                  </a:lnTo>
                  <a:cubicBezTo>
                    <a:pt x="153" y="75"/>
                    <a:pt x="95" y="169"/>
                    <a:pt x="58" y="260"/>
                  </a:cubicBezTo>
                  <a:cubicBezTo>
                    <a:pt x="34" y="314"/>
                    <a:pt x="17" y="371"/>
                    <a:pt x="0" y="425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3"/>
            <p:cNvSpPr/>
            <p:nvPr/>
          </p:nvSpPr>
          <p:spPr>
            <a:xfrm>
              <a:off x="2181150" y="2102700"/>
              <a:ext cx="35375" cy="35700"/>
            </a:xfrm>
            <a:custGeom>
              <a:avLst/>
              <a:gdLst/>
              <a:ahLst/>
              <a:cxnLst/>
              <a:rect l="l" t="t" r="r" b="b"/>
              <a:pathLst>
                <a:path w="1415" h="1428" extrusionOk="0">
                  <a:moveTo>
                    <a:pt x="804" y="1"/>
                  </a:moveTo>
                  <a:cubicBezTo>
                    <a:pt x="726" y="1"/>
                    <a:pt x="649" y="10"/>
                    <a:pt x="571" y="27"/>
                  </a:cubicBezTo>
                  <a:cubicBezTo>
                    <a:pt x="406" y="61"/>
                    <a:pt x="244" y="125"/>
                    <a:pt x="79" y="166"/>
                  </a:cubicBezTo>
                  <a:cubicBezTo>
                    <a:pt x="55" y="172"/>
                    <a:pt x="28" y="180"/>
                    <a:pt x="1" y="183"/>
                  </a:cubicBezTo>
                  <a:cubicBezTo>
                    <a:pt x="41" y="449"/>
                    <a:pt x="122" y="699"/>
                    <a:pt x="233" y="932"/>
                  </a:cubicBezTo>
                  <a:cubicBezTo>
                    <a:pt x="355" y="938"/>
                    <a:pt x="467" y="979"/>
                    <a:pt x="504" y="1070"/>
                  </a:cubicBezTo>
                  <a:cubicBezTo>
                    <a:pt x="524" y="1117"/>
                    <a:pt x="510" y="1172"/>
                    <a:pt x="484" y="1212"/>
                  </a:cubicBezTo>
                  <a:cubicBezTo>
                    <a:pt x="467" y="1236"/>
                    <a:pt x="450" y="1253"/>
                    <a:pt x="429" y="1270"/>
                  </a:cubicBezTo>
                  <a:cubicBezTo>
                    <a:pt x="467" y="1323"/>
                    <a:pt x="504" y="1377"/>
                    <a:pt x="547" y="1428"/>
                  </a:cubicBezTo>
                  <a:cubicBezTo>
                    <a:pt x="726" y="1377"/>
                    <a:pt x="898" y="1300"/>
                    <a:pt x="1020" y="1202"/>
                  </a:cubicBezTo>
                  <a:cubicBezTo>
                    <a:pt x="1054" y="1172"/>
                    <a:pt x="1091" y="1138"/>
                    <a:pt x="1128" y="1100"/>
                  </a:cubicBezTo>
                  <a:lnTo>
                    <a:pt x="1408" y="591"/>
                  </a:lnTo>
                  <a:lnTo>
                    <a:pt x="1408" y="577"/>
                  </a:lnTo>
                  <a:cubicBezTo>
                    <a:pt x="1415" y="359"/>
                    <a:pt x="1276" y="142"/>
                    <a:pt x="1074" y="51"/>
                  </a:cubicBezTo>
                  <a:cubicBezTo>
                    <a:pt x="990" y="14"/>
                    <a:pt x="898" y="1"/>
                    <a:pt x="804" y="1"/>
                  </a:cubicBezTo>
                  <a:close/>
                </a:path>
              </a:pathLst>
            </a:custGeom>
            <a:solidFill>
              <a:srgbClr val="6F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3"/>
            <p:cNvSpPr/>
            <p:nvPr/>
          </p:nvSpPr>
          <p:spPr>
            <a:xfrm>
              <a:off x="2186975" y="2125975"/>
              <a:ext cx="7300" cy="8475"/>
            </a:xfrm>
            <a:custGeom>
              <a:avLst/>
              <a:gdLst/>
              <a:ahLst/>
              <a:cxnLst/>
              <a:rect l="l" t="t" r="r" b="b"/>
              <a:pathLst>
                <a:path w="292" h="339" extrusionOk="0">
                  <a:moveTo>
                    <a:pt x="0" y="1"/>
                  </a:moveTo>
                  <a:lnTo>
                    <a:pt x="0" y="1"/>
                  </a:lnTo>
                  <a:cubicBezTo>
                    <a:pt x="58" y="119"/>
                    <a:pt x="122" y="230"/>
                    <a:pt x="196" y="339"/>
                  </a:cubicBezTo>
                  <a:cubicBezTo>
                    <a:pt x="217" y="322"/>
                    <a:pt x="234" y="305"/>
                    <a:pt x="251" y="281"/>
                  </a:cubicBezTo>
                  <a:cubicBezTo>
                    <a:pt x="277" y="241"/>
                    <a:pt x="291" y="186"/>
                    <a:pt x="271" y="139"/>
                  </a:cubicBezTo>
                  <a:cubicBezTo>
                    <a:pt x="234" y="48"/>
                    <a:pt x="122" y="7"/>
                    <a:pt x="0" y="1"/>
                  </a:cubicBezTo>
                  <a:close/>
                </a:path>
              </a:pathLst>
            </a:custGeom>
            <a:solidFill>
              <a:srgbClr val="E9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3"/>
            <p:cNvSpPr/>
            <p:nvPr/>
          </p:nvSpPr>
          <p:spPr>
            <a:xfrm>
              <a:off x="2201150" y="2032775"/>
              <a:ext cx="92975" cy="129425"/>
            </a:xfrm>
            <a:custGeom>
              <a:avLst/>
              <a:gdLst/>
              <a:ahLst/>
              <a:cxnLst/>
              <a:rect l="l" t="t" r="r" b="b"/>
              <a:pathLst>
                <a:path w="3719" h="5177" extrusionOk="0">
                  <a:moveTo>
                    <a:pt x="2464" y="0"/>
                  </a:moveTo>
                  <a:lnTo>
                    <a:pt x="1361" y="2011"/>
                  </a:lnTo>
                  <a:cubicBezTo>
                    <a:pt x="1387" y="1991"/>
                    <a:pt x="1414" y="1971"/>
                    <a:pt x="1442" y="1954"/>
                  </a:cubicBezTo>
                  <a:cubicBezTo>
                    <a:pt x="1506" y="1913"/>
                    <a:pt x="1579" y="1890"/>
                    <a:pt x="1651" y="1880"/>
                  </a:cubicBezTo>
                  <a:cubicBezTo>
                    <a:pt x="1677" y="1876"/>
                    <a:pt x="1705" y="1876"/>
                    <a:pt x="1732" y="1876"/>
                  </a:cubicBezTo>
                  <a:cubicBezTo>
                    <a:pt x="1775" y="1876"/>
                    <a:pt x="1816" y="1880"/>
                    <a:pt x="1860" y="1886"/>
                  </a:cubicBezTo>
                  <a:cubicBezTo>
                    <a:pt x="1988" y="1910"/>
                    <a:pt x="2120" y="1967"/>
                    <a:pt x="2224" y="2065"/>
                  </a:cubicBezTo>
                  <a:cubicBezTo>
                    <a:pt x="2328" y="2159"/>
                    <a:pt x="2393" y="2291"/>
                    <a:pt x="2423" y="2416"/>
                  </a:cubicBezTo>
                  <a:cubicBezTo>
                    <a:pt x="2454" y="2544"/>
                    <a:pt x="2457" y="2670"/>
                    <a:pt x="2447" y="2794"/>
                  </a:cubicBezTo>
                  <a:cubicBezTo>
                    <a:pt x="2437" y="2916"/>
                    <a:pt x="2417" y="3030"/>
                    <a:pt x="2379" y="3151"/>
                  </a:cubicBezTo>
                  <a:cubicBezTo>
                    <a:pt x="2366" y="3196"/>
                    <a:pt x="2325" y="3223"/>
                    <a:pt x="2285" y="3223"/>
                  </a:cubicBezTo>
                  <a:cubicBezTo>
                    <a:pt x="2275" y="3223"/>
                    <a:pt x="2264" y="3219"/>
                    <a:pt x="2255" y="3216"/>
                  </a:cubicBezTo>
                  <a:cubicBezTo>
                    <a:pt x="2204" y="3202"/>
                    <a:pt x="2174" y="3151"/>
                    <a:pt x="2187" y="3101"/>
                  </a:cubicBezTo>
                  <a:lnTo>
                    <a:pt x="2187" y="3095"/>
                  </a:lnTo>
                  <a:cubicBezTo>
                    <a:pt x="2207" y="2997"/>
                    <a:pt x="2224" y="2885"/>
                    <a:pt x="2227" y="2781"/>
                  </a:cubicBezTo>
                  <a:cubicBezTo>
                    <a:pt x="2231" y="2676"/>
                    <a:pt x="2221" y="2572"/>
                    <a:pt x="2194" y="2477"/>
                  </a:cubicBezTo>
                  <a:cubicBezTo>
                    <a:pt x="2166" y="2382"/>
                    <a:pt x="2123" y="2298"/>
                    <a:pt x="2059" y="2240"/>
                  </a:cubicBezTo>
                  <a:cubicBezTo>
                    <a:pt x="1995" y="2184"/>
                    <a:pt x="1907" y="2146"/>
                    <a:pt x="1813" y="2129"/>
                  </a:cubicBezTo>
                  <a:cubicBezTo>
                    <a:pt x="1782" y="2123"/>
                    <a:pt x="1752" y="2119"/>
                    <a:pt x="1725" y="2119"/>
                  </a:cubicBezTo>
                  <a:cubicBezTo>
                    <a:pt x="1708" y="2119"/>
                    <a:pt x="1694" y="2119"/>
                    <a:pt x="1681" y="2123"/>
                  </a:cubicBezTo>
                  <a:cubicBezTo>
                    <a:pt x="1640" y="2126"/>
                    <a:pt x="1600" y="2139"/>
                    <a:pt x="1566" y="2159"/>
                  </a:cubicBezTo>
                  <a:cubicBezTo>
                    <a:pt x="1495" y="2200"/>
                    <a:pt x="1442" y="2274"/>
                    <a:pt x="1401" y="2366"/>
                  </a:cubicBezTo>
                  <a:cubicBezTo>
                    <a:pt x="1357" y="2453"/>
                    <a:pt x="1330" y="2558"/>
                    <a:pt x="1310" y="2662"/>
                  </a:cubicBezTo>
                  <a:cubicBezTo>
                    <a:pt x="1289" y="2767"/>
                    <a:pt x="1283" y="2882"/>
                    <a:pt x="1280" y="2983"/>
                  </a:cubicBezTo>
                  <a:lnTo>
                    <a:pt x="1280" y="2989"/>
                  </a:lnTo>
                  <a:cubicBezTo>
                    <a:pt x="1276" y="3044"/>
                    <a:pt x="1232" y="3087"/>
                    <a:pt x="1178" y="3087"/>
                  </a:cubicBezTo>
                  <a:lnTo>
                    <a:pt x="1174" y="3087"/>
                  </a:lnTo>
                  <a:cubicBezTo>
                    <a:pt x="1124" y="3084"/>
                    <a:pt x="1080" y="3044"/>
                    <a:pt x="1080" y="2994"/>
                  </a:cubicBezTo>
                  <a:cubicBezTo>
                    <a:pt x="1070" y="2804"/>
                    <a:pt x="1080" y="2622"/>
                    <a:pt x="1127" y="2436"/>
                  </a:cubicBezTo>
                  <a:lnTo>
                    <a:pt x="1127" y="2436"/>
                  </a:lnTo>
                  <a:lnTo>
                    <a:pt x="608" y="3388"/>
                  </a:lnTo>
                  <a:cubicBezTo>
                    <a:pt x="598" y="3573"/>
                    <a:pt x="470" y="3759"/>
                    <a:pt x="328" y="3897"/>
                  </a:cubicBezTo>
                  <a:lnTo>
                    <a:pt x="0" y="4501"/>
                  </a:lnTo>
                  <a:cubicBezTo>
                    <a:pt x="0" y="4501"/>
                    <a:pt x="523" y="4987"/>
                    <a:pt x="1303" y="5176"/>
                  </a:cubicBezTo>
                  <a:lnTo>
                    <a:pt x="3719" y="719"/>
                  </a:lnTo>
                  <a:cubicBezTo>
                    <a:pt x="3719" y="719"/>
                    <a:pt x="2906" y="209"/>
                    <a:pt x="2464" y="0"/>
                  </a:cubicBezTo>
                  <a:close/>
                </a:path>
              </a:pathLst>
            </a:custGeom>
            <a:solidFill>
              <a:srgbClr val="EA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3"/>
            <p:cNvSpPr/>
            <p:nvPr/>
          </p:nvSpPr>
          <p:spPr>
            <a:xfrm>
              <a:off x="2227875" y="2079650"/>
              <a:ext cx="34725" cy="33700"/>
            </a:xfrm>
            <a:custGeom>
              <a:avLst/>
              <a:gdLst/>
              <a:ahLst/>
              <a:cxnLst/>
              <a:rect l="l" t="t" r="r" b="b"/>
              <a:pathLst>
                <a:path w="1389" h="1348" extrusionOk="0">
                  <a:moveTo>
                    <a:pt x="663" y="1"/>
                  </a:moveTo>
                  <a:cubicBezTo>
                    <a:pt x="636" y="1"/>
                    <a:pt x="608" y="1"/>
                    <a:pt x="582" y="5"/>
                  </a:cubicBezTo>
                  <a:cubicBezTo>
                    <a:pt x="510" y="15"/>
                    <a:pt x="437" y="38"/>
                    <a:pt x="373" y="79"/>
                  </a:cubicBezTo>
                  <a:cubicBezTo>
                    <a:pt x="345" y="96"/>
                    <a:pt x="318" y="116"/>
                    <a:pt x="292" y="136"/>
                  </a:cubicBezTo>
                  <a:lnTo>
                    <a:pt x="58" y="561"/>
                  </a:lnTo>
                  <a:cubicBezTo>
                    <a:pt x="11" y="747"/>
                    <a:pt x="1" y="929"/>
                    <a:pt x="11" y="1119"/>
                  </a:cubicBezTo>
                  <a:cubicBezTo>
                    <a:pt x="11" y="1169"/>
                    <a:pt x="55" y="1209"/>
                    <a:pt x="105" y="1212"/>
                  </a:cubicBezTo>
                  <a:lnTo>
                    <a:pt x="109" y="1212"/>
                  </a:lnTo>
                  <a:cubicBezTo>
                    <a:pt x="163" y="1212"/>
                    <a:pt x="207" y="1169"/>
                    <a:pt x="211" y="1114"/>
                  </a:cubicBezTo>
                  <a:lnTo>
                    <a:pt x="211" y="1108"/>
                  </a:lnTo>
                  <a:cubicBezTo>
                    <a:pt x="214" y="1007"/>
                    <a:pt x="220" y="892"/>
                    <a:pt x="241" y="787"/>
                  </a:cubicBezTo>
                  <a:cubicBezTo>
                    <a:pt x="261" y="683"/>
                    <a:pt x="288" y="578"/>
                    <a:pt x="332" y="491"/>
                  </a:cubicBezTo>
                  <a:cubicBezTo>
                    <a:pt x="373" y="399"/>
                    <a:pt x="426" y="325"/>
                    <a:pt x="497" y="284"/>
                  </a:cubicBezTo>
                  <a:cubicBezTo>
                    <a:pt x="531" y="264"/>
                    <a:pt x="571" y="251"/>
                    <a:pt x="612" y="248"/>
                  </a:cubicBezTo>
                  <a:cubicBezTo>
                    <a:pt x="625" y="244"/>
                    <a:pt x="639" y="244"/>
                    <a:pt x="656" y="244"/>
                  </a:cubicBezTo>
                  <a:cubicBezTo>
                    <a:pt x="683" y="244"/>
                    <a:pt x="713" y="248"/>
                    <a:pt x="744" y="254"/>
                  </a:cubicBezTo>
                  <a:cubicBezTo>
                    <a:pt x="838" y="271"/>
                    <a:pt x="926" y="309"/>
                    <a:pt x="990" y="365"/>
                  </a:cubicBezTo>
                  <a:cubicBezTo>
                    <a:pt x="1054" y="423"/>
                    <a:pt x="1097" y="507"/>
                    <a:pt x="1125" y="602"/>
                  </a:cubicBezTo>
                  <a:cubicBezTo>
                    <a:pt x="1152" y="697"/>
                    <a:pt x="1162" y="801"/>
                    <a:pt x="1158" y="906"/>
                  </a:cubicBezTo>
                  <a:cubicBezTo>
                    <a:pt x="1155" y="1010"/>
                    <a:pt x="1138" y="1122"/>
                    <a:pt x="1118" y="1220"/>
                  </a:cubicBezTo>
                  <a:lnTo>
                    <a:pt x="1118" y="1226"/>
                  </a:lnTo>
                  <a:cubicBezTo>
                    <a:pt x="1105" y="1276"/>
                    <a:pt x="1135" y="1327"/>
                    <a:pt x="1186" y="1341"/>
                  </a:cubicBezTo>
                  <a:cubicBezTo>
                    <a:pt x="1195" y="1344"/>
                    <a:pt x="1206" y="1348"/>
                    <a:pt x="1216" y="1348"/>
                  </a:cubicBezTo>
                  <a:cubicBezTo>
                    <a:pt x="1256" y="1348"/>
                    <a:pt x="1297" y="1321"/>
                    <a:pt x="1310" y="1276"/>
                  </a:cubicBezTo>
                  <a:cubicBezTo>
                    <a:pt x="1348" y="1155"/>
                    <a:pt x="1368" y="1041"/>
                    <a:pt x="1378" y="919"/>
                  </a:cubicBezTo>
                  <a:cubicBezTo>
                    <a:pt x="1388" y="795"/>
                    <a:pt x="1385" y="669"/>
                    <a:pt x="1354" y="541"/>
                  </a:cubicBezTo>
                  <a:cubicBezTo>
                    <a:pt x="1324" y="416"/>
                    <a:pt x="1259" y="284"/>
                    <a:pt x="1155" y="190"/>
                  </a:cubicBezTo>
                  <a:cubicBezTo>
                    <a:pt x="1051" y="92"/>
                    <a:pt x="919" y="35"/>
                    <a:pt x="791" y="11"/>
                  </a:cubicBezTo>
                  <a:cubicBezTo>
                    <a:pt x="747" y="5"/>
                    <a:pt x="706" y="1"/>
                    <a:pt x="663" y="1"/>
                  </a:cubicBezTo>
                  <a:close/>
                </a:path>
              </a:pathLst>
            </a:custGeom>
            <a:solidFill>
              <a:srgbClr val="5C5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3"/>
            <p:cNvSpPr/>
            <p:nvPr/>
          </p:nvSpPr>
          <p:spPr>
            <a:xfrm>
              <a:off x="2209350" y="2117450"/>
              <a:ext cx="7000" cy="12775"/>
            </a:xfrm>
            <a:custGeom>
              <a:avLst/>
              <a:gdLst/>
              <a:ahLst/>
              <a:cxnLst/>
              <a:rect l="l" t="t" r="r" b="b"/>
              <a:pathLst>
                <a:path w="280" h="511" extrusionOk="0">
                  <a:moveTo>
                    <a:pt x="280" y="1"/>
                  </a:moveTo>
                  <a:lnTo>
                    <a:pt x="0" y="510"/>
                  </a:lnTo>
                  <a:cubicBezTo>
                    <a:pt x="142" y="372"/>
                    <a:pt x="270" y="186"/>
                    <a:pt x="280" y="1"/>
                  </a:cubicBezTo>
                  <a:close/>
                </a:path>
              </a:pathLst>
            </a:custGeom>
            <a:solidFill>
              <a:srgbClr val="8C7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2176600" y="2026950"/>
              <a:ext cx="140400" cy="140400"/>
            </a:xfrm>
            <a:custGeom>
              <a:avLst/>
              <a:gdLst/>
              <a:ahLst/>
              <a:cxnLst/>
              <a:rect l="l" t="t" r="r" b="b"/>
              <a:pathLst>
                <a:path w="5616" h="5616" extrusionOk="0">
                  <a:moveTo>
                    <a:pt x="2808" y="311"/>
                  </a:moveTo>
                  <a:cubicBezTo>
                    <a:pt x="4185" y="311"/>
                    <a:pt x="5305" y="1431"/>
                    <a:pt x="5305" y="2808"/>
                  </a:cubicBezTo>
                  <a:cubicBezTo>
                    <a:pt x="5305" y="4188"/>
                    <a:pt x="4185" y="5308"/>
                    <a:pt x="2808" y="5308"/>
                  </a:cubicBezTo>
                  <a:cubicBezTo>
                    <a:pt x="1428" y="5308"/>
                    <a:pt x="308" y="4188"/>
                    <a:pt x="308" y="2808"/>
                  </a:cubicBezTo>
                  <a:cubicBezTo>
                    <a:pt x="308" y="1431"/>
                    <a:pt x="1428" y="311"/>
                    <a:pt x="2808" y="311"/>
                  </a:cubicBezTo>
                  <a:close/>
                  <a:moveTo>
                    <a:pt x="2808" y="0"/>
                  </a:moveTo>
                  <a:cubicBezTo>
                    <a:pt x="1259" y="0"/>
                    <a:pt x="1" y="1259"/>
                    <a:pt x="1" y="2808"/>
                  </a:cubicBezTo>
                  <a:cubicBezTo>
                    <a:pt x="1" y="4356"/>
                    <a:pt x="1259" y="5616"/>
                    <a:pt x="2808" y="5616"/>
                  </a:cubicBezTo>
                  <a:cubicBezTo>
                    <a:pt x="4354" y="5616"/>
                    <a:pt x="5615" y="4356"/>
                    <a:pt x="5615" y="2808"/>
                  </a:cubicBezTo>
                  <a:cubicBezTo>
                    <a:pt x="5615" y="1259"/>
                    <a:pt x="4354" y="0"/>
                    <a:pt x="2808" y="0"/>
                  </a:cubicBezTo>
                  <a:close/>
                </a:path>
              </a:pathLst>
            </a:custGeom>
            <a:solidFill>
              <a:srgbClr val="4D2A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2152550" y="2078375"/>
              <a:ext cx="32850" cy="13800"/>
            </a:xfrm>
            <a:custGeom>
              <a:avLst/>
              <a:gdLst/>
              <a:ahLst/>
              <a:cxnLst/>
              <a:rect l="l" t="t" r="r" b="b"/>
              <a:pathLst>
                <a:path w="1314" h="552" extrusionOk="0">
                  <a:moveTo>
                    <a:pt x="347" y="0"/>
                  </a:moveTo>
                  <a:cubicBezTo>
                    <a:pt x="226" y="0"/>
                    <a:pt x="147" y="14"/>
                    <a:pt x="139" y="16"/>
                  </a:cubicBezTo>
                  <a:cubicBezTo>
                    <a:pt x="58" y="32"/>
                    <a:pt x="1" y="113"/>
                    <a:pt x="18" y="194"/>
                  </a:cubicBezTo>
                  <a:cubicBezTo>
                    <a:pt x="30" y="269"/>
                    <a:pt x="95" y="322"/>
                    <a:pt x="168" y="322"/>
                  </a:cubicBezTo>
                  <a:cubicBezTo>
                    <a:pt x="177" y="322"/>
                    <a:pt x="187" y="321"/>
                    <a:pt x="197" y="319"/>
                  </a:cubicBezTo>
                  <a:cubicBezTo>
                    <a:pt x="198" y="319"/>
                    <a:pt x="256" y="309"/>
                    <a:pt x="348" y="309"/>
                  </a:cubicBezTo>
                  <a:cubicBezTo>
                    <a:pt x="515" y="309"/>
                    <a:pt x="795" y="342"/>
                    <a:pt x="1050" y="525"/>
                  </a:cubicBezTo>
                  <a:cubicBezTo>
                    <a:pt x="1078" y="545"/>
                    <a:pt x="1108" y="552"/>
                    <a:pt x="1138" y="552"/>
                  </a:cubicBezTo>
                  <a:cubicBezTo>
                    <a:pt x="1189" y="552"/>
                    <a:pt x="1236" y="531"/>
                    <a:pt x="1263" y="488"/>
                  </a:cubicBezTo>
                  <a:cubicBezTo>
                    <a:pt x="1313" y="420"/>
                    <a:pt x="1296" y="322"/>
                    <a:pt x="1229" y="271"/>
                  </a:cubicBezTo>
                  <a:cubicBezTo>
                    <a:pt x="908" y="43"/>
                    <a:pt x="561" y="0"/>
                    <a:pt x="347" y="0"/>
                  </a:cubicBezTo>
                  <a:close/>
                </a:path>
              </a:pathLst>
            </a:custGeom>
            <a:solidFill>
              <a:srgbClr val="4D2A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2239275" y="2187625"/>
              <a:ext cx="28800" cy="27300"/>
            </a:xfrm>
            <a:custGeom>
              <a:avLst/>
              <a:gdLst/>
              <a:ahLst/>
              <a:cxnLst/>
              <a:rect l="l" t="t" r="r" b="b"/>
              <a:pathLst>
                <a:path w="1152" h="1092" extrusionOk="0">
                  <a:moveTo>
                    <a:pt x="852" y="1"/>
                  </a:moveTo>
                  <a:cubicBezTo>
                    <a:pt x="590" y="1"/>
                    <a:pt x="374" y="140"/>
                    <a:pt x="186" y="349"/>
                  </a:cubicBezTo>
                  <a:cubicBezTo>
                    <a:pt x="95" y="460"/>
                    <a:pt x="38" y="595"/>
                    <a:pt x="18" y="737"/>
                  </a:cubicBezTo>
                  <a:cubicBezTo>
                    <a:pt x="1" y="838"/>
                    <a:pt x="11" y="956"/>
                    <a:pt x="88" y="1024"/>
                  </a:cubicBezTo>
                  <a:cubicBezTo>
                    <a:pt x="122" y="1054"/>
                    <a:pt x="166" y="1075"/>
                    <a:pt x="210" y="1084"/>
                  </a:cubicBezTo>
                  <a:cubicBezTo>
                    <a:pt x="233" y="1089"/>
                    <a:pt x="257" y="1091"/>
                    <a:pt x="281" y="1091"/>
                  </a:cubicBezTo>
                  <a:cubicBezTo>
                    <a:pt x="380" y="1091"/>
                    <a:pt x="480" y="1054"/>
                    <a:pt x="565" y="1000"/>
                  </a:cubicBezTo>
                  <a:cubicBezTo>
                    <a:pt x="666" y="930"/>
                    <a:pt x="747" y="835"/>
                    <a:pt x="824" y="737"/>
                  </a:cubicBezTo>
                  <a:cubicBezTo>
                    <a:pt x="929" y="609"/>
                    <a:pt x="1026" y="474"/>
                    <a:pt x="1094" y="318"/>
                  </a:cubicBezTo>
                  <a:cubicBezTo>
                    <a:pt x="1135" y="224"/>
                    <a:pt x="1152" y="96"/>
                    <a:pt x="1067" y="39"/>
                  </a:cubicBezTo>
                  <a:cubicBezTo>
                    <a:pt x="1037" y="19"/>
                    <a:pt x="996" y="15"/>
                    <a:pt x="959" y="8"/>
                  </a:cubicBezTo>
                  <a:cubicBezTo>
                    <a:pt x="922" y="3"/>
                    <a:pt x="887" y="1"/>
                    <a:pt x="852" y="1"/>
                  </a:cubicBezTo>
                  <a:close/>
                </a:path>
              </a:pathLst>
            </a:custGeom>
            <a:solidFill>
              <a:srgbClr val="B7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3"/>
            <p:cNvSpPr/>
            <p:nvPr/>
          </p:nvSpPr>
          <p:spPr>
            <a:xfrm>
              <a:off x="2144200" y="1974050"/>
              <a:ext cx="27800" cy="25625"/>
            </a:xfrm>
            <a:custGeom>
              <a:avLst/>
              <a:gdLst/>
              <a:ahLst/>
              <a:cxnLst/>
              <a:rect l="l" t="t" r="r" b="b"/>
              <a:pathLst>
                <a:path w="1112" h="1025" extrusionOk="0">
                  <a:moveTo>
                    <a:pt x="411" y="0"/>
                  </a:moveTo>
                  <a:cubicBezTo>
                    <a:pt x="303" y="0"/>
                    <a:pt x="200" y="38"/>
                    <a:pt x="119" y="132"/>
                  </a:cubicBezTo>
                  <a:cubicBezTo>
                    <a:pt x="51" y="210"/>
                    <a:pt x="21" y="311"/>
                    <a:pt x="11" y="412"/>
                  </a:cubicBezTo>
                  <a:cubicBezTo>
                    <a:pt x="1" y="554"/>
                    <a:pt x="31" y="702"/>
                    <a:pt x="126" y="803"/>
                  </a:cubicBezTo>
                  <a:cubicBezTo>
                    <a:pt x="169" y="848"/>
                    <a:pt x="224" y="881"/>
                    <a:pt x="278" y="912"/>
                  </a:cubicBezTo>
                  <a:cubicBezTo>
                    <a:pt x="392" y="973"/>
                    <a:pt x="514" y="1024"/>
                    <a:pt x="641" y="1024"/>
                  </a:cubicBezTo>
                  <a:cubicBezTo>
                    <a:pt x="652" y="1024"/>
                    <a:pt x="664" y="1024"/>
                    <a:pt x="675" y="1023"/>
                  </a:cubicBezTo>
                  <a:cubicBezTo>
                    <a:pt x="831" y="1010"/>
                    <a:pt x="979" y="909"/>
                    <a:pt x="1043" y="763"/>
                  </a:cubicBezTo>
                  <a:cubicBezTo>
                    <a:pt x="1111" y="618"/>
                    <a:pt x="1091" y="439"/>
                    <a:pt x="993" y="314"/>
                  </a:cubicBezTo>
                  <a:cubicBezTo>
                    <a:pt x="956" y="261"/>
                    <a:pt x="901" y="216"/>
                    <a:pt x="851" y="176"/>
                  </a:cubicBezTo>
                  <a:cubicBezTo>
                    <a:pt x="733" y="80"/>
                    <a:pt x="567" y="0"/>
                    <a:pt x="411" y="0"/>
                  </a:cubicBezTo>
                  <a:close/>
                </a:path>
              </a:pathLst>
            </a:custGeom>
            <a:solidFill>
              <a:srgbClr val="DF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3"/>
            <p:cNvSpPr/>
            <p:nvPr/>
          </p:nvSpPr>
          <p:spPr>
            <a:xfrm>
              <a:off x="2182100" y="1983050"/>
              <a:ext cx="66150" cy="19125"/>
            </a:xfrm>
            <a:custGeom>
              <a:avLst/>
              <a:gdLst/>
              <a:ahLst/>
              <a:cxnLst/>
              <a:rect l="l" t="t" r="r" b="b"/>
              <a:pathLst>
                <a:path w="2646" h="765" extrusionOk="0">
                  <a:moveTo>
                    <a:pt x="238" y="0"/>
                  </a:moveTo>
                  <a:cubicBezTo>
                    <a:pt x="206" y="0"/>
                    <a:pt x="176" y="6"/>
                    <a:pt x="148" y="18"/>
                  </a:cubicBezTo>
                  <a:cubicBezTo>
                    <a:pt x="0" y="86"/>
                    <a:pt x="84" y="281"/>
                    <a:pt x="179" y="362"/>
                  </a:cubicBezTo>
                  <a:cubicBezTo>
                    <a:pt x="348" y="498"/>
                    <a:pt x="645" y="555"/>
                    <a:pt x="850" y="609"/>
                  </a:cubicBezTo>
                  <a:cubicBezTo>
                    <a:pt x="1100" y="677"/>
                    <a:pt x="1357" y="724"/>
                    <a:pt x="1617" y="747"/>
                  </a:cubicBezTo>
                  <a:cubicBezTo>
                    <a:pt x="1751" y="758"/>
                    <a:pt x="1885" y="764"/>
                    <a:pt x="2020" y="764"/>
                  </a:cubicBezTo>
                  <a:cubicBezTo>
                    <a:pt x="2179" y="764"/>
                    <a:pt x="2338" y="756"/>
                    <a:pt x="2497" y="737"/>
                  </a:cubicBezTo>
                  <a:cubicBezTo>
                    <a:pt x="2544" y="731"/>
                    <a:pt x="2601" y="720"/>
                    <a:pt x="2622" y="677"/>
                  </a:cubicBezTo>
                  <a:cubicBezTo>
                    <a:pt x="2645" y="630"/>
                    <a:pt x="2605" y="569"/>
                    <a:pt x="2554" y="552"/>
                  </a:cubicBezTo>
                  <a:cubicBezTo>
                    <a:pt x="2533" y="543"/>
                    <a:pt x="2510" y="540"/>
                    <a:pt x="2488" y="540"/>
                  </a:cubicBezTo>
                  <a:cubicBezTo>
                    <a:pt x="2458" y="540"/>
                    <a:pt x="2427" y="546"/>
                    <a:pt x="2396" y="552"/>
                  </a:cubicBezTo>
                  <a:cubicBezTo>
                    <a:pt x="2270" y="571"/>
                    <a:pt x="2144" y="581"/>
                    <a:pt x="2017" y="581"/>
                  </a:cubicBezTo>
                  <a:cubicBezTo>
                    <a:pt x="1594" y="581"/>
                    <a:pt x="1172" y="474"/>
                    <a:pt x="803" y="272"/>
                  </a:cubicBezTo>
                  <a:cubicBezTo>
                    <a:pt x="670" y="197"/>
                    <a:pt x="426" y="0"/>
                    <a:pt x="238" y="0"/>
                  </a:cubicBezTo>
                  <a:close/>
                </a:path>
              </a:pathLst>
            </a:custGeom>
            <a:solidFill>
              <a:srgbClr val="B7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3"/>
            <p:cNvSpPr/>
            <p:nvPr/>
          </p:nvSpPr>
          <p:spPr>
            <a:xfrm>
              <a:off x="2229900" y="1882225"/>
              <a:ext cx="147400" cy="74150"/>
            </a:xfrm>
            <a:custGeom>
              <a:avLst/>
              <a:gdLst/>
              <a:ahLst/>
              <a:cxnLst/>
              <a:rect l="l" t="t" r="r" b="b"/>
              <a:pathLst>
                <a:path w="5896" h="2966" extrusionOk="0">
                  <a:moveTo>
                    <a:pt x="3608" y="0"/>
                  </a:moveTo>
                  <a:cubicBezTo>
                    <a:pt x="1073" y="0"/>
                    <a:pt x="1" y="2533"/>
                    <a:pt x="1" y="2533"/>
                  </a:cubicBezTo>
                  <a:cubicBezTo>
                    <a:pt x="774" y="2840"/>
                    <a:pt x="1464" y="2965"/>
                    <a:pt x="2075" y="2965"/>
                  </a:cubicBezTo>
                  <a:cubicBezTo>
                    <a:pt x="4730" y="2965"/>
                    <a:pt x="5896" y="606"/>
                    <a:pt x="5896" y="606"/>
                  </a:cubicBezTo>
                  <a:cubicBezTo>
                    <a:pt x="5029" y="172"/>
                    <a:pt x="4269" y="0"/>
                    <a:pt x="3608" y="0"/>
                  </a:cubicBezTo>
                  <a:close/>
                </a:path>
              </a:pathLst>
            </a:custGeom>
            <a:solidFill>
              <a:srgbClr val="9EC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3"/>
            <p:cNvSpPr/>
            <p:nvPr/>
          </p:nvSpPr>
          <p:spPr>
            <a:xfrm>
              <a:off x="2229900" y="1896100"/>
              <a:ext cx="113750" cy="60275"/>
            </a:xfrm>
            <a:custGeom>
              <a:avLst/>
              <a:gdLst/>
              <a:ahLst/>
              <a:cxnLst/>
              <a:rect l="l" t="t" r="r" b="b"/>
              <a:pathLst>
                <a:path w="4550" h="2411" extrusionOk="0">
                  <a:moveTo>
                    <a:pt x="1698" y="1"/>
                  </a:moveTo>
                  <a:cubicBezTo>
                    <a:pt x="521" y="743"/>
                    <a:pt x="1" y="1978"/>
                    <a:pt x="1" y="1978"/>
                  </a:cubicBezTo>
                  <a:cubicBezTo>
                    <a:pt x="773" y="2285"/>
                    <a:pt x="1463" y="2410"/>
                    <a:pt x="2074" y="2410"/>
                  </a:cubicBezTo>
                  <a:cubicBezTo>
                    <a:pt x="3127" y="2410"/>
                    <a:pt x="3946" y="2039"/>
                    <a:pt x="4550" y="1593"/>
                  </a:cubicBezTo>
                  <a:lnTo>
                    <a:pt x="4550" y="1593"/>
                  </a:lnTo>
                  <a:cubicBezTo>
                    <a:pt x="4220" y="1712"/>
                    <a:pt x="3855" y="1769"/>
                    <a:pt x="3492" y="1769"/>
                  </a:cubicBezTo>
                  <a:cubicBezTo>
                    <a:pt x="3134" y="1769"/>
                    <a:pt x="2779" y="1714"/>
                    <a:pt x="2461" y="1610"/>
                  </a:cubicBezTo>
                  <a:cubicBezTo>
                    <a:pt x="2309" y="1560"/>
                    <a:pt x="2158" y="1496"/>
                    <a:pt x="2043" y="1384"/>
                  </a:cubicBezTo>
                  <a:cubicBezTo>
                    <a:pt x="1928" y="1273"/>
                    <a:pt x="1857" y="1107"/>
                    <a:pt x="1887" y="952"/>
                  </a:cubicBezTo>
                  <a:cubicBezTo>
                    <a:pt x="1776" y="844"/>
                    <a:pt x="1800" y="625"/>
                    <a:pt x="1938" y="548"/>
                  </a:cubicBezTo>
                  <a:cubicBezTo>
                    <a:pt x="1779" y="412"/>
                    <a:pt x="1698" y="203"/>
                    <a:pt x="1698" y="1"/>
                  </a:cubicBezTo>
                  <a:close/>
                </a:path>
              </a:pathLst>
            </a:custGeom>
            <a:solidFill>
              <a:srgbClr val="93B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3"/>
            <p:cNvSpPr/>
            <p:nvPr/>
          </p:nvSpPr>
          <p:spPr>
            <a:xfrm>
              <a:off x="2229750" y="1896775"/>
              <a:ext cx="148175" cy="48850"/>
            </a:xfrm>
            <a:custGeom>
              <a:avLst/>
              <a:gdLst/>
              <a:ahLst/>
              <a:cxnLst/>
              <a:rect l="l" t="t" r="r" b="b"/>
              <a:pathLst>
                <a:path w="5927" h="1954" extrusionOk="0">
                  <a:moveTo>
                    <a:pt x="5902" y="1"/>
                  </a:moveTo>
                  <a:cubicBezTo>
                    <a:pt x="5386" y="35"/>
                    <a:pt x="4869" y="78"/>
                    <a:pt x="4360" y="176"/>
                  </a:cubicBezTo>
                  <a:cubicBezTo>
                    <a:pt x="4104" y="217"/>
                    <a:pt x="3854" y="284"/>
                    <a:pt x="3601" y="338"/>
                  </a:cubicBezTo>
                  <a:cubicBezTo>
                    <a:pt x="3476" y="372"/>
                    <a:pt x="3351" y="409"/>
                    <a:pt x="3226" y="443"/>
                  </a:cubicBezTo>
                  <a:lnTo>
                    <a:pt x="3037" y="493"/>
                  </a:lnTo>
                  <a:lnTo>
                    <a:pt x="2852" y="554"/>
                  </a:lnTo>
                  <a:cubicBezTo>
                    <a:pt x="2359" y="709"/>
                    <a:pt x="1873" y="895"/>
                    <a:pt x="1404" y="1111"/>
                  </a:cubicBezTo>
                  <a:cubicBezTo>
                    <a:pt x="932" y="1327"/>
                    <a:pt x="473" y="1566"/>
                    <a:pt x="34" y="1854"/>
                  </a:cubicBezTo>
                  <a:cubicBezTo>
                    <a:pt x="7" y="1870"/>
                    <a:pt x="0" y="1904"/>
                    <a:pt x="17" y="1930"/>
                  </a:cubicBezTo>
                  <a:cubicBezTo>
                    <a:pt x="28" y="1946"/>
                    <a:pt x="45" y="1954"/>
                    <a:pt x="63" y="1954"/>
                  </a:cubicBezTo>
                  <a:cubicBezTo>
                    <a:pt x="74" y="1954"/>
                    <a:pt x="85" y="1951"/>
                    <a:pt x="95" y="1944"/>
                  </a:cubicBezTo>
                  <a:cubicBezTo>
                    <a:pt x="520" y="1661"/>
                    <a:pt x="976" y="1415"/>
                    <a:pt x="1441" y="1195"/>
                  </a:cubicBezTo>
                  <a:cubicBezTo>
                    <a:pt x="1907" y="976"/>
                    <a:pt x="2386" y="784"/>
                    <a:pt x="2875" y="625"/>
                  </a:cubicBezTo>
                  <a:lnTo>
                    <a:pt x="3061" y="564"/>
                  </a:lnTo>
                  <a:lnTo>
                    <a:pt x="3246" y="510"/>
                  </a:lnTo>
                  <a:cubicBezTo>
                    <a:pt x="3368" y="477"/>
                    <a:pt x="3493" y="440"/>
                    <a:pt x="3618" y="406"/>
                  </a:cubicBezTo>
                  <a:cubicBezTo>
                    <a:pt x="3867" y="348"/>
                    <a:pt x="4117" y="281"/>
                    <a:pt x="4370" y="237"/>
                  </a:cubicBezTo>
                  <a:cubicBezTo>
                    <a:pt x="4877" y="133"/>
                    <a:pt x="5389" y="82"/>
                    <a:pt x="5906" y="44"/>
                  </a:cubicBezTo>
                  <a:cubicBezTo>
                    <a:pt x="5919" y="44"/>
                    <a:pt x="5926" y="35"/>
                    <a:pt x="5926" y="24"/>
                  </a:cubicBezTo>
                  <a:cubicBezTo>
                    <a:pt x="5926" y="11"/>
                    <a:pt x="5916" y="1"/>
                    <a:pt x="5902" y="1"/>
                  </a:cubicBezTo>
                  <a:close/>
                </a:path>
              </a:pathLst>
            </a:custGeom>
            <a:solidFill>
              <a:srgbClr val="6174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3"/>
            <p:cNvSpPr/>
            <p:nvPr/>
          </p:nvSpPr>
          <p:spPr>
            <a:xfrm>
              <a:off x="2263150" y="1890250"/>
              <a:ext cx="41450" cy="36850"/>
            </a:xfrm>
            <a:custGeom>
              <a:avLst/>
              <a:gdLst/>
              <a:ahLst/>
              <a:cxnLst/>
              <a:rect l="l" t="t" r="r" b="b"/>
              <a:pathLst>
                <a:path w="1658" h="1474" extrusionOk="0">
                  <a:moveTo>
                    <a:pt x="1649" y="0"/>
                  </a:moveTo>
                  <a:cubicBezTo>
                    <a:pt x="1647" y="0"/>
                    <a:pt x="1646" y="1"/>
                    <a:pt x="1644" y="2"/>
                  </a:cubicBezTo>
                  <a:cubicBezTo>
                    <a:pt x="1472" y="62"/>
                    <a:pt x="1313" y="154"/>
                    <a:pt x="1164" y="255"/>
                  </a:cubicBezTo>
                  <a:cubicBezTo>
                    <a:pt x="1013" y="356"/>
                    <a:pt x="875" y="478"/>
                    <a:pt x="743" y="599"/>
                  </a:cubicBezTo>
                  <a:cubicBezTo>
                    <a:pt x="608" y="721"/>
                    <a:pt x="483" y="852"/>
                    <a:pt x="362" y="987"/>
                  </a:cubicBezTo>
                  <a:cubicBezTo>
                    <a:pt x="240" y="1126"/>
                    <a:pt x="122" y="1264"/>
                    <a:pt x="14" y="1409"/>
                  </a:cubicBezTo>
                  <a:cubicBezTo>
                    <a:pt x="1" y="1429"/>
                    <a:pt x="4" y="1453"/>
                    <a:pt x="24" y="1467"/>
                  </a:cubicBezTo>
                  <a:cubicBezTo>
                    <a:pt x="30" y="1471"/>
                    <a:pt x="37" y="1474"/>
                    <a:pt x="45" y="1474"/>
                  </a:cubicBezTo>
                  <a:cubicBezTo>
                    <a:pt x="57" y="1474"/>
                    <a:pt x="70" y="1467"/>
                    <a:pt x="78" y="1456"/>
                  </a:cubicBezTo>
                  <a:cubicBezTo>
                    <a:pt x="183" y="1311"/>
                    <a:pt x="294" y="1169"/>
                    <a:pt x="409" y="1031"/>
                  </a:cubicBezTo>
                  <a:cubicBezTo>
                    <a:pt x="527" y="892"/>
                    <a:pt x="649" y="761"/>
                    <a:pt x="777" y="637"/>
                  </a:cubicBezTo>
                  <a:cubicBezTo>
                    <a:pt x="905" y="511"/>
                    <a:pt x="1037" y="386"/>
                    <a:pt x="1185" y="282"/>
                  </a:cubicBezTo>
                  <a:cubicBezTo>
                    <a:pt x="1330" y="177"/>
                    <a:pt x="1482" y="83"/>
                    <a:pt x="1650" y="19"/>
                  </a:cubicBezTo>
                  <a:cubicBezTo>
                    <a:pt x="1658" y="19"/>
                    <a:pt x="1658" y="12"/>
                    <a:pt x="1658" y="5"/>
                  </a:cubicBezTo>
                  <a:cubicBezTo>
                    <a:pt x="1655" y="3"/>
                    <a:pt x="1653" y="0"/>
                    <a:pt x="1649" y="0"/>
                  </a:cubicBezTo>
                  <a:close/>
                </a:path>
              </a:pathLst>
            </a:custGeom>
            <a:solidFill>
              <a:srgbClr val="6174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3"/>
            <p:cNvSpPr/>
            <p:nvPr/>
          </p:nvSpPr>
          <p:spPr>
            <a:xfrm>
              <a:off x="2252950" y="1930125"/>
              <a:ext cx="42625" cy="15750"/>
            </a:xfrm>
            <a:custGeom>
              <a:avLst/>
              <a:gdLst/>
              <a:ahLst/>
              <a:cxnLst/>
              <a:rect l="l" t="t" r="r" b="b"/>
              <a:pathLst>
                <a:path w="1705" h="630" extrusionOk="0">
                  <a:moveTo>
                    <a:pt x="44" y="0"/>
                  </a:moveTo>
                  <a:cubicBezTo>
                    <a:pt x="34" y="0"/>
                    <a:pt x="25" y="3"/>
                    <a:pt x="18" y="9"/>
                  </a:cubicBezTo>
                  <a:cubicBezTo>
                    <a:pt x="4" y="23"/>
                    <a:pt x="1" y="47"/>
                    <a:pt x="14" y="60"/>
                  </a:cubicBezTo>
                  <a:cubicBezTo>
                    <a:pt x="122" y="182"/>
                    <a:pt x="244" y="273"/>
                    <a:pt x="375" y="354"/>
                  </a:cubicBezTo>
                  <a:cubicBezTo>
                    <a:pt x="507" y="431"/>
                    <a:pt x="648" y="495"/>
                    <a:pt x="793" y="540"/>
                  </a:cubicBezTo>
                  <a:cubicBezTo>
                    <a:pt x="942" y="584"/>
                    <a:pt x="1091" y="617"/>
                    <a:pt x="1242" y="624"/>
                  </a:cubicBezTo>
                  <a:cubicBezTo>
                    <a:pt x="1275" y="628"/>
                    <a:pt x="1308" y="629"/>
                    <a:pt x="1341" y="629"/>
                  </a:cubicBezTo>
                  <a:cubicBezTo>
                    <a:pt x="1384" y="629"/>
                    <a:pt x="1427" y="627"/>
                    <a:pt x="1471" y="627"/>
                  </a:cubicBezTo>
                  <a:cubicBezTo>
                    <a:pt x="1546" y="627"/>
                    <a:pt x="1623" y="617"/>
                    <a:pt x="1698" y="610"/>
                  </a:cubicBezTo>
                  <a:cubicBezTo>
                    <a:pt x="1701" y="610"/>
                    <a:pt x="1704" y="607"/>
                    <a:pt x="1704" y="604"/>
                  </a:cubicBezTo>
                  <a:cubicBezTo>
                    <a:pt x="1704" y="601"/>
                    <a:pt x="1701" y="596"/>
                    <a:pt x="1698" y="596"/>
                  </a:cubicBezTo>
                  <a:cubicBezTo>
                    <a:pt x="1620" y="601"/>
                    <a:pt x="1546" y="607"/>
                    <a:pt x="1471" y="607"/>
                  </a:cubicBezTo>
                  <a:cubicBezTo>
                    <a:pt x="1398" y="601"/>
                    <a:pt x="1320" y="604"/>
                    <a:pt x="1245" y="593"/>
                  </a:cubicBezTo>
                  <a:cubicBezTo>
                    <a:pt x="1097" y="584"/>
                    <a:pt x="949" y="543"/>
                    <a:pt x="807" y="499"/>
                  </a:cubicBezTo>
                  <a:cubicBezTo>
                    <a:pt x="665" y="452"/>
                    <a:pt x="530" y="384"/>
                    <a:pt x="405" y="303"/>
                  </a:cubicBezTo>
                  <a:cubicBezTo>
                    <a:pt x="284" y="222"/>
                    <a:pt x="166" y="124"/>
                    <a:pt x="71" y="17"/>
                  </a:cubicBezTo>
                  <a:lnTo>
                    <a:pt x="71" y="13"/>
                  </a:lnTo>
                  <a:cubicBezTo>
                    <a:pt x="64" y="4"/>
                    <a:pt x="54" y="0"/>
                    <a:pt x="44" y="0"/>
                  </a:cubicBezTo>
                  <a:close/>
                </a:path>
              </a:pathLst>
            </a:custGeom>
            <a:solidFill>
              <a:srgbClr val="6174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3"/>
            <p:cNvSpPr/>
            <p:nvPr/>
          </p:nvSpPr>
          <p:spPr>
            <a:xfrm>
              <a:off x="2300600" y="1891125"/>
              <a:ext cx="31000" cy="21100"/>
            </a:xfrm>
            <a:custGeom>
              <a:avLst/>
              <a:gdLst/>
              <a:ahLst/>
              <a:cxnLst/>
              <a:rect l="l" t="t" r="r" b="b"/>
              <a:pathLst>
                <a:path w="1240" h="844" extrusionOk="0">
                  <a:moveTo>
                    <a:pt x="1222" y="1"/>
                  </a:moveTo>
                  <a:cubicBezTo>
                    <a:pt x="1104" y="35"/>
                    <a:pt x="987" y="71"/>
                    <a:pt x="878" y="125"/>
                  </a:cubicBezTo>
                  <a:cubicBezTo>
                    <a:pt x="767" y="176"/>
                    <a:pt x="659" y="237"/>
                    <a:pt x="557" y="308"/>
                  </a:cubicBezTo>
                  <a:cubicBezTo>
                    <a:pt x="355" y="443"/>
                    <a:pt x="169" y="605"/>
                    <a:pt x="11" y="794"/>
                  </a:cubicBezTo>
                  <a:cubicBezTo>
                    <a:pt x="1" y="807"/>
                    <a:pt x="1" y="828"/>
                    <a:pt x="15" y="837"/>
                  </a:cubicBezTo>
                  <a:cubicBezTo>
                    <a:pt x="20" y="841"/>
                    <a:pt x="26" y="843"/>
                    <a:pt x="33" y="843"/>
                  </a:cubicBezTo>
                  <a:cubicBezTo>
                    <a:pt x="42" y="843"/>
                    <a:pt x="52" y="839"/>
                    <a:pt x="58" y="831"/>
                  </a:cubicBezTo>
                  <a:cubicBezTo>
                    <a:pt x="207" y="645"/>
                    <a:pt x="389" y="480"/>
                    <a:pt x="585" y="342"/>
                  </a:cubicBezTo>
                  <a:cubicBezTo>
                    <a:pt x="683" y="274"/>
                    <a:pt x="784" y="210"/>
                    <a:pt x="892" y="159"/>
                  </a:cubicBezTo>
                  <a:cubicBezTo>
                    <a:pt x="999" y="102"/>
                    <a:pt x="1114" y="61"/>
                    <a:pt x="1229" y="24"/>
                  </a:cubicBezTo>
                  <a:cubicBezTo>
                    <a:pt x="1236" y="24"/>
                    <a:pt x="1239" y="18"/>
                    <a:pt x="1236" y="10"/>
                  </a:cubicBezTo>
                  <a:cubicBezTo>
                    <a:pt x="1236" y="4"/>
                    <a:pt x="1229" y="1"/>
                    <a:pt x="1222" y="1"/>
                  </a:cubicBezTo>
                  <a:close/>
                </a:path>
              </a:pathLst>
            </a:custGeom>
            <a:solidFill>
              <a:srgbClr val="6174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3"/>
            <p:cNvSpPr/>
            <p:nvPr/>
          </p:nvSpPr>
          <p:spPr>
            <a:xfrm>
              <a:off x="2293175" y="1913075"/>
              <a:ext cx="34025" cy="15700"/>
            </a:xfrm>
            <a:custGeom>
              <a:avLst/>
              <a:gdLst/>
              <a:ahLst/>
              <a:cxnLst/>
              <a:rect l="l" t="t" r="r" b="b"/>
              <a:pathLst>
                <a:path w="1361" h="628" extrusionOk="0">
                  <a:moveTo>
                    <a:pt x="38" y="1"/>
                  </a:moveTo>
                  <a:cubicBezTo>
                    <a:pt x="33" y="1"/>
                    <a:pt x="26" y="3"/>
                    <a:pt x="21" y="7"/>
                  </a:cubicBezTo>
                  <a:cubicBezTo>
                    <a:pt x="8" y="13"/>
                    <a:pt x="1" y="34"/>
                    <a:pt x="11" y="48"/>
                  </a:cubicBezTo>
                  <a:cubicBezTo>
                    <a:pt x="82" y="162"/>
                    <a:pt x="180" y="243"/>
                    <a:pt x="281" y="317"/>
                  </a:cubicBezTo>
                  <a:cubicBezTo>
                    <a:pt x="385" y="388"/>
                    <a:pt x="500" y="442"/>
                    <a:pt x="619" y="486"/>
                  </a:cubicBezTo>
                  <a:cubicBezTo>
                    <a:pt x="733" y="533"/>
                    <a:pt x="858" y="560"/>
                    <a:pt x="980" y="584"/>
                  </a:cubicBezTo>
                  <a:cubicBezTo>
                    <a:pt x="1041" y="594"/>
                    <a:pt x="1101" y="604"/>
                    <a:pt x="1162" y="610"/>
                  </a:cubicBezTo>
                  <a:lnTo>
                    <a:pt x="1347" y="627"/>
                  </a:lnTo>
                  <a:cubicBezTo>
                    <a:pt x="1354" y="627"/>
                    <a:pt x="1360" y="624"/>
                    <a:pt x="1360" y="618"/>
                  </a:cubicBezTo>
                  <a:cubicBezTo>
                    <a:pt x="1360" y="610"/>
                    <a:pt x="1357" y="607"/>
                    <a:pt x="1351" y="607"/>
                  </a:cubicBezTo>
                  <a:lnTo>
                    <a:pt x="1165" y="587"/>
                  </a:lnTo>
                  <a:cubicBezTo>
                    <a:pt x="1105" y="577"/>
                    <a:pt x="1044" y="567"/>
                    <a:pt x="983" y="554"/>
                  </a:cubicBezTo>
                  <a:cubicBezTo>
                    <a:pt x="865" y="526"/>
                    <a:pt x="747" y="496"/>
                    <a:pt x="632" y="448"/>
                  </a:cubicBezTo>
                  <a:cubicBezTo>
                    <a:pt x="521" y="401"/>
                    <a:pt x="409" y="344"/>
                    <a:pt x="312" y="273"/>
                  </a:cubicBezTo>
                  <a:cubicBezTo>
                    <a:pt x="214" y="202"/>
                    <a:pt x="122" y="118"/>
                    <a:pt x="65" y="20"/>
                  </a:cubicBezTo>
                  <a:lnTo>
                    <a:pt x="61" y="17"/>
                  </a:lnTo>
                  <a:lnTo>
                    <a:pt x="61" y="13"/>
                  </a:lnTo>
                  <a:cubicBezTo>
                    <a:pt x="56" y="5"/>
                    <a:pt x="47" y="1"/>
                    <a:pt x="38" y="1"/>
                  </a:cubicBezTo>
                  <a:close/>
                </a:path>
              </a:pathLst>
            </a:custGeom>
            <a:solidFill>
              <a:srgbClr val="6174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3"/>
            <p:cNvSpPr/>
            <p:nvPr/>
          </p:nvSpPr>
          <p:spPr>
            <a:xfrm>
              <a:off x="2330550" y="1902775"/>
              <a:ext cx="22575" cy="8975"/>
            </a:xfrm>
            <a:custGeom>
              <a:avLst/>
              <a:gdLst/>
              <a:ahLst/>
              <a:cxnLst/>
              <a:rect l="l" t="t" r="r" b="b"/>
              <a:pathLst>
                <a:path w="903" h="359" extrusionOk="0">
                  <a:moveTo>
                    <a:pt x="26" y="0"/>
                  </a:moveTo>
                  <a:cubicBezTo>
                    <a:pt x="22" y="0"/>
                    <a:pt x="18" y="1"/>
                    <a:pt x="14" y="4"/>
                  </a:cubicBezTo>
                  <a:cubicBezTo>
                    <a:pt x="4" y="10"/>
                    <a:pt x="1" y="24"/>
                    <a:pt x="7" y="38"/>
                  </a:cubicBezTo>
                  <a:cubicBezTo>
                    <a:pt x="55" y="111"/>
                    <a:pt x="119" y="159"/>
                    <a:pt x="189" y="200"/>
                  </a:cubicBezTo>
                  <a:cubicBezTo>
                    <a:pt x="261" y="243"/>
                    <a:pt x="335" y="273"/>
                    <a:pt x="412" y="293"/>
                  </a:cubicBezTo>
                  <a:cubicBezTo>
                    <a:pt x="490" y="318"/>
                    <a:pt x="568" y="331"/>
                    <a:pt x="649" y="345"/>
                  </a:cubicBezTo>
                  <a:cubicBezTo>
                    <a:pt x="726" y="351"/>
                    <a:pt x="807" y="358"/>
                    <a:pt x="885" y="358"/>
                  </a:cubicBezTo>
                  <a:cubicBezTo>
                    <a:pt x="895" y="358"/>
                    <a:pt x="898" y="354"/>
                    <a:pt x="898" y="345"/>
                  </a:cubicBezTo>
                  <a:cubicBezTo>
                    <a:pt x="902" y="338"/>
                    <a:pt x="895" y="331"/>
                    <a:pt x="888" y="331"/>
                  </a:cubicBezTo>
                  <a:cubicBezTo>
                    <a:pt x="807" y="328"/>
                    <a:pt x="730" y="324"/>
                    <a:pt x="652" y="310"/>
                  </a:cubicBezTo>
                  <a:cubicBezTo>
                    <a:pt x="574" y="301"/>
                    <a:pt x="497" y="284"/>
                    <a:pt x="423" y="260"/>
                  </a:cubicBezTo>
                  <a:cubicBezTo>
                    <a:pt x="348" y="237"/>
                    <a:pt x="278" y="206"/>
                    <a:pt x="210" y="166"/>
                  </a:cubicBezTo>
                  <a:cubicBezTo>
                    <a:pt x="146" y="125"/>
                    <a:pt x="85" y="75"/>
                    <a:pt x="48" y="14"/>
                  </a:cubicBezTo>
                  <a:lnTo>
                    <a:pt x="44" y="10"/>
                  </a:lnTo>
                  <a:cubicBezTo>
                    <a:pt x="40" y="4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6174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3"/>
            <p:cNvSpPr/>
            <p:nvPr/>
          </p:nvSpPr>
          <p:spPr>
            <a:xfrm>
              <a:off x="2208225" y="1859875"/>
              <a:ext cx="80100" cy="140625"/>
            </a:xfrm>
            <a:custGeom>
              <a:avLst/>
              <a:gdLst/>
              <a:ahLst/>
              <a:cxnLst/>
              <a:rect l="l" t="t" r="r" b="b"/>
              <a:pathLst>
                <a:path w="3204" h="5625" extrusionOk="0">
                  <a:moveTo>
                    <a:pt x="2697" y="1"/>
                  </a:moveTo>
                  <a:cubicBezTo>
                    <a:pt x="2335" y="1"/>
                    <a:pt x="1751" y="941"/>
                    <a:pt x="1017" y="2277"/>
                  </a:cubicBezTo>
                  <a:cubicBezTo>
                    <a:pt x="142" y="3862"/>
                    <a:pt x="1" y="5573"/>
                    <a:pt x="1" y="5573"/>
                  </a:cubicBezTo>
                  <a:cubicBezTo>
                    <a:pt x="98" y="5612"/>
                    <a:pt x="178" y="5624"/>
                    <a:pt x="241" y="5624"/>
                  </a:cubicBezTo>
                  <a:cubicBezTo>
                    <a:pt x="359" y="5624"/>
                    <a:pt x="416" y="5580"/>
                    <a:pt x="416" y="5580"/>
                  </a:cubicBezTo>
                  <a:cubicBezTo>
                    <a:pt x="220" y="4641"/>
                    <a:pt x="1580" y="2151"/>
                    <a:pt x="2106" y="1335"/>
                  </a:cubicBezTo>
                  <a:cubicBezTo>
                    <a:pt x="2629" y="515"/>
                    <a:pt x="3204" y="552"/>
                    <a:pt x="2880" y="106"/>
                  </a:cubicBezTo>
                  <a:cubicBezTo>
                    <a:pt x="2827" y="35"/>
                    <a:pt x="2766" y="1"/>
                    <a:pt x="2697" y="1"/>
                  </a:cubicBezTo>
                  <a:close/>
                </a:path>
              </a:pathLst>
            </a:custGeom>
            <a:solidFill>
              <a:srgbClr val="5B3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3"/>
            <p:cNvSpPr/>
            <p:nvPr/>
          </p:nvSpPr>
          <p:spPr>
            <a:xfrm>
              <a:off x="2208225" y="1859875"/>
              <a:ext cx="80100" cy="140625"/>
            </a:xfrm>
            <a:custGeom>
              <a:avLst/>
              <a:gdLst/>
              <a:ahLst/>
              <a:cxnLst/>
              <a:rect l="l" t="t" r="r" b="b"/>
              <a:pathLst>
                <a:path w="3204" h="5625" extrusionOk="0">
                  <a:moveTo>
                    <a:pt x="2699" y="1"/>
                  </a:moveTo>
                  <a:cubicBezTo>
                    <a:pt x="2670" y="1"/>
                    <a:pt x="2640" y="7"/>
                    <a:pt x="2609" y="19"/>
                  </a:cubicBezTo>
                  <a:cubicBezTo>
                    <a:pt x="2727" y="127"/>
                    <a:pt x="2896" y="360"/>
                    <a:pt x="2606" y="603"/>
                  </a:cubicBezTo>
                  <a:cubicBezTo>
                    <a:pt x="2198" y="940"/>
                    <a:pt x="939" y="2540"/>
                    <a:pt x="622" y="4004"/>
                  </a:cubicBezTo>
                  <a:cubicBezTo>
                    <a:pt x="402" y="5023"/>
                    <a:pt x="234" y="5306"/>
                    <a:pt x="28" y="5354"/>
                  </a:cubicBezTo>
                  <a:cubicBezTo>
                    <a:pt x="8" y="5492"/>
                    <a:pt x="1" y="5573"/>
                    <a:pt x="1" y="5573"/>
                  </a:cubicBezTo>
                  <a:cubicBezTo>
                    <a:pt x="98" y="5612"/>
                    <a:pt x="178" y="5624"/>
                    <a:pt x="241" y="5624"/>
                  </a:cubicBezTo>
                  <a:cubicBezTo>
                    <a:pt x="359" y="5624"/>
                    <a:pt x="416" y="5580"/>
                    <a:pt x="416" y="5580"/>
                  </a:cubicBezTo>
                  <a:cubicBezTo>
                    <a:pt x="220" y="4641"/>
                    <a:pt x="1580" y="2151"/>
                    <a:pt x="2106" y="1335"/>
                  </a:cubicBezTo>
                  <a:cubicBezTo>
                    <a:pt x="2629" y="515"/>
                    <a:pt x="3204" y="552"/>
                    <a:pt x="2880" y="106"/>
                  </a:cubicBezTo>
                  <a:cubicBezTo>
                    <a:pt x="2827" y="35"/>
                    <a:pt x="2766" y="1"/>
                    <a:pt x="2699" y="1"/>
                  </a:cubicBezTo>
                  <a:close/>
                </a:path>
              </a:pathLst>
            </a:custGeom>
            <a:solidFill>
              <a:srgbClr val="4C2A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/>
          <p:cNvSpPr/>
          <p:nvPr/>
        </p:nvSpPr>
        <p:spPr>
          <a:xfrm>
            <a:off x="6634979" y="662121"/>
            <a:ext cx="1754155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endParaRPr lang="id-ID" sz="1800" b="1" dirty="0">
              <a:solidFill>
                <a:srgbClr val="00B0F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08670" y="2716609"/>
            <a:ext cx="6751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nicer</a:t>
            </a:r>
            <a:endParaRPr lang="id-ID" sz="1600" b="1" dirty="0">
              <a:solidFill>
                <a:srgbClr val="00B0F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29290" y="2735078"/>
            <a:ext cx="7008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nicest</a:t>
            </a:r>
            <a:endParaRPr lang="id-ID" b="1" dirty="0">
              <a:solidFill>
                <a:srgbClr val="00B0F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87881" y="3164294"/>
            <a:ext cx="15167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more intelligent</a:t>
            </a:r>
            <a:endParaRPr lang="id-ID" b="1" dirty="0">
              <a:solidFill>
                <a:srgbClr val="00B0F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02258" y="3703471"/>
            <a:ext cx="6815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better</a:t>
            </a:r>
            <a:endParaRPr lang="id-ID" b="1" dirty="0">
              <a:solidFill>
                <a:srgbClr val="00B0F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29290" y="3651305"/>
            <a:ext cx="5517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best</a:t>
            </a:r>
            <a:endParaRPr lang="id-ID" b="1" dirty="0">
              <a:solidFill>
                <a:srgbClr val="00B0F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77411" y="4095224"/>
            <a:ext cx="7312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louder</a:t>
            </a:r>
            <a:endParaRPr lang="id-ID" b="1" dirty="0">
              <a:solidFill>
                <a:srgbClr val="00B0F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69978" y="4095223"/>
            <a:ext cx="8194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loudest</a:t>
            </a:r>
            <a:endParaRPr lang="id-ID" b="1" dirty="0">
              <a:solidFill>
                <a:srgbClr val="00B0F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76628" y="986766"/>
            <a:ext cx="1406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most beautiful</a:t>
            </a:r>
            <a:endParaRPr lang="id-ID" b="1" dirty="0">
              <a:solidFill>
                <a:srgbClr val="00B0F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95439" y="1481433"/>
            <a:ext cx="8194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biggest</a:t>
            </a:r>
            <a:endParaRPr lang="id-ID" b="1" dirty="0">
              <a:solidFill>
                <a:srgbClr val="00B0F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50742" y="1921578"/>
            <a:ext cx="7793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hottest</a:t>
            </a:r>
            <a:endParaRPr lang="id-ID" b="1" dirty="0">
              <a:solidFill>
                <a:srgbClr val="00B0F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56402" y="2334458"/>
            <a:ext cx="15263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most expensive</a:t>
            </a:r>
            <a:endParaRPr lang="id-ID" b="1" dirty="0">
              <a:solidFill>
                <a:srgbClr val="00B0F0"/>
              </a:solidFill>
            </a:endParaRPr>
          </a:p>
        </p:txBody>
      </p:sp>
      <p:pic>
        <p:nvPicPr>
          <p:cNvPr id="167" name="Picture 166" descr="E:\Videos\PPT\PngItem_2022801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267" y="3744811"/>
            <a:ext cx="399128" cy="40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167" descr="E:\Videos\PPT\kisspng-computer-icons-royalty-free-clip-art-next-generation-cliparts-5aae85b8656477.8751751815213869364153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419" y="3744811"/>
            <a:ext cx="399593" cy="40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36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6"/>
          <p:cNvSpPr txBox="1">
            <a:spLocks noGrp="1"/>
          </p:cNvSpPr>
          <p:nvPr>
            <p:ph type="title"/>
          </p:nvPr>
        </p:nvSpPr>
        <p:spPr>
          <a:xfrm>
            <a:off x="549380" y="347655"/>
            <a:ext cx="7704000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What can you see?</a:t>
            </a:r>
            <a:endParaRPr dirty="0"/>
          </a:p>
        </p:txBody>
      </p:sp>
      <p:grpSp>
        <p:nvGrpSpPr>
          <p:cNvPr id="522" name="Google Shape;522;p56"/>
          <p:cNvGrpSpPr/>
          <p:nvPr/>
        </p:nvGrpSpPr>
        <p:grpSpPr>
          <a:xfrm>
            <a:off x="7069826" y="4312027"/>
            <a:ext cx="1941747" cy="866470"/>
            <a:chOff x="7069826" y="4312027"/>
            <a:chExt cx="1941747" cy="866470"/>
          </a:xfrm>
        </p:grpSpPr>
        <p:sp>
          <p:nvSpPr>
            <p:cNvPr id="523" name="Google Shape;523;p56"/>
            <p:cNvSpPr/>
            <p:nvPr/>
          </p:nvSpPr>
          <p:spPr>
            <a:xfrm rot="-336207">
              <a:off x="7287865" y="5028453"/>
              <a:ext cx="1078333" cy="97631"/>
            </a:xfrm>
            <a:custGeom>
              <a:avLst/>
              <a:gdLst/>
              <a:ahLst/>
              <a:cxnLst/>
              <a:rect l="l" t="t" r="r" b="b"/>
              <a:pathLst>
                <a:path w="18677" h="1691" extrusionOk="0">
                  <a:moveTo>
                    <a:pt x="591" y="0"/>
                  </a:moveTo>
                  <a:lnTo>
                    <a:pt x="123" y="143"/>
                  </a:lnTo>
                  <a:lnTo>
                    <a:pt x="1" y="306"/>
                  </a:lnTo>
                  <a:lnTo>
                    <a:pt x="21" y="408"/>
                  </a:lnTo>
                  <a:lnTo>
                    <a:pt x="225" y="550"/>
                  </a:lnTo>
                  <a:lnTo>
                    <a:pt x="551" y="591"/>
                  </a:lnTo>
                  <a:lnTo>
                    <a:pt x="9145" y="1141"/>
                  </a:lnTo>
                  <a:lnTo>
                    <a:pt x="17739" y="1691"/>
                  </a:lnTo>
                  <a:lnTo>
                    <a:pt x="18085" y="1691"/>
                  </a:lnTo>
                  <a:lnTo>
                    <a:pt x="18554" y="1548"/>
                  </a:lnTo>
                  <a:lnTo>
                    <a:pt x="18676" y="1385"/>
                  </a:lnTo>
                  <a:lnTo>
                    <a:pt x="18656" y="1283"/>
                  </a:lnTo>
                  <a:lnTo>
                    <a:pt x="18452" y="1141"/>
                  </a:lnTo>
                  <a:lnTo>
                    <a:pt x="18126" y="1100"/>
                  </a:lnTo>
                  <a:lnTo>
                    <a:pt x="9532" y="550"/>
                  </a:lnTo>
                  <a:lnTo>
                    <a:pt x="9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6"/>
            <p:cNvSpPr/>
            <p:nvPr/>
          </p:nvSpPr>
          <p:spPr>
            <a:xfrm rot="-336207">
              <a:off x="7075067" y="4772100"/>
              <a:ext cx="1459217" cy="178750"/>
            </a:xfrm>
            <a:custGeom>
              <a:avLst/>
              <a:gdLst/>
              <a:ahLst/>
              <a:cxnLst/>
              <a:rect l="l" t="t" r="r" b="b"/>
              <a:pathLst>
                <a:path w="25274" h="3096" extrusionOk="0">
                  <a:moveTo>
                    <a:pt x="591" y="0"/>
                  </a:moveTo>
                  <a:lnTo>
                    <a:pt x="143" y="123"/>
                  </a:lnTo>
                  <a:lnTo>
                    <a:pt x="0" y="347"/>
                  </a:lnTo>
                  <a:lnTo>
                    <a:pt x="224" y="571"/>
                  </a:lnTo>
                  <a:lnTo>
                    <a:pt x="530" y="632"/>
                  </a:lnTo>
                  <a:lnTo>
                    <a:pt x="6354" y="1365"/>
                  </a:lnTo>
                  <a:lnTo>
                    <a:pt x="18268" y="2607"/>
                  </a:lnTo>
                  <a:lnTo>
                    <a:pt x="24337" y="3076"/>
                  </a:lnTo>
                  <a:lnTo>
                    <a:pt x="24663" y="3096"/>
                  </a:lnTo>
                  <a:lnTo>
                    <a:pt x="25131" y="2953"/>
                  </a:lnTo>
                  <a:lnTo>
                    <a:pt x="25274" y="2790"/>
                  </a:lnTo>
                  <a:lnTo>
                    <a:pt x="25254" y="2668"/>
                  </a:lnTo>
                  <a:lnTo>
                    <a:pt x="25029" y="2546"/>
                  </a:lnTo>
                  <a:lnTo>
                    <a:pt x="24724" y="2485"/>
                  </a:lnTo>
                  <a:lnTo>
                    <a:pt x="18655" y="2017"/>
                  </a:lnTo>
                  <a:lnTo>
                    <a:pt x="6762" y="795"/>
                  </a:lnTo>
                  <a:lnTo>
                    <a:pt x="917" y="41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6"/>
            <p:cNvSpPr/>
            <p:nvPr/>
          </p:nvSpPr>
          <p:spPr>
            <a:xfrm rot="-336207">
              <a:off x="7652051" y="4640143"/>
              <a:ext cx="1355754" cy="143531"/>
            </a:xfrm>
            <a:custGeom>
              <a:avLst/>
              <a:gdLst/>
              <a:ahLst/>
              <a:cxnLst/>
              <a:rect l="l" t="t" r="r" b="b"/>
              <a:pathLst>
                <a:path w="23482" h="2486" extrusionOk="0">
                  <a:moveTo>
                    <a:pt x="591" y="1"/>
                  </a:moveTo>
                  <a:lnTo>
                    <a:pt x="123" y="143"/>
                  </a:lnTo>
                  <a:lnTo>
                    <a:pt x="0" y="306"/>
                  </a:lnTo>
                  <a:lnTo>
                    <a:pt x="21" y="408"/>
                  </a:lnTo>
                  <a:lnTo>
                    <a:pt x="224" y="550"/>
                  </a:lnTo>
                  <a:lnTo>
                    <a:pt x="550" y="591"/>
                  </a:lnTo>
                  <a:lnTo>
                    <a:pt x="11548" y="1528"/>
                  </a:lnTo>
                  <a:lnTo>
                    <a:pt x="22545" y="2465"/>
                  </a:lnTo>
                  <a:lnTo>
                    <a:pt x="22891" y="2485"/>
                  </a:lnTo>
                  <a:lnTo>
                    <a:pt x="23360" y="2343"/>
                  </a:lnTo>
                  <a:lnTo>
                    <a:pt x="23482" y="2180"/>
                  </a:lnTo>
                  <a:lnTo>
                    <a:pt x="23462" y="2078"/>
                  </a:lnTo>
                  <a:lnTo>
                    <a:pt x="23258" y="1935"/>
                  </a:lnTo>
                  <a:lnTo>
                    <a:pt x="22952" y="1874"/>
                  </a:lnTo>
                  <a:lnTo>
                    <a:pt x="11935" y="937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6"/>
            <p:cNvSpPr/>
            <p:nvPr/>
          </p:nvSpPr>
          <p:spPr>
            <a:xfrm rot="-336207">
              <a:off x="7690012" y="4362441"/>
              <a:ext cx="1039477" cy="140010"/>
            </a:xfrm>
            <a:custGeom>
              <a:avLst/>
              <a:gdLst/>
              <a:ahLst/>
              <a:cxnLst/>
              <a:rect l="l" t="t" r="r" b="b"/>
              <a:pathLst>
                <a:path w="18004" h="2425" extrusionOk="0">
                  <a:moveTo>
                    <a:pt x="612" y="1"/>
                  </a:moveTo>
                  <a:lnTo>
                    <a:pt x="143" y="144"/>
                  </a:lnTo>
                  <a:lnTo>
                    <a:pt x="1" y="368"/>
                  </a:lnTo>
                  <a:lnTo>
                    <a:pt x="245" y="571"/>
                  </a:lnTo>
                  <a:lnTo>
                    <a:pt x="551" y="612"/>
                  </a:lnTo>
                  <a:lnTo>
                    <a:pt x="8799" y="1508"/>
                  </a:lnTo>
                  <a:lnTo>
                    <a:pt x="17067" y="2404"/>
                  </a:lnTo>
                  <a:lnTo>
                    <a:pt x="17393" y="2424"/>
                  </a:lnTo>
                  <a:lnTo>
                    <a:pt x="17861" y="2302"/>
                  </a:lnTo>
                  <a:lnTo>
                    <a:pt x="18004" y="2078"/>
                  </a:lnTo>
                  <a:lnTo>
                    <a:pt x="17760" y="1875"/>
                  </a:lnTo>
                  <a:lnTo>
                    <a:pt x="17454" y="1814"/>
                  </a:lnTo>
                  <a:lnTo>
                    <a:pt x="9186" y="917"/>
                  </a:lnTo>
                  <a:lnTo>
                    <a:pt x="938" y="21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" name="Google Shape;527;p56"/>
          <p:cNvGrpSpPr/>
          <p:nvPr/>
        </p:nvGrpSpPr>
        <p:grpSpPr>
          <a:xfrm>
            <a:off x="7487484" y="105627"/>
            <a:ext cx="1277183" cy="1109594"/>
            <a:chOff x="7487484" y="105627"/>
            <a:chExt cx="1277183" cy="1109594"/>
          </a:xfrm>
        </p:grpSpPr>
        <p:sp>
          <p:nvSpPr>
            <p:cNvPr id="528" name="Google Shape;528;p56"/>
            <p:cNvSpPr/>
            <p:nvPr/>
          </p:nvSpPr>
          <p:spPr>
            <a:xfrm rot="-8005207">
              <a:off x="8345633" y="804915"/>
              <a:ext cx="269842" cy="370178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0" y="82"/>
                  </a:lnTo>
                  <a:lnTo>
                    <a:pt x="1304" y="326"/>
                  </a:lnTo>
                  <a:lnTo>
                    <a:pt x="1100" y="510"/>
                  </a:lnTo>
                  <a:lnTo>
                    <a:pt x="998" y="693"/>
                  </a:lnTo>
                  <a:lnTo>
                    <a:pt x="550" y="187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31"/>
                  </a:lnTo>
                  <a:lnTo>
                    <a:pt x="245" y="5194"/>
                  </a:lnTo>
                  <a:lnTo>
                    <a:pt x="408" y="5316"/>
                  </a:lnTo>
                  <a:lnTo>
                    <a:pt x="856" y="5540"/>
                  </a:lnTo>
                  <a:lnTo>
                    <a:pt x="1752" y="5743"/>
                  </a:lnTo>
                  <a:lnTo>
                    <a:pt x="3055" y="5784"/>
                  </a:lnTo>
                  <a:lnTo>
                    <a:pt x="3809" y="5581"/>
                  </a:lnTo>
                  <a:lnTo>
                    <a:pt x="4114" y="5336"/>
                  </a:lnTo>
                  <a:lnTo>
                    <a:pt x="4196" y="5194"/>
                  </a:lnTo>
                  <a:lnTo>
                    <a:pt x="4216" y="4970"/>
                  </a:lnTo>
                  <a:lnTo>
                    <a:pt x="4175" y="4236"/>
                  </a:lnTo>
                  <a:lnTo>
                    <a:pt x="4013" y="3259"/>
                  </a:lnTo>
                  <a:lnTo>
                    <a:pt x="3727" y="2180"/>
                  </a:lnTo>
                  <a:lnTo>
                    <a:pt x="3320" y="1161"/>
                  </a:lnTo>
                  <a:lnTo>
                    <a:pt x="2811" y="387"/>
                  </a:lnTo>
                  <a:lnTo>
                    <a:pt x="2343" y="8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6"/>
            <p:cNvSpPr/>
            <p:nvPr/>
          </p:nvSpPr>
          <p:spPr>
            <a:xfrm rot="-8005207">
              <a:off x="7596489" y="470780"/>
              <a:ext cx="286800" cy="423609"/>
            </a:xfrm>
            <a:custGeom>
              <a:avLst/>
              <a:gdLst/>
              <a:ahLst/>
              <a:cxnLst/>
              <a:rect l="l" t="t" r="r" b="b"/>
              <a:pathLst>
                <a:path w="4482" h="6620" extrusionOk="0">
                  <a:moveTo>
                    <a:pt x="2139" y="1"/>
                  </a:moveTo>
                  <a:lnTo>
                    <a:pt x="1956" y="123"/>
                  </a:lnTo>
                  <a:lnTo>
                    <a:pt x="1874" y="265"/>
                  </a:lnTo>
                  <a:lnTo>
                    <a:pt x="1141" y="1609"/>
                  </a:lnTo>
                  <a:lnTo>
                    <a:pt x="347" y="3524"/>
                  </a:lnTo>
                  <a:lnTo>
                    <a:pt x="62" y="4725"/>
                  </a:lnTo>
                  <a:lnTo>
                    <a:pt x="1" y="5296"/>
                  </a:lnTo>
                  <a:lnTo>
                    <a:pt x="21" y="5560"/>
                  </a:lnTo>
                  <a:lnTo>
                    <a:pt x="327" y="6008"/>
                  </a:lnTo>
                  <a:lnTo>
                    <a:pt x="856" y="6334"/>
                  </a:lnTo>
                  <a:lnTo>
                    <a:pt x="1549" y="6538"/>
                  </a:lnTo>
                  <a:lnTo>
                    <a:pt x="2302" y="6619"/>
                  </a:lnTo>
                  <a:lnTo>
                    <a:pt x="3076" y="6558"/>
                  </a:lnTo>
                  <a:lnTo>
                    <a:pt x="3728" y="6375"/>
                  </a:lnTo>
                  <a:lnTo>
                    <a:pt x="4237" y="6049"/>
                  </a:lnTo>
                  <a:lnTo>
                    <a:pt x="4379" y="5825"/>
                  </a:lnTo>
                  <a:lnTo>
                    <a:pt x="4481" y="5560"/>
                  </a:lnTo>
                  <a:lnTo>
                    <a:pt x="4481" y="4725"/>
                  </a:lnTo>
                  <a:lnTo>
                    <a:pt x="4257" y="3666"/>
                  </a:lnTo>
                  <a:lnTo>
                    <a:pt x="3911" y="2546"/>
                  </a:lnTo>
                  <a:lnTo>
                    <a:pt x="3443" y="1467"/>
                  </a:lnTo>
                  <a:lnTo>
                    <a:pt x="2954" y="591"/>
                  </a:lnTo>
                  <a:lnTo>
                    <a:pt x="2465" y="82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56"/>
            <p:cNvSpPr/>
            <p:nvPr/>
          </p:nvSpPr>
          <p:spPr>
            <a:xfrm rot="-8005207">
              <a:off x="8326115" y="141195"/>
              <a:ext cx="308876" cy="490029"/>
            </a:xfrm>
            <a:custGeom>
              <a:avLst/>
              <a:gdLst/>
              <a:ahLst/>
              <a:cxnLst/>
              <a:rect l="l" t="t" r="r" b="b"/>
              <a:pathLst>
                <a:path w="4827" h="7658" extrusionOk="0">
                  <a:moveTo>
                    <a:pt x="2118" y="0"/>
                  </a:moveTo>
                  <a:lnTo>
                    <a:pt x="1853" y="61"/>
                  </a:lnTo>
                  <a:lnTo>
                    <a:pt x="1609" y="326"/>
                  </a:lnTo>
                  <a:lnTo>
                    <a:pt x="1507" y="570"/>
                  </a:lnTo>
                  <a:lnTo>
                    <a:pt x="1263" y="1080"/>
                  </a:lnTo>
                  <a:lnTo>
                    <a:pt x="265" y="3809"/>
                  </a:lnTo>
                  <a:lnTo>
                    <a:pt x="0" y="5214"/>
                  </a:lnTo>
                  <a:lnTo>
                    <a:pt x="21" y="6008"/>
                  </a:lnTo>
                  <a:lnTo>
                    <a:pt x="122" y="6314"/>
                  </a:lnTo>
                  <a:lnTo>
                    <a:pt x="265" y="6599"/>
                  </a:lnTo>
                  <a:lnTo>
                    <a:pt x="713" y="7047"/>
                  </a:lnTo>
                  <a:lnTo>
                    <a:pt x="1304" y="7373"/>
                  </a:lnTo>
                  <a:lnTo>
                    <a:pt x="1976" y="7576"/>
                  </a:lnTo>
                  <a:lnTo>
                    <a:pt x="2688" y="7658"/>
                  </a:lnTo>
                  <a:lnTo>
                    <a:pt x="3381" y="7576"/>
                  </a:lnTo>
                  <a:lnTo>
                    <a:pt x="4012" y="7373"/>
                  </a:lnTo>
                  <a:lnTo>
                    <a:pt x="4501" y="7026"/>
                  </a:lnTo>
                  <a:lnTo>
                    <a:pt x="4684" y="6782"/>
                  </a:lnTo>
                  <a:lnTo>
                    <a:pt x="4745" y="6660"/>
                  </a:lnTo>
                  <a:lnTo>
                    <a:pt x="4827" y="6273"/>
                  </a:lnTo>
                  <a:lnTo>
                    <a:pt x="4806" y="5519"/>
                  </a:lnTo>
                  <a:lnTo>
                    <a:pt x="4542" y="4236"/>
                  </a:lnTo>
                  <a:lnTo>
                    <a:pt x="4073" y="2851"/>
                  </a:lnTo>
                  <a:lnTo>
                    <a:pt x="3503" y="1568"/>
                  </a:lnTo>
                  <a:lnTo>
                    <a:pt x="2872" y="550"/>
                  </a:lnTo>
                  <a:lnTo>
                    <a:pt x="2403" y="122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171" y="1109558"/>
            <a:ext cx="3889010" cy="3322888"/>
          </a:xfrm>
          <a:prstGeom prst="rect">
            <a:avLst/>
          </a:prstGeom>
        </p:spPr>
      </p:pic>
      <p:sp>
        <p:nvSpPr>
          <p:cNvPr id="13" name="Right Arrow 12">
            <a:hlinkClick r:id="" action="ppaction://hlinkshowjump?jump=nextslide"/>
          </p:cNvPr>
          <p:cNvSpPr/>
          <p:nvPr/>
        </p:nvSpPr>
        <p:spPr>
          <a:xfrm>
            <a:off x="1021992" y="212987"/>
            <a:ext cx="318498" cy="308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hlinkClick r:id="" action="ppaction://hlinkshowjump?jump=previousslide"/>
          </p:cNvPr>
          <p:cNvSpPr/>
          <p:nvPr/>
        </p:nvSpPr>
        <p:spPr>
          <a:xfrm flipH="1">
            <a:off x="549380" y="212987"/>
            <a:ext cx="277402" cy="308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78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p61"/>
          <p:cNvPicPr preferRelativeResize="0"/>
          <p:nvPr/>
        </p:nvPicPr>
        <p:blipFill rotWithShape="1">
          <a:blip r:embed="rId3">
            <a:alphaModFix/>
          </a:blip>
          <a:srcRect l="2244" r="2244"/>
          <a:stretch/>
        </p:blipFill>
        <p:spPr>
          <a:xfrm>
            <a:off x="0" y="0"/>
            <a:ext cx="9144000" cy="5385423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61"/>
          <p:cNvSpPr txBox="1">
            <a:spLocks noGrp="1"/>
          </p:cNvSpPr>
          <p:nvPr>
            <p:ph type="title"/>
          </p:nvPr>
        </p:nvSpPr>
        <p:spPr>
          <a:xfrm>
            <a:off x="884386" y="1240381"/>
            <a:ext cx="4963500" cy="16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Thanks</a:t>
            </a:r>
            <a:endParaRPr dirty="0"/>
          </a:p>
        </p:txBody>
      </p:sp>
      <p:sp>
        <p:nvSpPr>
          <p:cNvPr id="702" name="Google Shape;702;p61"/>
          <p:cNvSpPr/>
          <p:nvPr/>
        </p:nvSpPr>
        <p:spPr>
          <a:xfrm rot="10800000">
            <a:off x="-240140" y="4543466"/>
            <a:ext cx="9573640" cy="823859"/>
          </a:xfrm>
          <a:custGeom>
            <a:avLst/>
            <a:gdLst/>
            <a:ahLst/>
            <a:cxnLst/>
            <a:rect l="l" t="t" r="r" b="b"/>
            <a:pathLst>
              <a:path w="88612" h="17617" extrusionOk="0">
                <a:moveTo>
                  <a:pt x="1609" y="0"/>
                </a:moveTo>
                <a:lnTo>
                  <a:pt x="1284" y="509"/>
                </a:lnTo>
                <a:lnTo>
                  <a:pt x="734" y="1589"/>
                </a:lnTo>
                <a:lnTo>
                  <a:pt x="347" y="2648"/>
                </a:lnTo>
                <a:lnTo>
                  <a:pt x="102" y="3707"/>
                </a:lnTo>
                <a:lnTo>
                  <a:pt x="1" y="4766"/>
                </a:lnTo>
                <a:lnTo>
                  <a:pt x="21" y="5825"/>
                </a:lnTo>
                <a:lnTo>
                  <a:pt x="184" y="6843"/>
                </a:lnTo>
                <a:lnTo>
                  <a:pt x="469" y="7861"/>
                </a:lnTo>
                <a:lnTo>
                  <a:pt x="876" y="8859"/>
                </a:lnTo>
                <a:lnTo>
                  <a:pt x="1406" y="9816"/>
                </a:lnTo>
                <a:lnTo>
                  <a:pt x="2058" y="10753"/>
                </a:lnTo>
                <a:lnTo>
                  <a:pt x="2811" y="11649"/>
                </a:lnTo>
                <a:lnTo>
                  <a:pt x="3666" y="12504"/>
                </a:lnTo>
                <a:lnTo>
                  <a:pt x="4624" y="13299"/>
                </a:lnTo>
                <a:lnTo>
                  <a:pt x="5683" y="14052"/>
                </a:lnTo>
                <a:lnTo>
                  <a:pt x="6843" y="14724"/>
                </a:lnTo>
                <a:lnTo>
                  <a:pt x="8086" y="15356"/>
                </a:lnTo>
                <a:lnTo>
                  <a:pt x="9410" y="15926"/>
                </a:lnTo>
                <a:lnTo>
                  <a:pt x="10815" y="16415"/>
                </a:lnTo>
                <a:lnTo>
                  <a:pt x="12281" y="16822"/>
                </a:lnTo>
                <a:lnTo>
                  <a:pt x="13849" y="17168"/>
                </a:lnTo>
                <a:lnTo>
                  <a:pt x="15458" y="17413"/>
                </a:lnTo>
                <a:lnTo>
                  <a:pt x="17148" y="17555"/>
                </a:lnTo>
                <a:lnTo>
                  <a:pt x="18880" y="17616"/>
                </a:lnTo>
                <a:lnTo>
                  <a:pt x="20672" y="17575"/>
                </a:lnTo>
                <a:lnTo>
                  <a:pt x="22505" y="17433"/>
                </a:lnTo>
                <a:lnTo>
                  <a:pt x="24399" y="17168"/>
                </a:lnTo>
                <a:lnTo>
                  <a:pt x="26333" y="16802"/>
                </a:lnTo>
                <a:lnTo>
                  <a:pt x="28288" y="16313"/>
                </a:lnTo>
                <a:lnTo>
                  <a:pt x="30284" y="15681"/>
                </a:lnTo>
                <a:lnTo>
                  <a:pt x="32321" y="14948"/>
                </a:lnTo>
                <a:lnTo>
                  <a:pt x="34357" y="14073"/>
                </a:lnTo>
                <a:lnTo>
                  <a:pt x="35396" y="13563"/>
                </a:lnTo>
                <a:lnTo>
                  <a:pt x="37209" y="12688"/>
                </a:lnTo>
                <a:lnTo>
                  <a:pt x="40874" y="11140"/>
                </a:lnTo>
                <a:lnTo>
                  <a:pt x="44540" y="9837"/>
                </a:lnTo>
                <a:lnTo>
                  <a:pt x="48206" y="8757"/>
                </a:lnTo>
                <a:lnTo>
                  <a:pt x="51851" y="7882"/>
                </a:lnTo>
                <a:lnTo>
                  <a:pt x="55477" y="7250"/>
                </a:lnTo>
                <a:lnTo>
                  <a:pt x="59061" y="6822"/>
                </a:lnTo>
                <a:lnTo>
                  <a:pt x="62584" y="6598"/>
                </a:lnTo>
                <a:lnTo>
                  <a:pt x="66026" y="6598"/>
                </a:lnTo>
                <a:lnTo>
                  <a:pt x="69386" y="6782"/>
                </a:lnTo>
                <a:lnTo>
                  <a:pt x="72645" y="7169"/>
                </a:lnTo>
                <a:lnTo>
                  <a:pt x="75781" y="7759"/>
                </a:lnTo>
                <a:lnTo>
                  <a:pt x="78795" y="8533"/>
                </a:lnTo>
                <a:lnTo>
                  <a:pt x="81667" y="9490"/>
                </a:lnTo>
                <a:lnTo>
                  <a:pt x="84375" y="10631"/>
                </a:lnTo>
                <a:lnTo>
                  <a:pt x="86921" y="11934"/>
                </a:lnTo>
                <a:lnTo>
                  <a:pt x="88123" y="12667"/>
                </a:lnTo>
                <a:lnTo>
                  <a:pt x="886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3" name="Google Shape;703;p61"/>
          <p:cNvGrpSpPr/>
          <p:nvPr/>
        </p:nvGrpSpPr>
        <p:grpSpPr>
          <a:xfrm>
            <a:off x="1470765" y="3205503"/>
            <a:ext cx="1667162" cy="1349259"/>
            <a:chOff x="7232115" y="391578"/>
            <a:chExt cx="1667162" cy="1349259"/>
          </a:xfrm>
        </p:grpSpPr>
        <p:sp>
          <p:nvSpPr>
            <p:cNvPr id="704" name="Google Shape;704;p61"/>
            <p:cNvSpPr/>
            <p:nvPr/>
          </p:nvSpPr>
          <p:spPr>
            <a:xfrm>
              <a:off x="8008175" y="961955"/>
              <a:ext cx="206573" cy="251344"/>
            </a:xfrm>
            <a:custGeom>
              <a:avLst/>
              <a:gdLst/>
              <a:ahLst/>
              <a:cxnLst/>
              <a:rect l="l" t="t" r="r" b="b"/>
              <a:pathLst>
                <a:path w="3382" h="4115" extrusionOk="0">
                  <a:moveTo>
                    <a:pt x="876" y="0"/>
                  </a:moveTo>
                  <a:lnTo>
                    <a:pt x="510" y="41"/>
                  </a:lnTo>
                  <a:lnTo>
                    <a:pt x="306" y="204"/>
                  </a:lnTo>
                  <a:lnTo>
                    <a:pt x="225" y="347"/>
                  </a:lnTo>
                  <a:lnTo>
                    <a:pt x="123" y="550"/>
                  </a:lnTo>
                  <a:lnTo>
                    <a:pt x="1" y="998"/>
                  </a:lnTo>
                  <a:lnTo>
                    <a:pt x="21" y="1691"/>
                  </a:lnTo>
                  <a:lnTo>
                    <a:pt x="327" y="2587"/>
                  </a:lnTo>
                  <a:lnTo>
                    <a:pt x="856" y="3381"/>
                  </a:lnTo>
                  <a:lnTo>
                    <a:pt x="1162" y="3687"/>
                  </a:lnTo>
                  <a:lnTo>
                    <a:pt x="1365" y="3850"/>
                  </a:lnTo>
                  <a:lnTo>
                    <a:pt x="1813" y="4074"/>
                  </a:lnTo>
                  <a:lnTo>
                    <a:pt x="2282" y="4114"/>
                  </a:lnTo>
                  <a:lnTo>
                    <a:pt x="2750" y="3992"/>
                  </a:lnTo>
                  <a:lnTo>
                    <a:pt x="2954" y="3829"/>
                  </a:lnTo>
                  <a:lnTo>
                    <a:pt x="3096" y="3687"/>
                  </a:lnTo>
                  <a:lnTo>
                    <a:pt x="3300" y="3361"/>
                  </a:lnTo>
                  <a:lnTo>
                    <a:pt x="3381" y="2974"/>
                  </a:lnTo>
                  <a:lnTo>
                    <a:pt x="3300" y="2607"/>
                  </a:lnTo>
                  <a:lnTo>
                    <a:pt x="3198" y="2424"/>
                  </a:lnTo>
                  <a:lnTo>
                    <a:pt x="3096" y="2302"/>
                  </a:lnTo>
                  <a:lnTo>
                    <a:pt x="2811" y="2200"/>
                  </a:lnTo>
                  <a:lnTo>
                    <a:pt x="2546" y="2261"/>
                  </a:lnTo>
                  <a:lnTo>
                    <a:pt x="2363" y="2485"/>
                  </a:lnTo>
                  <a:lnTo>
                    <a:pt x="2346" y="2625"/>
                  </a:lnTo>
                  <a:lnTo>
                    <a:pt x="2346" y="2625"/>
                  </a:lnTo>
                  <a:lnTo>
                    <a:pt x="2343" y="2628"/>
                  </a:lnTo>
                  <a:lnTo>
                    <a:pt x="2261" y="2607"/>
                  </a:lnTo>
                  <a:lnTo>
                    <a:pt x="2200" y="2628"/>
                  </a:lnTo>
                  <a:lnTo>
                    <a:pt x="1997" y="2485"/>
                  </a:lnTo>
                  <a:lnTo>
                    <a:pt x="1854" y="2261"/>
                  </a:lnTo>
                  <a:lnTo>
                    <a:pt x="1671" y="1996"/>
                  </a:lnTo>
                  <a:lnTo>
                    <a:pt x="1406" y="1507"/>
                  </a:lnTo>
                  <a:lnTo>
                    <a:pt x="1345" y="1182"/>
                  </a:lnTo>
                  <a:lnTo>
                    <a:pt x="1406" y="1039"/>
                  </a:lnTo>
                  <a:lnTo>
                    <a:pt x="1447" y="876"/>
                  </a:lnTo>
                  <a:lnTo>
                    <a:pt x="1467" y="611"/>
                  </a:lnTo>
                  <a:lnTo>
                    <a:pt x="1325" y="245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61"/>
            <p:cNvSpPr/>
            <p:nvPr/>
          </p:nvSpPr>
          <p:spPr>
            <a:xfrm>
              <a:off x="8615622" y="742090"/>
              <a:ext cx="283656" cy="246336"/>
            </a:xfrm>
            <a:custGeom>
              <a:avLst/>
              <a:gdLst/>
              <a:ahLst/>
              <a:cxnLst/>
              <a:rect l="l" t="t" r="r" b="b"/>
              <a:pathLst>
                <a:path w="4644" h="4033" extrusionOk="0">
                  <a:moveTo>
                    <a:pt x="876" y="0"/>
                  </a:moveTo>
                  <a:lnTo>
                    <a:pt x="530" y="102"/>
                  </a:lnTo>
                  <a:lnTo>
                    <a:pt x="244" y="285"/>
                  </a:lnTo>
                  <a:lnTo>
                    <a:pt x="41" y="591"/>
                  </a:lnTo>
                  <a:lnTo>
                    <a:pt x="0" y="958"/>
                  </a:lnTo>
                  <a:lnTo>
                    <a:pt x="41" y="1182"/>
                  </a:lnTo>
                  <a:lnTo>
                    <a:pt x="183" y="1609"/>
                  </a:lnTo>
                  <a:lnTo>
                    <a:pt x="530" y="2424"/>
                  </a:lnTo>
                  <a:lnTo>
                    <a:pt x="998" y="3137"/>
                  </a:lnTo>
                  <a:lnTo>
                    <a:pt x="1650" y="3687"/>
                  </a:lnTo>
                  <a:lnTo>
                    <a:pt x="2057" y="3890"/>
                  </a:lnTo>
                  <a:lnTo>
                    <a:pt x="2281" y="3972"/>
                  </a:lnTo>
                  <a:lnTo>
                    <a:pt x="2709" y="4033"/>
                  </a:lnTo>
                  <a:lnTo>
                    <a:pt x="3340" y="3951"/>
                  </a:lnTo>
                  <a:lnTo>
                    <a:pt x="4073" y="3544"/>
                  </a:lnTo>
                  <a:lnTo>
                    <a:pt x="4440" y="3035"/>
                  </a:lnTo>
                  <a:lnTo>
                    <a:pt x="4603" y="2628"/>
                  </a:lnTo>
                  <a:lnTo>
                    <a:pt x="4643" y="2403"/>
                  </a:lnTo>
                  <a:lnTo>
                    <a:pt x="4643" y="2281"/>
                  </a:lnTo>
                  <a:lnTo>
                    <a:pt x="4582" y="2037"/>
                  </a:lnTo>
                  <a:lnTo>
                    <a:pt x="4338" y="1752"/>
                  </a:lnTo>
                  <a:lnTo>
                    <a:pt x="3870" y="1548"/>
                  </a:lnTo>
                  <a:lnTo>
                    <a:pt x="3483" y="1589"/>
                  </a:lnTo>
                  <a:lnTo>
                    <a:pt x="3259" y="1711"/>
                  </a:lnTo>
                  <a:lnTo>
                    <a:pt x="3177" y="1813"/>
                  </a:lnTo>
                  <a:lnTo>
                    <a:pt x="3075" y="1935"/>
                  </a:lnTo>
                  <a:lnTo>
                    <a:pt x="2851" y="2037"/>
                  </a:lnTo>
                  <a:lnTo>
                    <a:pt x="2546" y="1955"/>
                  </a:lnTo>
                  <a:lnTo>
                    <a:pt x="2077" y="1182"/>
                  </a:lnTo>
                  <a:lnTo>
                    <a:pt x="1894" y="672"/>
                  </a:lnTo>
                  <a:lnTo>
                    <a:pt x="1813" y="469"/>
                  </a:lnTo>
                  <a:lnTo>
                    <a:pt x="1568" y="163"/>
                  </a:lnTo>
                  <a:lnTo>
                    <a:pt x="1242" y="21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61"/>
            <p:cNvSpPr/>
            <p:nvPr/>
          </p:nvSpPr>
          <p:spPr>
            <a:xfrm>
              <a:off x="8121719" y="525950"/>
              <a:ext cx="256353" cy="297337"/>
            </a:xfrm>
            <a:custGeom>
              <a:avLst/>
              <a:gdLst/>
              <a:ahLst/>
              <a:cxnLst/>
              <a:rect l="l" t="t" r="r" b="b"/>
              <a:pathLst>
                <a:path w="4197" h="4868" extrusionOk="0">
                  <a:moveTo>
                    <a:pt x="2250" y="3128"/>
                  </a:moveTo>
                  <a:lnTo>
                    <a:pt x="2241" y="3157"/>
                  </a:lnTo>
                  <a:lnTo>
                    <a:pt x="2241" y="3137"/>
                  </a:lnTo>
                  <a:lnTo>
                    <a:pt x="2250" y="3128"/>
                  </a:lnTo>
                  <a:close/>
                  <a:moveTo>
                    <a:pt x="1019" y="0"/>
                  </a:moveTo>
                  <a:lnTo>
                    <a:pt x="836" y="21"/>
                  </a:lnTo>
                  <a:lnTo>
                    <a:pt x="449" y="184"/>
                  </a:lnTo>
                  <a:lnTo>
                    <a:pt x="164" y="448"/>
                  </a:lnTo>
                  <a:lnTo>
                    <a:pt x="1" y="815"/>
                  </a:lnTo>
                  <a:lnTo>
                    <a:pt x="1" y="1039"/>
                  </a:lnTo>
                  <a:lnTo>
                    <a:pt x="41" y="1467"/>
                  </a:lnTo>
                  <a:lnTo>
                    <a:pt x="245" y="2302"/>
                  </a:lnTo>
                  <a:lnTo>
                    <a:pt x="591" y="3096"/>
                  </a:lnTo>
                  <a:lnTo>
                    <a:pt x="1060" y="3809"/>
                  </a:lnTo>
                  <a:lnTo>
                    <a:pt x="1345" y="4155"/>
                  </a:lnTo>
                  <a:lnTo>
                    <a:pt x="1508" y="4338"/>
                  </a:lnTo>
                  <a:lnTo>
                    <a:pt x="1915" y="4623"/>
                  </a:lnTo>
                  <a:lnTo>
                    <a:pt x="2343" y="4827"/>
                  </a:lnTo>
                  <a:lnTo>
                    <a:pt x="2832" y="4868"/>
                  </a:lnTo>
                  <a:lnTo>
                    <a:pt x="3076" y="4827"/>
                  </a:lnTo>
                  <a:lnTo>
                    <a:pt x="3320" y="4766"/>
                  </a:lnTo>
                  <a:lnTo>
                    <a:pt x="3728" y="4501"/>
                  </a:lnTo>
                  <a:lnTo>
                    <a:pt x="4033" y="4134"/>
                  </a:lnTo>
                  <a:lnTo>
                    <a:pt x="4196" y="3686"/>
                  </a:lnTo>
                  <a:lnTo>
                    <a:pt x="4196" y="3422"/>
                  </a:lnTo>
                  <a:lnTo>
                    <a:pt x="4176" y="3218"/>
                  </a:lnTo>
                  <a:lnTo>
                    <a:pt x="4033" y="2892"/>
                  </a:lnTo>
                  <a:lnTo>
                    <a:pt x="3789" y="2648"/>
                  </a:lnTo>
                  <a:lnTo>
                    <a:pt x="3463" y="2485"/>
                  </a:lnTo>
                  <a:lnTo>
                    <a:pt x="3117" y="2444"/>
                  </a:lnTo>
                  <a:lnTo>
                    <a:pt x="2791" y="2485"/>
                  </a:lnTo>
                  <a:lnTo>
                    <a:pt x="2760" y="2504"/>
                  </a:lnTo>
                  <a:lnTo>
                    <a:pt x="2760" y="2504"/>
                  </a:lnTo>
                  <a:lnTo>
                    <a:pt x="2669" y="2403"/>
                  </a:lnTo>
                  <a:lnTo>
                    <a:pt x="2485" y="2159"/>
                  </a:lnTo>
                  <a:lnTo>
                    <a:pt x="2322" y="1894"/>
                  </a:lnTo>
                  <a:lnTo>
                    <a:pt x="2098" y="1324"/>
                  </a:lnTo>
                  <a:lnTo>
                    <a:pt x="2058" y="1039"/>
                  </a:lnTo>
                  <a:lnTo>
                    <a:pt x="2017" y="815"/>
                  </a:lnTo>
                  <a:lnTo>
                    <a:pt x="1874" y="448"/>
                  </a:lnTo>
                  <a:lnTo>
                    <a:pt x="1610" y="184"/>
                  </a:lnTo>
                  <a:lnTo>
                    <a:pt x="1243" y="21"/>
                  </a:lnTo>
                  <a:lnTo>
                    <a:pt x="10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61"/>
            <p:cNvSpPr/>
            <p:nvPr/>
          </p:nvSpPr>
          <p:spPr>
            <a:xfrm>
              <a:off x="7513562" y="391578"/>
              <a:ext cx="284938" cy="252627"/>
            </a:xfrm>
            <a:custGeom>
              <a:avLst/>
              <a:gdLst/>
              <a:ahLst/>
              <a:cxnLst/>
              <a:rect l="l" t="t" r="r" b="b"/>
              <a:pathLst>
                <a:path w="4665" h="4136" extrusionOk="0">
                  <a:moveTo>
                    <a:pt x="1795" y="1764"/>
                  </a:moveTo>
                  <a:lnTo>
                    <a:pt x="1854" y="1793"/>
                  </a:lnTo>
                  <a:lnTo>
                    <a:pt x="1833" y="1814"/>
                  </a:lnTo>
                  <a:lnTo>
                    <a:pt x="1795" y="1764"/>
                  </a:lnTo>
                  <a:close/>
                  <a:moveTo>
                    <a:pt x="3870" y="1"/>
                  </a:moveTo>
                  <a:lnTo>
                    <a:pt x="3483" y="42"/>
                  </a:lnTo>
                  <a:lnTo>
                    <a:pt x="3279" y="205"/>
                  </a:lnTo>
                  <a:lnTo>
                    <a:pt x="2994" y="510"/>
                  </a:lnTo>
                  <a:lnTo>
                    <a:pt x="2546" y="1243"/>
                  </a:lnTo>
                  <a:lnTo>
                    <a:pt x="2261" y="1569"/>
                  </a:lnTo>
                  <a:lnTo>
                    <a:pt x="2180" y="1618"/>
                  </a:lnTo>
                  <a:lnTo>
                    <a:pt x="2180" y="1618"/>
                  </a:lnTo>
                  <a:lnTo>
                    <a:pt x="2017" y="1651"/>
                  </a:lnTo>
                  <a:lnTo>
                    <a:pt x="2037" y="1671"/>
                  </a:lnTo>
                  <a:lnTo>
                    <a:pt x="1935" y="1712"/>
                  </a:lnTo>
                  <a:lnTo>
                    <a:pt x="1854" y="1651"/>
                  </a:lnTo>
                  <a:lnTo>
                    <a:pt x="1678" y="1621"/>
                  </a:lnTo>
                  <a:lnTo>
                    <a:pt x="1678" y="1621"/>
                  </a:lnTo>
                  <a:lnTo>
                    <a:pt x="1365" y="1406"/>
                  </a:lnTo>
                  <a:lnTo>
                    <a:pt x="998" y="1345"/>
                  </a:lnTo>
                  <a:lnTo>
                    <a:pt x="652" y="1406"/>
                  </a:lnTo>
                  <a:lnTo>
                    <a:pt x="347" y="1589"/>
                  </a:lnTo>
                  <a:lnTo>
                    <a:pt x="102" y="1854"/>
                  </a:lnTo>
                  <a:lnTo>
                    <a:pt x="0" y="2200"/>
                  </a:lnTo>
                  <a:lnTo>
                    <a:pt x="21" y="2608"/>
                  </a:lnTo>
                  <a:lnTo>
                    <a:pt x="123" y="2832"/>
                  </a:lnTo>
                  <a:lnTo>
                    <a:pt x="245" y="3137"/>
                  </a:lnTo>
                  <a:lnTo>
                    <a:pt x="510" y="3483"/>
                  </a:lnTo>
                  <a:lnTo>
                    <a:pt x="713" y="3687"/>
                  </a:lnTo>
                  <a:lnTo>
                    <a:pt x="1182" y="3952"/>
                  </a:lnTo>
                  <a:lnTo>
                    <a:pt x="1446" y="4033"/>
                  </a:lnTo>
                  <a:lnTo>
                    <a:pt x="1691" y="4094"/>
                  </a:lnTo>
                  <a:lnTo>
                    <a:pt x="2200" y="4135"/>
                  </a:lnTo>
                  <a:lnTo>
                    <a:pt x="2709" y="4054"/>
                  </a:lnTo>
                  <a:lnTo>
                    <a:pt x="3178" y="3870"/>
                  </a:lnTo>
                  <a:lnTo>
                    <a:pt x="3402" y="3748"/>
                  </a:lnTo>
                  <a:lnTo>
                    <a:pt x="3605" y="3606"/>
                  </a:lnTo>
                  <a:lnTo>
                    <a:pt x="3992" y="3259"/>
                  </a:lnTo>
                  <a:lnTo>
                    <a:pt x="4420" y="2608"/>
                  </a:lnTo>
                  <a:lnTo>
                    <a:pt x="4644" y="1875"/>
                  </a:lnTo>
                  <a:lnTo>
                    <a:pt x="4664" y="1365"/>
                  </a:lnTo>
                  <a:lnTo>
                    <a:pt x="4583" y="877"/>
                  </a:lnTo>
                  <a:lnTo>
                    <a:pt x="4379" y="408"/>
                  </a:lnTo>
                  <a:lnTo>
                    <a:pt x="4216" y="205"/>
                  </a:lnTo>
                  <a:lnTo>
                    <a:pt x="4114" y="103"/>
                  </a:lnTo>
                  <a:lnTo>
                    <a:pt x="38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61"/>
            <p:cNvSpPr/>
            <p:nvPr/>
          </p:nvSpPr>
          <p:spPr>
            <a:xfrm>
              <a:off x="7513549" y="1489639"/>
              <a:ext cx="188487" cy="212869"/>
            </a:xfrm>
            <a:custGeom>
              <a:avLst/>
              <a:gdLst/>
              <a:ahLst/>
              <a:cxnLst/>
              <a:rect l="l" t="t" r="r" b="b"/>
              <a:pathLst>
                <a:path w="3301" h="3728" extrusionOk="0">
                  <a:moveTo>
                    <a:pt x="571" y="1"/>
                  </a:moveTo>
                  <a:lnTo>
                    <a:pt x="306" y="82"/>
                  </a:lnTo>
                  <a:lnTo>
                    <a:pt x="123" y="266"/>
                  </a:lnTo>
                  <a:lnTo>
                    <a:pt x="21" y="530"/>
                  </a:lnTo>
                  <a:lnTo>
                    <a:pt x="1" y="693"/>
                  </a:lnTo>
                  <a:lnTo>
                    <a:pt x="42" y="1325"/>
                  </a:lnTo>
                  <a:lnTo>
                    <a:pt x="225" y="2262"/>
                  </a:lnTo>
                  <a:lnTo>
                    <a:pt x="490" y="2832"/>
                  </a:lnTo>
                  <a:lnTo>
                    <a:pt x="693" y="3076"/>
                  </a:lnTo>
                  <a:lnTo>
                    <a:pt x="917" y="3300"/>
                  </a:lnTo>
                  <a:lnTo>
                    <a:pt x="1447" y="3606"/>
                  </a:lnTo>
                  <a:lnTo>
                    <a:pt x="2058" y="3728"/>
                  </a:lnTo>
                  <a:lnTo>
                    <a:pt x="2669" y="3626"/>
                  </a:lnTo>
                  <a:lnTo>
                    <a:pt x="2954" y="3463"/>
                  </a:lnTo>
                  <a:lnTo>
                    <a:pt x="3076" y="3382"/>
                  </a:lnTo>
                  <a:lnTo>
                    <a:pt x="3239" y="3158"/>
                  </a:lnTo>
                  <a:lnTo>
                    <a:pt x="3300" y="2750"/>
                  </a:lnTo>
                  <a:lnTo>
                    <a:pt x="3096" y="2262"/>
                  </a:lnTo>
                  <a:lnTo>
                    <a:pt x="2791" y="2058"/>
                  </a:lnTo>
                  <a:lnTo>
                    <a:pt x="2526" y="2058"/>
                  </a:lnTo>
                  <a:lnTo>
                    <a:pt x="2363" y="2099"/>
                  </a:lnTo>
                  <a:lnTo>
                    <a:pt x="2241" y="2139"/>
                  </a:lnTo>
                  <a:lnTo>
                    <a:pt x="2017" y="2119"/>
                  </a:lnTo>
                  <a:lnTo>
                    <a:pt x="1773" y="1915"/>
                  </a:lnTo>
                  <a:lnTo>
                    <a:pt x="1508" y="1141"/>
                  </a:lnTo>
                  <a:lnTo>
                    <a:pt x="1467" y="693"/>
                  </a:lnTo>
                  <a:lnTo>
                    <a:pt x="1447" y="530"/>
                  </a:lnTo>
                  <a:lnTo>
                    <a:pt x="1304" y="266"/>
                  </a:lnTo>
                  <a:lnTo>
                    <a:pt x="958" y="21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61"/>
            <p:cNvSpPr/>
            <p:nvPr/>
          </p:nvSpPr>
          <p:spPr>
            <a:xfrm>
              <a:off x="7232115" y="1097327"/>
              <a:ext cx="281446" cy="223375"/>
            </a:xfrm>
            <a:custGeom>
              <a:avLst/>
              <a:gdLst/>
              <a:ahLst/>
              <a:cxnLst/>
              <a:rect l="l" t="t" r="r" b="b"/>
              <a:pathLst>
                <a:path w="4929" h="3912" extrusionOk="0">
                  <a:moveTo>
                    <a:pt x="835" y="1"/>
                  </a:moveTo>
                  <a:lnTo>
                    <a:pt x="550" y="62"/>
                  </a:lnTo>
                  <a:lnTo>
                    <a:pt x="204" y="306"/>
                  </a:lnTo>
                  <a:lnTo>
                    <a:pt x="0" y="693"/>
                  </a:lnTo>
                  <a:lnTo>
                    <a:pt x="0" y="1019"/>
                  </a:lnTo>
                  <a:lnTo>
                    <a:pt x="61" y="1182"/>
                  </a:lnTo>
                  <a:lnTo>
                    <a:pt x="285" y="1691"/>
                  </a:lnTo>
                  <a:lnTo>
                    <a:pt x="794" y="2587"/>
                  </a:lnTo>
                  <a:lnTo>
                    <a:pt x="1446" y="3321"/>
                  </a:lnTo>
                  <a:lnTo>
                    <a:pt x="2098" y="3687"/>
                  </a:lnTo>
                  <a:lnTo>
                    <a:pt x="2607" y="3850"/>
                  </a:lnTo>
                  <a:lnTo>
                    <a:pt x="2892" y="3891"/>
                  </a:lnTo>
                  <a:lnTo>
                    <a:pt x="3116" y="3911"/>
                  </a:lnTo>
                  <a:lnTo>
                    <a:pt x="3605" y="3830"/>
                  </a:lnTo>
                  <a:lnTo>
                    <a:pt x="4053" y="3626"/>
                  </a:lnTo>
                  <a:lnTo>
                    <a:pt x="4440" y="3341"/>
                  </a:lnTo>
                  <a:lnTo>
                    <a:pt x="4562" y="3178"/>
                  </a:lnTo>
                  <a:lnTo>
                    <a:pt x="4705" y="2954"/>
                  </a:lnTo>
                  <a:lnTo>
                    <a:pt x="4868" y="2465"/>
                  </a:lnTo>
                  <a:lnTo>
                    <a:pt x="4929" y="1712"/>
                  </a:lnTo>
                  <a:lnTo>
                    <a:pt x="4827" y="1203"/>
                  </a:lnTo>
                  <a:lnTo>
                    <a:pt x="4766" y="1060"/>
                  </a:lnTo>
                  <a:lnTo>
                    <a:pt x="4542" y="856"/>
                  </a:lnTo>
                  <a:lnTo>
                    <a:pt x="4236" y="816"/>
                  </a:lnTo>
                  <a:lnTo>
                    <a:pt x="3951" y="958"/>
                  </a:lnTo>
                  <a:lnTo>
                    <a:pt x="3870" y="1080"/>
                  </a:lnTo>
                  <a:lnTo>
                    <a:pt x="3686" y="1427"/>
                  </a:lnTo>
                  <a:lnTo>
                    <a:pt x="3299" y="1915"/>
                  </a:lnTo>
                  <a:lnTo>
                    <a:pt x="2974" y="2058"/>
                  </a:lnTo>
                  <a:lnTo>
                    <a:pt x="2750" y="2058"/>
                  </a:lnTo>
                  <a:lnTo>
                    <a:pt x="2485" y="1976"/>
                  </a:lnTo>
                  <a:lnTo>
                    <a:pt x="2057" y="1630"/>
                  </a:lnTo>
                  <a:lnTo>
                    <a:pt x="1589" y="917"/>
                  </a:lnTo>
                  <a:lnTo>
                    <a:pt x="1385" y="408"/>
                  </a:lnTo>
                  <a:lnTo>
                    <a:pt x="1304" y="245"/>
                  </a:lnTo>
                  <a:lnTo>
                    <a:pt x="1080" y="62"/>
                  </a:lnTo>
                  <a:lnTo>
                    <a:pt x="8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61"/>
            <p:cNvSpPr/>
            <p:nvPr/>
          </p:nvSpPr>
          <p:spPr>
            <a:xfrm rot="2700000">
              <a:off x="8460382" y="1323256"/>
              <a:ext cx="376079" cy="333433"/>
            </a:xfrm>
            <a:custGeom>
              <a:avLst/>
              <a:gdLst/>
              <a:ahLst/>
              <a:cxnLst/>
              <a:rect l="l" t="t" r="r" b="b"/>
              <a:pathLst>
                <a:path w="4665" h="4136" extrusionOk="0">
                  <a:moveTo>
                    <a:pt x="1795" y="1764"/>
                  </a:moveTo>
                  <a:lnTo>
                    <a:pt x="1854" y="1793"/>
                  </a:lnTo>
                  <a:lnTo>
                    <a:pt x="1833" y="1814"/>
                  </a:lnTo>
                  <a:lnTo>
                    <a:pt x="1795" y="1764"/>
                  </a:lnTo>
                  <a:close/>
                  <a:moveTo>
                    <a:pt x="3870" y="1"/>
                  </a:moveTo>
                  <a:lnTo>
                    <a:pt x="3483" y="42"/>
                  </a:lnTo>
                  <a:lnTo>
                    <a:pt x="3279" y="205"/>
                  </a:lnTo>
                  <a:lnTo>
                    <a:pt x="2994" y="510"/>
                  </a:lnTo>
                  <a:lnTo>
                    <a:pt x="2546" y="1243"/>
                  </a:lnTo>
                  <a:lnTo>
                    <a:pt x="2261" y="1569"/>
                  </a:lnTo>
                  <a:lnTo>
                    <a:pt x="2180" y="1618"/>
                  </a:lnTo>
                  <a:lnTo>
                    <a:pt x="2180" y="1618"/>
                  </a:lnTo>
                  <a:lnTo>
                    <a:pt x="2017" y="1651"/>
                  </a:lnTo>
                  <a:lnTo>
                    <a:pt x="2037" y="1671"/>
                  </a:lnTo>
                  <a:lnTo>
                    <a:pt x="1935" y="1712"/>
                  </a:lnTo>
                  <a:lnTo>
                    <a:pt x="1854" y="1651"/>
                  </a:lnTo>
                  <a:lnTo>
                    <a:pt x="1678" y="1621"/>
                  </a:lnTo>
                  <a:lnTo>
                    <a:pt x="1678" y="1621"/>
                  </a:lnTo>
                  <a:lnTo>
                    <a:pt x="1365" y="1406"/>
                  </a:lnTo>
                  <a:lnTo>
                    <a:pt x="998" y="1345"/>
                  </a:lnTo>
                  <a:lnTo>
                    <a:pt x="652" y="1406"/>
                  </a:lnTo>
                  <a:lnTo>
                    <a:pt x="347" y="1589"/>
                  </a:lnTo>
                  <a:lnTo>
                    <a:pt x="102" y="1854"/>
                  </a:lnTo>
                  <a:lnTo>
                    <a:pt x="0" y="2200"/>
                  </a:lnTo>
                  <a:lnTo>
                    <a:pt x="21" y="2608"/>
                  </a:lnTo>
                  <a:lnTo>
                    <a:pt x="123" y="2832"/>
                  </a:lnTo>
                  <a:lnTo>
                    <a:pt x="245" y="3137"/>
                  </a:lnTo>
                  <a:lnTo>
                    <a:pt x="510" y="3483"/>
                  </a:lnTo>
                  <a:lnTo>
                    <a:pt x="713" y="3687"/>
                  </a:lnTo>
                  <a:lnTo>
                    <a:pt x="1182" y="3952"/>
                  </a:lnTo>
                  <a:lnTo>
                    <a:pt x="1446" y="4033"/>
                  </a:lnTo>
                  <a:lnTo>
                    <a:pt x="1691" y="4094"/>
                  </a:lnTo>
                  <a:lnTo>
                    <a:pt x="2200" y="4135"/>
                  </a:lnTo>
                  <a:lnTo>
                    <a:pt x="2709" y="4054"/>
                  </a:lnTo>
                  <a:lnTo>
                    <a:pt x="3178" y="3870"/>
                  </a:lnTo>
                  <a:lnTo>
                    <a:pt x="3402" y="3748"/>
                  </a:lnTo>
                  <a:lnTo>
                    <a:pt x="3605" y="3606"/>
                  </a:lnTo>
                  <a:lnTo>
                    <a:pt x="3992" y="3259"/>
                  </a:lnTo>
                  <a:lnTo>
                    <a:pt x="4420" y="2608"/>
                  </a:lnTo>
                  <a:lnTo>
                    <a:pt x="4644" y="1875"/>
                  </a:lnTo>
                  <a:lnTo>
                    <a:pt x="4664" y="1365"/>
                  </a:lnTo>
                  <a:lnTo>
                    <a:pt x="4583" y="877"/>
                  </a:lnTo>
                  <a:lnTo>
                    <a:pt x="4379" y="408"/>
                  </a:lnTo>
                  <a:lnTo>
                    <a:pt x="4216" y="205"/>
                  </a:lnTo>
                  <a:lnTo>
                    <a:pt x="4114" y="103"/>
                  </a:lnTo>
                  <a:lnTo>
                    <a:pt x="38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61"/>
            <p:cNvSpPr/>
            <p:nvPr/>
          </p:nvSpPr>
          <p:spPr>
            <a:xfrm>
              <a:off x="7997413" y="1451330"/>
              <a:ext cx="256347" cy="289507"/>
            </a:xfrm>
            <a:custGeom>
              <a:avLst/>
              <a:gdLst/>
              <a:ahLst/>
              <a:cxnLst/>
              <a:rect l="l" t="t" r="r" b="b"/>
              <a:pathLst>
                <a:path w="3301" h="3728" extrusionOk="0">
                  <a:moveTo>
                    <a:pt x="571" y="1"/>
                  </a:moveTo>
                  <a:lnTo>
                    <a:pt x="306" y="82"/>
                  </a:lnTo>
                  <a:lnTo>
                    <a:pt x="123" y="266"/>
                  </a:lnTo>
                  <a:lnTo>
                    <a:pt x="21" y="530"/>
                  </a:lnTo>
                  <a:lnTo>
                    <a:pt x="1" y="693"/>
                  </a:lnTo>
                  <a:lnTo>
                    <a:pt x="42" y="1325"/>
                  </a:lnTo>
                  <a:lnTo>
                    <a:pt x="225" y="2262"/>
                  </a:lnTo>
                  <a:lnTo>
                    <a:pt x="490" y="2832"/>
                  </a:lnTo>
                  <a:lnTo>
                    <a:pt x="693" y="3076"/>
                  </a:lnTo>
                  <a:lnTo>
                    <a:pt x="917" y="3300"/>
                  </a:lnTo>
                  <a:lnTo>
                    <a:pt x="1447" y="3606"/>
                  </a:lnTo>
                  <a:lnTo>
                    <a:pt x="2058" y="3728"/>
                  </a:lnTo>
                  <a:lnTo>
                    <a:pt x="2669" y="3626"/>
                  </a:lnTo>
                  <a:lnTo>
                    <a:pt x="2954" y="3463"/>
                  </a:lnTo>
                  <a:lnTo>
                    <a:pt x="3076" y="3382"/>
                  </a:lnTo>
                  <a:lnTo>
                    <a:pt x="3239" y="3158"/>
                  </a:lnTo>
                  <a:lnTo>
                    <a:pt x="3300" y="2750"/>
                  </a:lnTo>
                  <a:lnTo>
                    <a:pt x="3096" y="2262"/>
                  </a:lnTo>
                  <a:lnTo>
                    <a:pt x="2791" y="2058"/>
                  </a:lnTo>
                  <a:lnTo>
                    <a:pt x="2526" y="2058"/>
                  </a:lnTo>
                  <a:lnTo>
                    <a:pt x="2363" y="2099"/>
                  </a:lnTo>
                  <a:lnTo>
                    <a:pt x="2241" y="2139"/>
                  </a:lnTo>
                  <a:lnTo>
                    <a:pt x="2017" y="2119"/>
                  </a:lnTo>
                  <a:lnTo>
                    <a:pt x="1773" y="1915"/>
                  </a:lnTo>
                  <a:lnTo>
                    <a:pt x="1508" y="1141"/>
                  </a:lnTo>
                  <a:lnTo>
                    <a:pt x="1467" y="693"/>
                  </a:lnTo>
                  <a:lnTo>
                    <a:pt x="1447" y="530"/>
                  </a:lnTo>
                  <a:lnTo>
                    <a:pt x="1304" y="266"/>
                  </a:lnTo>
                  <a:lnTo>
                    <a:pt x="958" y="21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2" name="Google Shape;712;p61"/>
          <p:cNvGrpSpPr/>
          <p:nvPr/>
        </p:nvGrpSpPr>
        <p:grpSpPr>
          <a:xfrm rot="-2241830">
            <a:off x="7535709" y="51521"/>
            <a:ext cx="1106020" cy="2029355"/>
            <a:chOff x="1647248" y="3431132"/>
            <a:chExt cx="1113865" cy="1444266"/>
          </a:xfrm>
        </p:grpSpPr>
        <p:sp>
          <p:nvSpPr>
            <p:cNvPr id="713" name="Google Shape;713;p61"/>
            <p:cNvSpPr/>
            <p:nvPr/>
          </p:nvSpPr>
          <p:spPr>
            <a:xfrm rot="4021324">
              <a:off x="1829957" y="3889987"/>
              <a:ext cx="1168115" cy="258722"/>
            </a:xfrm>
            <a:custGeom>
              <a:avLst/>
              <a:gdLst/>
              <a:ahLst/>
              <a:cxnLst/>
              <a:rect l="l" t="t" r="r" b="b"/>
              <a:pathLst>
                <a:path w="8005" h="1773" extrusionOk="0">
                  <a:moveTo>
                    <a:pt x="164" y="0"/>
                  </a:moveTo>
                  <a:lnTo>
                    <a:pt x="41" y="102"/>
                  </a:lnTo>
                  <a:lnTo>
                    <a:pt x="1" y="245"/>
                  </a:lnTo>
                  <a:lnTo>
                    <a:pt x="62" y="387"/>
                  </a:lnTo>
                  <a:lnTo>
                    <a:pt x="143" y="408"/>
                  </a:lnTo>
                  <a:lnTo>
                    <a:pt x="3952" y="1080"/>
                  </a:lnTo>
                  <a:lnTo>
                    <a:pt x="7740" y="1752"/>
                  </a:lnTo>
                  <a:lnTo>
                    <a:pt x="7821" y="1772"/>
                  </a:lnTo>
                  <a:lnTo>
                    <a:pt x="7964" y="1670"/>
                  </a:lnTo>
                  <a:lnTo>
                    <a:pt x="8004" y="1507"/>
                  </a:lnTo>
                  <a:lnTo>
                    <a:pt x="7923" y="1385"/>
                  </a:lnTo>
                  <a:lnTo>
                    <a:pt x="7841" y="1344"/>
                  </a:lnTo>
                  <a:lnTo>
                    <a:pt x="4053" y="672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61"/>
            <p:cNvSpPr/>
            <p:nvPr/>
          </p:nvSpPr>
          <p:spPr>
            <a:xfrm rot="4021324">
              <a:off x="1728319" y="4164367"/>
              <a:ext cx="1055171" cy="324096"/>
            </a:xfrm>
            <a:custGeom>
              <a:avLst/>
              <a:gdLst/>
              <a:ahLst/>
              <a:cxnLst/>
              <a:rect l="l" t="t" r="r" b="b"/>
              <a:pathLst>
                <a:path w="7231" h="2221" extrusionOk="0">
                  <a:moveTo>
                    <a:pt x="163" y="1"/>
                  </a:moveTo>
                  <a:lnTo>
                    <a:pt x="41" y="82"/>
                  </a:lnTo>
                  <a:lnTo>
                    <a:pt x="0" y="245"/>
                  </a:lnTo>
                  <a:lnTo>
                    <a:pt x="61" y="367"/>
                  </a:lnTo>
                  <a:lnTo>
                    <a:pt x="143" y="408"/>
                  </a:lnTo>
                  <a:lnTo>
                    <a:pt x="3544" y="1304"/>
                  </a:lnTo>
                  <a:lnTo>
                    <a:pt x="6965" y="2220"/>
                  </a:lnTo>
                  <a:lnTo>
                    <a:pt x="7047" y="2220"/>
                  </a:lnTo>
                  <a:lnTo>
                    <a:pt x="7189" y="2139"/>
                  </a:lnTo>
                  <a:lnTo>
                    <a:pt x="7230" y="1976"/>
                  </a:lnTo>
                  <a:lnTo>
                    <a:pt x="7149" y="1854"/>
                  </a:lnTo>
                  <a:lnTo>
                    <a:pt x="7067" y="1813"/>
                  </a:lnTo>
                  <a:lnTo>
                    <a:pt x="3666" y="917"/>
                  </a:lnTo>
                  <a:lnTo>
                    <a:pt x="2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61"/>
            <p:cNvSpPr/>
            <p:nvPr/>
          </p:nvSpPr>
          <p:spPr>
            <a:xfrm rot="4021324">
              <a:off x="1430516" y="4064402"/>
              <a:ext cx="1236408" cy="347881"/>
            </a:xfrm>
            <a:custGeom>
              <a:avLst/>
              <a:gdLst/>
              <a:ahLst/>
              <a:cxnLst/>
              <a:rect l="l" t="t" r="r" b="b"/>
              <a:pathLst>
                <a:path w="8473" h="2384" extrusionOk="0">
                  <a:moveTo>
                    <a:pt x="163" y="1"/>
                  </a:moveTo>
                  <a:lnTo>
                    <a:pt x="41" y="102"/>
                  </a:lnTo>
                  <a:lnTo>
                    <a:pt x="0" y="245"/>
                  </a:lnTo>
                  <a:lnTo>
                    <a:pt x="61" y="387"/>
                  </a:lnTo>
                  <a:lnTo>
                    <a:pt x="163" y="408"/>
                  </a:lnTo>
                  <a:lnTo>
                    <a:pt x="4175" y="1406"/>
                  </a:lnTo>
                  <a:lnTo>
                    <a:pt x="8207" y="2383"/>
                  </a:lnTo>
                  <a:lnTo>
                    <a:pt x="8309" y="2383"/>
                  </a:lnTo>
                  <a:lnTo>
                    <a:pt x="8431" y="2302"/>
                  </a:lnTo>
                  <a:lnTo>
                    <a:pt x="8472" y="2139"/>
                  </a:lnTo>
                  <a:lnTo>
                    <a:pt x="8411" y="1996"/>
                  </a:lnTo>
                  <a:lnTo>
                    <a:pt x="8330" y="1976"/>
                  </a:lnTo>
                  <a:lnTo>
                    <a:pt x="4297" y="998"/>
                  </a:lnTo>
                  <a:lnTo>
                    <a:pt x="265" y="21"/>
                  </a:lnTo>
                  <a:lnTo>
                    <a:pt x="1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8"/>
          <p:cNvSpPr txBox="1">
            <a:spLocks noGrp="1"/>
          </p:cNvSpPr>
          <p:nvPr>
            <p:ph type="title"/>
          </p:nvPr>
        </p:nvSpPr>
        <p:spPr>
          <a:xfrm>
            <a:off x="234652" y="590048"/>
            <a:ext cx="5776095" cy="835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 smtClean="0"/>
              <a:t>In this lesson, you will learn :</a:t>
            </a:r>
            <a:endParaRPr sz="3200" b="1" dirty="0"/>
          </a:p>
        </p:txBody>
      </p:sp>
      <p:sp>
        <p:nvSpPr>
          <p:cNvPr id="562" name="Google Shape;562;p58"/>
          <p:cNvSpPr txBox="1">
            <a:spLocks noGrp="1"/>
          </p:cNvSpPr>
          <p:nvPr>
            <p:ph type="subTitle" idx="1"/>
          </p:nvPr>
        </p:nvSpPr>
        <p:spPr>
          <a:xfrm>
            <a:off x="416627" y="1508416"/>
            <a:ext cx="6069837" cy="29024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4572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 smtClean="0"/>
              <a:t>Talk about record – holding animals/ things,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 smtClean="0"/>
              <a:t>Interesting facts about these animals/ things using 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superlative adjectives.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1" dirty="0" smtClean="0">
                <a:solidFill>
                  <a:schemeClr val="tx1"/>
                </a:solidFill>
              </a:rPr>
              <a:t>Exclamations.</a:t>
            </a:r>
            <a:endParaRPr b="1" dirty="0">
              <a:solidFill>
                <a:schemeClr val="tx1"/>
              </a:solidFill>
            </a:endParaRPr>
          </a:p>
        </p:txBody>
      </p:sp>
      <p:grpSp>
        <p:nvGrpSpPr>
          <p:cNvPr id="564" name="Google Shape;564;p58"/>
          <p:cNvGrpSpPr/>
          <p:nvPr/>
        </p:nvGrpSpPr>
        <p:grpSpPr>
          <a:xfrm>
            <a:off x="7008530" y="21193"/>
            <a:ext cx="1847929" cy="1393440"/>
            <a:chOff x="153900" y="989998"/>
            <a:chExt cx="1847929" cy="1393440"/>
          </a:xfrm>
        </p:grpSpPr>
        <p:sp>
          <p:nvSpPr>
            <p:cNvPr id="565" name="Google Shape;565;p58"/>
            <p:cNvSpPr/>
            <p:nvPr/>
          </p:nvSpPr>
          <p:spPr>
            <a:xfrm rot="2732005">
              <a:off x="1137068" y="1030852"/>
              <a:ext cx="269849" cy="37018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0" y="82"/>
                  </a:lnTo>
                  <a:lnTo>
                    <a:pt x="1304" y="326"/>
                  </a:lnTo>
                  <a:lnTo>
                    <a:pt x="1100" y="510"/>
                  </a:lnTo>
                  <a:lnTo>
                    <a:pt x="998" y="693"/>
                  </a:lnTo>
                  <a:lnTo>
                    <a:pt x="550" y="187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31"/>
                  </a:lnTo>
                  <a:lnTo>
                    <a:pt x="245" y="5194"/>
                  </a:lnTo>
                  <a:lnTo>
                    <a:pt x="408" y="5316"/>
                  </a:lnTo>
                  <a:lnTo>
                    <a:pt x="856" y="5540"/>
                  </a:lnTo>
                  <a:lnTo>
                    <a:pt x="1752" y="5743"/>
                  </a:lnTo>
                  <a:lnTo>
                    <a:pt x="3055" y="5784"/>
                  </a:lnTo>
                  <a:lnTo>
                    <a:pt x="3809" y="5581"/>
                  </a:lnTo>
                  <a:lnTo>
                    <a:pt x="4114" y="5336"/>
                  </a:lnTo>
                  <a:lnTo>
                    <a:pt x="4196" y="5194"/>
                  </a:lnTo>
                  <a:lnTo>
                    <a:pt x="4216" y="4970"/>
                  </a:lnTo>
                  <a:lnTo>
                    <a:pt x="4175" y="4236"/>
                  </a:lnTo>
                  <a:lnTo>
                    <a:pt x="4013" y="3259"/>
                  </a:lnTo>
                  <a:lnTo>
                    <a:pt x="3727" y="2180"/>
                  </a:lnTo>
                  <a:lnTo>
                    <a:pt x="3320" y="1161"/>
                  </a:lnTo>
                  <a:lnTo>
                    <a:pt x="2811" y="387"/>
                  </a:lnTo>
                  <a:lnTo>
                    <a:pt x="2343" y="8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8"/>
            <p:cNvSpPr/>
            <p:nvPr/>
          </p:nvSpPr>
          <p:spPr>
            <a:xfrm rot="2732005">
              <a:off x="1606814" y="1192517"/>
              <a:ext cx="286806" cy="423618"/>
            </a:xfrm>
            <a:custGeom>
              <a:avLst/>
              <a:gdLst/>
              <a:ahLst/>
              <a:cxnLst/>
              <a:rect l="l" t="t" r="r" b="b"/>
              <a:pathLst>
                <a:path w="4482" h="6620" extrusionOk="0">
                  <a:moveTo>
                    <a:pt x="2139" y="1"/>
                  </a:moveTo>
                  <a:lnTo>
                    <a:pt x="1956" y="123"/>
                  </a:lnTo>
                  <a:lnTo>
                    <a:pt x="1874" y="265"/>
                  </a:lnTo>
                  <a:lnTo>
                    <a:pt x="1141" y="1609"/>
                  </a:lnTo>
                  <a:lnTo>
                    <a:pt x="347" y="3524"/>
                  </a:lnTo>
                  <a:lnTo>
                    <a:pt x="62" y="4725"/>
                  </a:lnTo>
                  <a:lnTo>
                    <a:pt x="1" y="5296"/>
                  </a:lnTo>
                  <a:lnTo>
                    <a:pt x="21" y="5560"/>
                  </a:lnTo>
                  <a:lnTo>
                    <a:pt x="327" y="6008"/>
                  </a:lnTo>
                  <a:lnTo>
                    <a:pt x="856" y="6334"/>
                  </a:lnTo>
                  <a:lnTo>
                    <a:pt x="1549" y="6538"/>
                  </a:lnTo>
                  <a:lnTo>
                    <a:pt x="2302" y="6619"/>
                  </a:lnTo>
                  <a:lnTo>
                    <a:pt x="3076" y="6558"/>
                  </a:lnTo>
                  <a:lnTo>
                    <a:pt x="3728" y="6375"/>
                  </a:lnTo>
                  <a:lnTo>
                    <a:pt x="4237" y="6049"/>
                  </a:lnTo>
                  <a:lnTo>
                    <a:pt x="4379" y="5825"/>
                  </a:lnTo>
                  <a:lnTo>
                    <a:pt x="4481" y="5560"/>
                  </a:lnTo>
                  <a:lnTo>
                    <a:pt x="4481" y="4725"/>
                  </a:lnTo>
                  <a:lnTo>
                    <a:pt x="4257" y="3666"/>
                  </a:lnTo>
                  <a:lnTo>
                    <a:pt x="3911" y="2546"/>
                  </a:lnTo>
                  <a:lnTo>
                    <a:pt x="3443" y="1467"/>
                  </a:lnTo>
                  <a:lnTo>
                    <a:pt x="2954" y="591"/>
                  </a:lnTo>
                  <a:lnTo>
                    <a:pt x="2465" y="82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8"/>
            <p:cNvSpPr/>
            <p:nvPr/>
          </p:nvSpPr>
          <p:spPr>
            <a:xfrm rot="2732005">
              <a:off x="424658" y="1219239"/>
              <a:ext cx="269849" cy="37018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8"/>
            <p:cNvSpPr/>
            <p:nvPr/>
          </p:nvSpPr>
          <p:spPr>
            <a:xfrm rot="2732005">
              <a:off x="282505" y="1856564"/>
              <a:ext cx="308883" cy="490040"/>
            </a:xfrm>
            <a:custGeom>
              <a:avLst/>
              <a:gdLst/>
              <a:ahLst/>
              <a:cxnLst/>
              <a:rect l="l" t="t" r="r" b="b"/>
              <a:pathLst>
                <a:path w="4827" h="7658" extrusionOk="0">
                  <a:moveTo>
                    <a:pt x="2118" y="0"/>
                  </a:moveTo>
                  <a:lnTo>
                    <a:pt x="1853" y="61"/>
                  </a:lnTo>
                  <a:lnTo>
                    <a:pt x="1609" y="326"/>
                  </a:lnTo>
                  <a:lnTo>
                    <a:pt x="1507" y="570"/>
                  </a:lnTo>
                  <a:lnTo>
                    <a:pt x="1263" y="1080"/>
                  </a:lnTo>
                  <a:lnTo>
                    <a:pt x="265" y="3809"/>
                  </a:lnTo>
                  <a:lnTo>
                    <a:pt x="0" y="5214"/>
                  </a:lnTo>
                  <a:lnTo>
                    <a:pt x="21" y="6008"/>
                  </a:lnTo>
                  <a:lnTo>
                    <a:pt x="122" y="6314"/>
                  </a:lnTo>
                  <a:lnTo>
                    <a:pt x="265" y="6599"/>
                  </a:lnTo>
                  <a:lnTo>
                    <a:pt x="713" y="7047"/>
                  </a:lnTo>
                  <a:lnTo>
                    <a:pt x="1304" y="7373"/>
                  </a:lnTo>
                  <a:lnTo>
                    <a:pt x="1976" y="7576"/>
                  </a:lnTo>
                  <a:lnTo>
                    <a:pt x="2688" y="7658"/>
                  </a:lnTo>
                  <a:lnTo>
                    <a:pt x="3381" y="7576"/>
                  </a:lnTo>
                  <a:lnTo>
                    <a:pt x="4012" y="7373"/>
                  </a:lnTo>
                  <a:lnTo>
                    <a:pt x="4501" y="7026"/>
                  </a:lnTo>
                  <a:lnTo>
                    <a:pt x="4684" y="6782"/>
                  </a:lnTo>
                  <a:lnTo>
                    <a:pt x="4745" y="6660"/>
                  </a:lnTo>
                  <a:lnTo>
                    <a:pt x="4827" y="6273"/>
                  </a:lnTo>
                  <a:lnTo>
                    <a:pt x="4806" y="5519"/>
                  </a:lnTo>
                  <a:lnTo>
                    <a:pt x="4542" y="4236"/>
                  </a:lnTo>
                  <a:lnTo>
                    <a:pt x="4073" y="2851"/>
                  </a:lnTo>
                  <a:lnTo>
                    <a:pt x="3503" y="1568"/>
                  </a:lnTo>
                  <a:lnTo>
                    <a:pt x="2872" y="550"/>
                  </a:lnTo>
                  <a:lnTo>
                    <a:pt x="2403" y="122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" name="Google Shape;569;p58"/>
          <p:cNvGrpSpPr/>
          <p:nvPr/>
        </p:nvGrpSpPr>
        <p:grpSpPr>
          <a:xfrm>
            <a:off x="6274318" y="2170143"/>
            <a:ext cx="2970654" cy="2973328"/>
            <a:chOff x="6112624" y="1604151"/>
            <a:chExt cx="2633792" cy="2636163"/>
          </a:xfrm>
        </p:grpSpPr>
        <p:sp>
          <p:nvSpPr>
            <p:cNvPr id="570" name="Google Shape;570;p58"/>
            <p:cNvSpPr/>
            <p:nvPr/>
          </p:nvSpPr>
          <p:spPr>
            <a:xfrm>
              <a:off x="6112624" y="1604151"/>
              <a:ext cx="2633792" cy="2636163"/>
            </a:xfrm>
            <a:custGeom>
              <a:avLst/>
              <a:gdLst/>
              <a:ahLst/>
              <a:cxnLst/>
              <a:rect l="l" t="t" r="r" b="b"/>
              <a:pathLst>
                <a:path w="22220" h="22240" extrusionOk="0">
                  <a:moveTo>
                    <a:pt x="11100" y="1"/>
                  </a:moveTo>
                  <a:lnTo>
                    <a:pt x="10530" y="21"/>
                  </a:lnTo>
                  <a:lnTo>
                    <a:pt x="9410" y="123"/>
                  </a:lnTo>
                  <a:lnTo>
                    <a:pt x="8330" y="347"/>
                  </a:lnTo>
                  <a:lnTo>
                    <a:pt x="7292" y="673"/>
                  </a:lnTo>
                  <a:lnTo>
                    <a:pt x="6294" y="1100"/>
                  </a:lnTo>
                  <a:lnTo>
                    <a:pt x="5337" y="1610"/>
                  </a:lnTo>
                  <a:lnTo>
                    <a:pt x="4461" y="2221"/>
                  </a:lnTo>
                  <a:lnTo>
                    <a:pt x="3626" y="2893"/>
                  </a:lnTo>
                  <a:lnTo>
                    <a:pt x="2872" y="3646"/>
                  </a:lnTo>
                  <a:lnTo>
                    <a:pt x="2200" y="4461"/>
                  </a:lnTo>
                  <a:lnTo>
                    <a:pt x="1610" y="5357"/>
                  </a:lnTo>
                  <a:lnTo>
                    <a:pt x="1080" y="6294"/>
                  </a:lnTo>
                  <a:lnTo>
                    <a:pt x="673" y="7292"/>
                  </a:lnTo>
                  <a:lnTo>
                    <a:pt x="347" y="8351"/>
                  </a:lnTo>
                  <a:lnTo>
                    <a:pt x="123" y="9430"/>
                  </a:lnTo>
                  <a:lnTo>
                    <a:pt x="1" y="10550"/>
                  </a:lnTo>
                  <a:lnTo>
                    <a:pt x="1" y="11120"/>
                  </a:lnTo>
                  <a:lnTo>
                    <a:pt x="1" y="11691"/>
                  </a:lnTo>
                  <a:lnTo>
                    <a:pt x="123" y="12811"/>
                  </a:lnTo>
                  <a:lnTo>
                    <a:pt x="347" y="13890"/>
                  </a:lnTo>
                  <a:lnTo>
                    <a:pt x="673" y="14949"/>
                  </a:lnTo>
                  <a:lnTo>
                    <a:pt x="1080" y="15947"/>
                  </a:lnTo>
                  <a:lnTo>
                    <a:pt x="1610" y="16884"/>
                  </a:lnTo>
                  <a:lnTo>
                    <a:pt x="2200" y="17780"/>
                  </a:lnTo>
                  <a:lnTo>
                    <a:pt x="2872" y="18594"/>
                  </a:lnTo>
                  <a:lnTo>
                    <a:pt x="3626" y="19348"/>
                  </a:lnTo>
                  <a:lnTo>
                    <a:pt x="4461" y="20020"/>
                  </a:lnTo>
                  <a:lnTo>
                    <a:pt x="5337" y="20631"/>
                  </a:lnTo>
                  <a:lnTo>
                    <a:pt x="6294" y="21140"/>
                  </a:lnTo>
                  <a:lnTo>
                    <a:pt x="7292" y="21568"/>
                  </a:lnTo>
                  <a:lnTo>
                    <a:pt x="8330" y="21894"/>
                  </a:lnTo>
                  <a:lnTo>
                    <a:pt x="9410" y="22097"/>
                  </a:lnTo>
                  <a:lnTo>
                    <a:pt x="10530" y="22219"/>
                  </a:lnTo>
                  <a:lnTo>
                    <a:pt x="11100" y="22240"/>
                  </a:lnTo>
                  <a:lnTo>
                    <a:pt x="11691" y="22219"/>
                  </a:lnTo>
                  <a:lnTo>
                    <a:pt x="12811" y="22097"/>
                  </a:lnTo>
                  <a:lnTo>
                    <a:pt x="13890" y="21894"/>
                  </a:lnTo>
                  <a:lnTo>
                    <a:pt x="14929" y="21568"/>
                  </a:lnTo>
                  <a:lnTo>
                    <a:pt x="15927" y="21140"/>
                  </a:lnTo>
                  <a:lnTo>
                    <a:pt x="16864" y="20631"/>
                  </a:lnTo>
                  <a:lnTo>
                    <a:pt x="17760" y="20020"/>
                  </a:lnTo>
                  <a:lnTo>
                    <a:pt x="18574" y="19348"/>
                  </a:lnTo>
                  <a:lnTo>
                    <a:pt x="19328" y="18594"/>
                  </a:lnTo>
                  <a:lnTo>
                    <a:pt x="20020" y="17780"/>
                  </a:lnTo>
                  <a:lnTo>
                    <a:pt x="20611" y="16884"/>
                  </a:lnTo>
                  <a:lnTo>
                    <a:pt x="21120" y="15947"/>
                  </a:lnTo>
                  <a:lnTo>
                    <a:pt x="21548" y="14949"/>
                  </a:lnTo>
                  <a:lnTo>
                    <a:pt x="21874" y="13890"/>
                  </a:lnTo>
                  <a:lnTo>
                    <a:pt x="22098" y="12811"/>
                  </a:lnTo>
                  <a:lnTo>
                    <a:pt x="22220" y="11691"/>
                  </a:lnTo>
                  <a:lnTo>
                    <a:pt x="22220" y="11120"/>
                  </a:lnTo>
                  <a:lnTo>
                    <a:pt x="22220" y="10550"/>
                  </a:lnTo>
                  <a:lnTo>
                    <a:pt x="22098" y="9430"/>
                  </a:lnTo>
                  <a:lnTo>
                    <a:pt x="21874" y="8351"/>
                  </a:lnTo>
                  <a:lnTo>
                    <a:pt x="21548" y="7292"/>
                  </a:lnTo>
                  <a:lnTo>
                    <a:pt x="21120" y="6294"/>
                  </a:lnTo>
                  <a:lnTo>
                    <a:pt x="20611" y="5357"/>
                  </a:lnTo>
                  <a:lnTo>
                    <a:pt x="20020" y="4461"/>
                  </a:lnTo>
                  <a:lnTo>
                    <a:pt x="19328" y="3646"/>
                  </a:lnTo>
                  <a:lnTo>
                    <a:pt x="18574" y="2893"/>
                  </a:lnTo>
                  <a:lnTo>
                    <a:pt x="17760" y="2221"/>
                  </a:lnTo>
                  <a:lnTo>
                    <a:pt x="16864" y="1610"/>
                  </a:lnTo>
                  <a:lnTo>
                    <a:pt x="15927" y="1100"/>
                  </a:lnTo>
                  <a:lnTo>
                    <a:pt x="14929" y="673"/>
                  </a:lnTo>
                  <a:lnTo>
                    <a:pt x="13890" y="347"/>
                  </a:lnTo>
                  <a:lnTo>
                    <a:pt x="12811" y="123"/>
                  </a:lnTo>
                  <a:lnTo>
                    <a:pt x="11691" y="21"/>
                  </a:lnTo>
                  <a:lnTo>
                    <a:pt x="111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1" name="Google Shape;571;p58"/>
            <p:cNvGrpSpPr/>
            <p:nvPr/>
          </p:nvGrpSpPr>
          <p:grpSpPr>
            <a:xfrm>
              <a:off x="7054005" y="1833457"/>
              <a:ext cx="970531" cy="1380885"/>
              <a:chOff x="7533060" y="2877656"/>
              <a:chExt cx="913699" cy="1300023"/>
            </a:xfrm>
          </p:grpSpPr>
          <p:sp>
            <p:nvSpPr>
              <p:cNvPr id="572" name="Google Shape;572;p58"/>
              <p:cNvSpPr/>
              <p:nvPr/>
            </p:nvSpPr>
            <p:spPr>
              <a:xfrm>
                <a:off x="7842164" y="3707104"/>
                <a:ext cx="279645" cy="470575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4217" extrusionOk="0">
                    <a:moveTo>
                      <a:pt x="0" y="1"/>
                    </a:moveTo>
                    <a:lnTo>
                      <a:pt x="0" y="4216"/>
                    </a:lnTo>
                    <a:lnTo>
                      <a:pt x="2505" y="4216"/>
                    </a:lnTo>
                    <a:lnTo>
                      <a:pt x="250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58"/>
              <p:cNvSpPr/>
              <p:nvPr/>
            </p:nvSpPr>
            <p:spPr>
              <a:xfrm>
                <a:off x="7842164" y="3707104"/>
                <a:ext cx="279645" cy="152432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1366" extrusionOk="0">
                    <a:moveTo>
                      <a:pt x="0" y="1"/>
                    </a:moveTo>
                    <a:lnTo>
                      <a:pt x="0" y="1121"/>
                    </a:lnTo>
                    <a:lnTo>
                      <a:pt x="285" y="1223"/>
                    </a:lnTo>
                    <a:lnTo>
                      <a:pt x="917" y="1345"/>
                    </a:lnTo>
                    <a:lnTo>
                      <a:pt x="1263" y="1365"/>
                    </a:lnTo>
                    <a:lnTo>
                      <a:pt x="1589" y="1345"/>
                    </a:lnTo>
                    <a:lnTo>
                      <a:pt x="2220" y="1223"/>
                    </a:lnTo>
                    <a:lnTo>
                      <a:pt x="2505" y="1121"/>
                    </a:lnTo>
                    <a:lnTo>
                      <a:pt x="250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58"/>
              <p:cNvSpPr/>
              <p:nvPr/>
            </p:nvSpPr>
            <p:spPr>
              <a:xfrm>
                <a:off x="7619431" y="2877656"/>
                <a:ext cx="725000" cy="904549"/>
              </a:xfrm>
              <a:custGeom>
                <a:avLst/>
                <a:gdLst/>
                <a:ahLst/>
                <a:cxnLst/>
                <a:rect l="l" t="t" r="r" b="b"/>
                <a:pathLst>
                  <a:path w="6497" h="8106" extrusionOk="0">
                    <a:moveTo>
                      <a:pt x="2953" y="0"/>
                    </a:moveTo>
                    <a:lnTo>
                      <a:pt x="2648" y="21"/>
                    </a:lnTo>
                    <a:lnTo>
                      <a:pt x="2078" y="143"/>
                    </a:lnTo>
                    <a:lnTo>
                      <a:pt x="1548" y="367"/>
                    </a:lnTo>
                    <a:lnTo>
                      <a:pt x="1080" y="672"/>
                    </a:lnTo>
                    <a:lnTo>
                      <a:pt x="672" y="1080"/>
                    </a:lnTo>
                    <a:lnTo>
                      <a:pt x="347" y="1548"/>
                    </a:lnTo>
                    <a:lnTo>
                      <a:pt x="123" y="2078"/>
                    </a:lnTo>
                    <a:lnTo>
                      <a:pt x="0" y="2668"/>
                    </a:lnTo>
                    <a:lnTo>
                      <a:pt x="0" y="2974"/>
                    </a:lnTo>
                    <a:lnTo>
                      <a:pt x="0" y="4868"/>
                    </a:lnTo>
                    <a:lnTo>
                      <a:pt x="0" y="5194"/>
                    </a:lnTo>
                    <a:lnTo>
                      <a:pt x="143" y="5825"/>
                    </a:lnTo>
                    <a:lnTo>
                      <a:pt x="387" y="6416"/>
                    </a:lnTo>
                    <a:lnTo>
                      <a:pt x="734" y="6925"/>
                    </a:lnTo>
                    <a:lnTo>
                      <a:pt x="1182" y="7373"/>
                    </a:lnTo>
                    <a:lnTo>
                      <a:pt x="1691" y="7719"/>
                    </a:lnTo>
                    <a:lnTo>
                      <a:pt x="2281" y="7963"/>
                    </a:lnTo>
                    <a:lnTo>
                      <a:pt x="2913" y="8106"/>
                    </a:lnTo>
                    <a:lnTo>
                      <a:pt x="3585" y="8106"/>
                    </a:lnTo>
                    <a:lnTo>
                      <a:pt x="4216" y="7963"/>
                    </a:lnTo>
                    <a:lnTo>
                      <a:pt x="4807" y="7719"/>
                    </a:lnTo>
                    <a:lnTo>
                      <a:pt x="5316" y="7373"/>
                    </a:lnTo>
                    <a:lnTo>
                      <a:pt x="5764" y="6925"/>
                    </a:lnTo>
                    <a:lnTo>
                      <a:pt x="6110" y="6416"/>
                    </a:lnTo>
                    <a:lnTo>
                      <a:pt x="6354" y="5825"/>
                    </a:lnTo>
                    <a:lnTo>
                      <a:pt x="6497" y="5194"/>
                    </a:lnTo>
                    <a:lnTo>
                      <a:pt x="6497" y="4868"/>
                    </a:lnTo>
                    <a:lnTo>
                      <a:pt x="6497" y="2974"/>
                    </a:lnTo>
                    <a:lnTo>
                      <a:pt x="6497" y="2668"/>
                    </a:lnTo>
                    <a:lnTo>
                      <a:pt x="6375" y="2078"/>
                    </a:lnTo>
                    <a:lnTo>
                      <a:pt x="6151" y="1548"/>
                    </a:lnTo>
                    <a:lnTo>
                      <a:pt x="5825" y="1080"/>
                    </a:lnTo>
                    <a:lnTo>
                      <a:pt x="5438" y="672"/>
                    </a:lnTo>
                    <a:lnTo>
                      <a:pt x="4949" y="367"/>
                    </a:lnTo>
                    <a:lnTo>
                      <a:pt x="4420" y="143"/>
                    </a:lnTo>
                    <a:lnTo>
                      <a:pt x="3849" y="21"/>
                    </a:lnTo>
                    <a:lnTo>
                      <a:pt x="354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58"/>
              <p:cNvSpPr/>
              <p:nvPr/>
            </p:nvSpPr>
            <p:spPr>
              <a:xfrm>
                <a:off x="8314860" y="3325355"/>
                <a:ext cx="131899" cy="202313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813" extrusionOk="0">
                    <a:moveTo>
                      <a:pt x="611" y="0"/>
                    </a:moveTo>
                    <a:lnTo>
                      <a:pt x="387" y="102"/>
                    </a:lnTo>
                    <a:lnTo>
                      <a:pt x="122" y="469"/>
                    </a:lnTo>
                    <a:lnTo>
                      <a:pt x="21" y="815"/>
                    </a:lnTo>
                    <a:lnTo>
                      <a:pt x="0" y="1182"/>
                    </a:lnTo>
                    <a:lnTo>
                      <a:pt x="163" y="1609"/>
                    </a:lnTo>
                    <a:lnTo>
                      <a:pt x="346" y="1772"/>
                    </a:lnTo>
                    <a:lnTo>
                      <a:pt x="448" y="1813"/>
                    </a:lnTo>
                    <a:lnTo>
                      <a:pt x="570" y="1813"/>
                    </a:lnTo>
                    <a:lnTo>
                      <a:pt x="794" y="1711"/>
                    </a:lnTo>
                    <a:lnTo>
                      <a:pt x="1080" y="1345"/>
                    </a:lnTo>
                    <a:lnTo>
                      <a:pt x="1161" y="998"/>
                    </a:lnTo>
                    <a:lnTo>
                      <a:pt x="1181" y="632"/>
                    </a:lnTo>
                    <a:lnTo>
                      <a:pt x="1019" y="204"/>
                    </a:lnTo>
                    <a:lnTo>
                      <a:pt x="856" y="41"/>
                    </a:lnTo>
                    <a:lnTo>
                      <a:pt x="73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58"/>
              <p:cNvSpPr/>
              <p:nvPr/>
            </p:nvSpPr>
            <p:spPr>
              <a:xfrm>
                <a:off x="7533060" y="3325355"/>
                <a:ext cx="127324" cy="202313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1813" extrusionOk="0">
                    <a:moveTo>
                      <a:pt x="510" y="0"/>
                    </a:moveTo>
                    <a:lnTo>
                      <a:pt x="408" y="21"/>
                    </a:lnTo>
                    <a:lnTo>
                      <a:pt x="204" y="163"/>
                    </a:lnTo>
                    <a:lnTo>
                      <a:pt x="21" y="571"/>
                    </a:lnTo>
                    <a:lnTo>
                      <a:pt x="0" y="937"/>
                    </a:lnTo>
                    <a:lnTo>
                      <a:pt x="62" y="1304"/>
                    </a:lnTo>
                    <a:lnTo>
                      <a:pt x="306" y="1691"/>
                    </a:lnTo>
                    <a:lnTo>
                      <a:pt x="510" y="1813"/>
                    </a:lnTo>
                    <a:lnTo>
                      <a:pt x="632" y="1813"/>
                    </a:lnTo>
                    <a:lnTo>
                      <a:pt x="754" y="1793"/>
                    </a:lnTo>
                    <a:lnTo>
                      <a:pt x="937" y="1650"/>
                    </a:lnTo>
                    <a:lnTo>
                      <a:pt x="1141" y="1243"/>
                    </a:lnTo>
                    <a:lnTo>
                      <a:pt x="1141" y="876"/>
                    </a:lnTo>
                    <a:lnTo>
                      <a:pt x="1100" y="510"/>
                    </a:lnTo>
                    <a:lnTo>
                      <a:pt x="856" y="123"/>
                    </a:lnTo>
                    <a:lnTo>
                      <a:pt x="63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7" name="Google Shape;577;p58"/>
            <p:cNvGrpSpPr/>
            <p:nvPr/>
          </p:nvGrpSpPr>
          <p:grpSpPr>
            <a:xfrm>
              <a:off x="7032314" y="1649971"/>
              <a:ext cx="987362" cy="1011543"/>
              <a:chOff x="7512639" y="2704915"/>
              <a:chExt cx="929545" cy="952309"/>
            </a:xfrm>
          </p:grpSpPr>
          <p:sp>
            <p:nvSpPr>
              <p:cNvPr id="578" name="Google Shape;578;p58"/>
              <p:cNvSpPr/>
              <p:nvPr/>
            </p:nvSpPr>
            <p:spPr>
              <a:xfrm>
                <a:off x="7963128" y="3320780"/>
                <a:ext cx="75100" cy="20533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84" extrusionOk="0">
                    <a:moveTo>
                      <a:pt x="0" y="1"/>
                    </a:moveTo>
                    <a:lnTo>
                      <a:pt x="0" y="184"/>
                    </a:lnTo>
                    <a:lnTo>
                      <a:pt x="672" y="184"/>
                    </a:lnTo>
                    <a:lnTo>
                      <a:pt x="6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579" name="Google Shape;579;p58"/>
              <p:cNvSpPr/>
              <p:nvPr/>
            </p:nvSpPr>
            <p:spPr>
              <a:xfrm>
                <a:off x="7748987" y="3166228"/>
                <a:ext cx="147745" cy="20644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85" extrusionOk="0">
                    <a:moveTo>
                      <a:pt x="82" y="1"/>
                    </a:moveTo>
                    <a:lnTo>
                      <a:pt x="21" y="21"/>
                    </a:lnTo>
                    <a:lnTo>
                      <a:pt x="0" y="82"/>
                    </a:lnTo>
                    <a:lnTo>
                      <a:pt x="21" y="164"/>
                    </a:lnTo>
                    <a:lnTo>
                      <a:pt x="82" y="184"/>
                    </a:lnTo>
                    <a:lnTo>
                      <a:pt x="1222" y="184"/>
                    </a:lnTo>
                    <a:lnTo>
                      <a:pt x="1304" y="164"/>
                    </a:lnTo>
                    <a:lnTo>
                      <a:pt x="1324" y="82"/>
                    </a:lnTo>
                    <a:lnTo>
                      <a:pt x="1304" y="21"/>
                    </a:lnTo>
                    <a:lnTo>
                      <a:pt x="12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580" name="Google Shape;580;p58"/>
              <p:cNvSpPr/>
              <p:nvPr/>
            </p:nvSpPr>
            <p:spPr>
              <a:xfrm>
                <a:off x="8089894" y="3166228"/>
                <a:ext cx="147745" cy="20644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85" extrusionOk="0">
                    <a:moveTo>
                      <a:pt x="102" y="1"/>
                    </a:moveTo>
                    <a:lnTo>
                      <a:pt x="20" y="21"/>
                    </a:lnTo>
                    <a:lnTo>
                      <a:pt x="0" y="82"/>
                    </a:lnTo>
                    <a:lnTo>
                      <a:pt x="20" y="164"/>
                    </a:lnTo>
                    <a:lnTo>
                      <a:pt x="102" y="184"/>
                    </a:lnTo>
                    <a:lnTo>
                      <a:pt x="1242" y="184"/>
                    </a:lnTo>
                    <a:lnTo>
                      <a:pt x="1324" y="164"/>
                    </a:lnTo>
                    <a:lnTo>
                      <a:pt x="1324" y="82"/>
                    </a:lnTo>
                    <a:lnTo>
                      <a:pt x="1324" y="21"/>
                    </a:lnTo>
                    <a:lnTo>
                      <a:pt x="12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581" name="Google Shape;581;p58"/>
              <p:cNvSpPr/>
              <p:nvPr/>
            </p:nvSpPr>
            <p:spPr>
              <a:xfrm>
                <a:off x="7942149" y="3402575"/>
                <a:ext cx="63718" cy="129668"/>
              </a:xfrm>
              <a:custGeom>
                <a:avLst/>
                <a:gdLst/>
                <a:ahLst/>
                <a:cxnLst/>
                <a:rect l="l" t="t" r="r" b="b"/>
                <a:pathLst>
                  <a:path w="571" h="1162" extrusionOk="0">
                    <a:moveTo>
                      <a:pt x="530" y="1"/>
                    </a:moveTo>
                    <a:lnTo>
                      <a:pt x="509" y="21"/>
                    </a:lnTo>
                    <a:lnTo>
                      <a:pt x="489" y="62"/>
                    </a:lnTo>
                    <a:lnTo>
                      <a:pt x="489" y="714"/>
                    </a:lnTo>
                    <a:lnTo>
                      <a:pt x="0" y="1019"/>
                    </a:lnTo>
                    <a:lnTo>
                      <a:pt x="530" y="1162"/>
                    </a:lnTo>
                    <a:lnTo>
                      <a:pt x="570" y="1162"/>
                    </a:lnTo>
                    <a:lnTo>
                      <a:pt x="570" y="1141"/>
                    </a:lnTo>
                    <a:lnTo>
                      <a:pt x="570" y="1101"/>
                    </a:lnTo>
                    <a:lnTo>
                      <a:pt x="550" y="1080"/>
                    </a:lnTo>
                    <a:lnTo>
                      <a:pt x="224" y="999"/>
                    </a:lnTo>
                    <a:lnTo>
                      <a:pt x="570" y="775"/>
                    </a:lnTo>
                    <a:lnTo>
                      <a:pt x="570" y="62"/>
                    </a:lnTo>
                    <a:lnTo>
                      <a:pt x="570" y="21"/>
                    </a:lnTo>
                    <a:lnTo>
                      <a:pt x="53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582" name="Google Shape;582;p58"/>
              <p:cNvSpPr/>
              <p:nvPr/>
            </p:nvSpPr>
            <p:spPr>
              <a:xfrm>
                <a:off x="7764832" y="3325355"/>
                <a:ext cx="116054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2" extrusionOk="0">
                    <a:moveTo>
                      <a:pt x="41" y="0"/>
                    </a:moveTo>
                    <a:lnTo>
                      <a:pt x="1" y="21"/>
                    </a:lnTo>
                    <a:lnTo>
                      <a:pt x="1" y="41"/>
                    </a:lnTo>
                    <a:lnTo>
                      <a:pt x="1" y="82"/>
                    </a:lnTo>
                    <a:lnTo>
                      <a:pt x="1019" y="82"/>
                    </a:lnTo>
                    <a:lnTo>
                      <a:pt x="1039" y="41"/>
                    </a:lnTo>
                    <a:lnTo>
                      <a:pt x="1019" y="21"/>
                    </a:lnTo>
                    <a:lnTo>
                      <a:pt x="9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583" name="Google Shape;583;p58"/>
              <p:cNvSpPr/>
              <p:nvPr/>
            </p:nvSpPr>
            <p:spPr>
              <a:xfrm>
                <a:off x="7805786" y="3329930"/>
                <a:ext cx="38722" cy="63718"/>
              </a:xfrm>
              <a:custGeom>
                <a:avLst/>
                <a:gdLst/>
                <a:ahLst/>
                <a:cxnLst/>
                <a:rect l="l" t="t" r="r" b="b"/>
                <a:pathLst>
                  <a:path w="347" h="571" extrusionOk="0">
                    <a:moveTo>
                      <a:pt x="184" y="0"/>
                    </a:moveTo>
                    <a:lnTo>
                      <a:pt x="102" y="21"/>
                    </a:lnTo>
                    <a:lnTo>
                      <a:pt x="21" y="183"/>
                    </a:lnTo>
                    <a:lnTo>
                      <a:pt x="0" y="285"/>
                    </a:lnTo>
                    <a:lnTo>
                      <a:pt x="21" y="407"/>
                    </a:lnTo>
                    <a:lnTo>
                      <a:pt x="102" y="550"/>
                    </a:lnTo>
                    <a:lnTo>
                      <a:pt x="184" y="570"/>
                    </a:lnTo>
                    <a:lnTo>
                      <a:pt x="245" y="550"/>
                    </a:lnTo>
                    <a:lnTo>
                      <a:pt x="326" y="407"/>
                    </a:lnTo>
                    <a:lnTo>
                      <a:pt x="347" y="285"/>
                    </a:lnTo>
                    <a:lnTo>
                      <a:pt x="326" y="183"/>
                    </a:lnTo>
                    <a:lnTo>
                      <a:pt x="245" y="21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584" name="Google Shape;584;p58"/>
              <p:cNvSpPr/>
              <p:nvPr/>
            </p:nvSpPr>
            <p:spPr>
              <a:xfrm>
                <a:off x="8114890" y="3325355"/>
                <a:ext cx="115942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2" extrusionOk="0">
                    <a:moveTo>
                      <a:pt x="41" y="0"/>
                    </a:moveTo>
                    <a:lnTo>
                      <a:pt x="0" y="21"/>
                    </a:lnTo>
                    <a:lnTo>
                      <a:pt x="0" y="41"/>
                    </a:lnTo>
                    <a:lnTo>
                      <a:pt x="0" y="82"/>
                    </a:lnTo>
                    <a:lnTo>
                      <a:pt x="1018" y="82"/>
                    </a:lnTo>
                    <a:lnTo>
                      <a:pt x="1039" y="41"/>
                    </a:lnTo>
                    <a:lnTo>
                      <a:pt x="1018" y="21"/>
                    </a:lnTo>
                    <a:lnTo>
                      <a:pt x="9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585" name="Google Shape;585;p58"/>
              <p:cNvSpPr/>
              <p:nvPr/>
            </p:nvSpPr>
            <p:spPr>
              <a:xfrm>
                <a:off x="8157964" y="3329930"/>
                <a:ext cx="36490" cy="63718"/>
              </a:xfrm>
              <a:custGeom>
                <a:avLst/>
                <a:gdLst/>
                <a:ahLst/>
                <a:cxnLst/>
                <a:rect l="l" t="t" r="r" b="b"/>
                <a:pathLst>
                  <a:path w="327" h="571" extrusionOk="0">
                    <a:moveTo>
                      <a:pt x="164" y="0"/>
                    </a:moveTo>
                    <a:lnTo>
                      <a:pt x="82" y="21"/>
                    </a:lnTo>
                    <a:lnTo>
                      <a:pt x="1" y="183"/>
                    </a:lnTo>
                    <a:lnTo>
                      <a:pt x="1" y="285"/>
                    </a:lnTo>
                    <a:lnTo>
                      <a:pt x="1" y="407"/>
                    </a:lnTo>
                    <a:lnTo>
                      <a:pt x="82" y="550"/>
                    </a:lnTo>
                    <a:lnTo>
                      <a:pt x="164" y="570"/>
                    </a:lnTo>
                    <a:lnTo>
                      <a:pt x="225" y="550"/>
                    </a:lnTo>
                    <a:lnTo>
                      <a:pt x="327" y="407"/>
                    </a:lnTo>
                    <a:lnTo>
                      <a:pt x="327" y="285"/>
                    </a:lnTo>
                    <a:lnTo>
                      <a:pt x="327" y="183"/>
                    </a:lnTo>
                    <a:lnTo>
                      <a:pt x="225" y="21"/>
                    </a:lnTo>
                    <a:lnTo>
                      <a:pt x="16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586" name="Google Shape;586;p58"/>
              <p:cNvSpPr/>
              <p:nvPr/>
            </p:nvSpPr>
            <p:spPr>
              <a:xfrm>
                <a:off x="7855778" y="3591274"/>
                <a:ext cx="270494" cy="65950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591" extrusionOk="0">
                    <a:moveTo>
                      <a:pt x="2383" y="0"/>
                    </a:moveTo>
                    <a:lnTo>
                      <a:pt x="2342" y="21"/>
                    </a:lnTo>
                    <a:lnTo>
                      <a:pt x="2159" y="204"/>
                    </a:lnTo>
                    <a:lnTo>
                      <a:pt x="1772" y="428"/>
                    </a:lnTo>
                    <a:lnTo>
                      <a:pt x="1202" y="530"/>
                    </a:lnTo>
                    <a:lnTo>
                      <a:pt x="265" y="245"/>
                    </a:lnTo>
                    <a:lnTo>
                      <a:pt x="82" y="102"/>
                    </a:lnTo>
                    <a:lnTo>
                      <a:pt x="41" y="82"/>
                    </a:lnTo>
                    <a:lnTo>
                      <a:pt x="21" y="102"/>
                    </a:lnTo>
                    <a:lnTo>
                      <a:pt x="0" y="143"/>
                    </a:lnTo>
                    <a:lnTo>
                      <a:pt x="21" y="163"/>
                    </a:lnTo>
                    <a:lnTo>
                      <a:pt x="102" y="224"/>
                    </a:lnTo>
                    <a:lnTo>
                      <a:pt x="571" y="469"/>
                    </a:lnTo>
                    <a:lnTo>
                      <a:pt x="1019" y="570"/>
                    </a:lnTo>
                    <a:lnTo>
                      <a:pt x="1263" y="591"/>
                    </a:lnTo>
                    <a:lnTo>
                      <a:pt x="1548" y="570"/>
                    </a:lnTo>
                    <a:lnTo>
                      <a:pt x="2118" y="346"/>
                    </a:lnTo>
                    <a:lnTo>
                      <a:pt x="2404" y="82"/>
                    </a:lnTo>
                    <a:lnTo>
                      <a:pt x="2424" y="61"/>
                    </a:lnTo>
                    <a:lnTo>
                      <a:pt x="2404" y="21"/>
                    </a:lnTo>
                    <a:lnTo>
                      <a:pt x="238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grpSp>
            <p:nvGrpSpPr>
              <p:cNvPr id="587" name="Google Shape;587;p58"/>
              <p:cNvGrpSpPr/>
              <p:nvPr/>
            </p:nvGrpSpPr>
            <p:grpSpPr>
              <a:xfrm>
                <a:off x="7512639" y="2704915"/>
                <a:ext cx="929545" cy="688733"/>
                <a:chOff x="7512639" y="2704915"/>
                <a:chExt cx="929545" cy="688733"/>
              </a:xfrm>
            </p:grpSpPr>
            <p:sp>
              <p:nvSpPr>
                <p:cNvPr id="588" name="Google Shape;588;p58"/>
                <p:cNvSpPr/>
                <p:nvPr/>
              </p:nvSpPr>
              <p:spPr>
                <a:xfrm>
                  <a:off x="8271674" y="2982216"/>
                  <a:ext cx="136475" cy="388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3" h="3483" extrusionOk="0">
                      <a:moveTo>
                        <a:pt x="978" y="0"/>
                      </a:moveTo>
                      <a:lnTo>
                        <a:pt x="0" y="163"/>
                      </a:lnTo>
                      <a:lnTo>
                        <a:pt x="122" y="1080"/>
                      </a:lnTo>
                      <a:lnTo>
                        <a:pt x="693" y="3483"/>
                      </a:lnTo>
                      <a:lnTo>
                        <a:pt x="856" y="3116"/>
                      </a:lnTo>
                      <a:lnTo>
                        <a:pt x="1080" y="2403"/>
                      </a:lnTo>
                      <a:lnTo>
                        <a:pt x="1222" y="1487"/>
                      </a:lnTo>
                      <a:lnTo>
                        <a:pt x="1059" y="184"/>
                      </a:lnTo>
                      <a:lnTo>
                        <a:pt x="97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" name="Google Shape;589;p58"/>
                <p:cNvSpPr/>
                <p:nvPr/>
              </p:nvSpPr>
              <p:spPr>
                <a:xfrm>
                  <a:off x="7512639" y="2704915"/>
                  <a:ext cx="929545" cy="688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0" h="6172" extrusionOk="0">
                      <a:moveTo>
                        <a:pt x="7291" y="1"/>
                      </a:moveTo>
                      <a:lnTo>
                        <a:pt x="6945" y="82"/>
                      </a:lnTo>
                      <a:lnTo>
                        <a:pt x="6639" y="286"/>
                      </a:lnTo>
                      <a:lnTo>
                        <a:pt x="6538" y="428"/>
                      </a:lnTo>
                      <a:lnTo>
                        <a:pt x="6395" y="265"/>
                      </a:lnTo>
                      <a:lnTo>
                        <a:pt x="5906" y="123"/>
                      </a:lnTo>
                      <a:lnTo>
                        <a:pt x="5316" y="184"/>
                      </a:lnTo>
                      <a:lnTo>
                        <a:pt x="4827" y="469"/>
                      </a:lnTo>
                      <a:lnTo>
                        <a:pt x="4664" y="673"/>
                      </a:lnTo>
                      <a:lnTo>
                        <a:pt x="4542" y="551"/>
                      </a:lnTo>
                      <a:lnTo>
                        <a:pt x="4216" y="347"/>
                      </a:lnTo>
                      <a:lnTo>
                        <a:pt x="3809" y="245"/>
                      </a:lnTo>
                      <a:lnTo>
                        <a:pt x="3340" y="245"/>
                      </a:lnTo>
                      <a:lnTo>
                        <a:pt x="2831" y="326"/>
                      </a:lnTo>
                      <a:lnTo>
                        <a:pt x="2301" y="530"/>
                      </a:lnTo>
                      <a:lnTo>
                        <a:pt x="1792" y="856"/>
                      </a:lnTo>
                      <a:lnTo>
                        <a:pt x="1283" y="1324"/>
                      </a:lnTo>
                      <a:lnTo>
                        <a:pt x="1039" y="1610"/>
                      </a:lnTo>
                      <a:lnTo>
                        <a:pt x="937" y="1589"/>
                      </a:lnTo>
                      <a:lnTo>
                        <a:pt x="693" y="1691"/>
                      </a:lnTo>
                      <a:lnTo>
                        <a:pt x="448" y="1956"/>
                      </a:lnTo>
                      <a:lnTo>
                        <a:pt x="224" y="2363"/>
                      </a:lnTo>
                      <a:lnTo>
                        <a:pt x="61" y="2893"/>
                      </a:lnTo>
                      <a:lnTo>
                        <a:pt x="0" y="3565"/>
                      </a:lnTo>
                      <a:lnTo>
                        <a:pt x="61" y="4359"/>
                      </a:lnTo>
                      <a:lnTo>
                        <a:pt x="326" y="5275"/>
                      </a:lnTo>
                      <a:lnTo>
                        <a:pt x="530" y="5784"/>
                      </a:lnTo>
                      <a:lnTo>
                        <a:pt x="1039" y="6171"/>
                      </a:lnTo>
                      <a:lnTo>
                        <a:pt x="1100" y="5947"/>
                      </a:lnTo>
                      <a:lnTo>
                        <a:pt x="1344" y="4705"/>
                      </a:lnTo>
                      <a:lnTo>
                        <a:pt x="1446" y="3707"/>
                      </a:lnTo>
                      <a:lnTo>
                        <a:pt x="1446" y="3259"/>
                      </a:lnTo>
                      <a:lnTo>
                        <a:pt x="1466" y="3035"/>
                      </a:lnTo>
                      <a:lnTo>
                        <a:pt x="1731" y="2689"/>
                      </a:lnTo>
                      <a:lnTo>
                        <a:pt x="1955" y="2648"/>
                      </a:lnTo>
                      <a:lnTo>
                        <a:pt x="2179" y="2607"/>
                      </a:lnTo>
                      <a:lnTo>
                        <a:pt x="2729" y="2648"/>
                      </a:lnTo>
                      <a:lnTo>
                        <a:pt x="3340" y="2791"/>
                      </a:lnTo>
                      <a:lnTo>
                        <a:pt x="4012" y="3076"/>
                      </a:lnTo>
                      <a:lnTo>
                        <a:pt x="4358" y="3300"/>
                      </a:lnTo>
                      <a:lnTo>
                        <a:pt x="4603" y="3463"/>
                      </a:lnTo>
                      <a:lnTo>
                        <a:pt x="5112" y="3666"/>
                      </a:lnTo>
                      <a:lnTo>
                        <a:pt x="5865" y="3809"/>
                      </a:lnTo>
                      <a:lnTo>
                        <a:pt x="6802" y="3687"/>
                      </a:lnTo>
                      <a:lnTo>
                        <a:pt x="7576" y="3341"/>
                      </a:lnTo>
                      <a:lnTo>
                        <a:pt x="7841" y="3076"/>
                      </a:lnTo>
                      <a:lnTo>
                        <a:pt x="8065" y="2791"/>
                      </a:lnTo>
                      <a:lnTo>
                        <a:pt x="8330" y="1976"/>
                      </a:lnTo>
                      <a:lnTo>
                        <a:pt x="8309" y="1100"/>
                      </a:lnTo>
                      <a:lnTo>
                        <a:pt x="8106" y="489"/>
                      </a:lnTo>
                      <a:lnTo>
                        <a:pt x="7861" y="184"/>
                      </a:lnTo>
                      <a:lnTo>
                        <a:pt x="7698" y="62"/>
                      </a:lnTo>
                      <a:lnTo>
                        <a:pt x="759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90" name="Google Shape;590;p58"/>
              <p:cNvSpPr/>
              <p:nvPr/>
            </p:nvSpPr>
            <p:spPr>
              <a:xfrm>
                <a:off x="8342088" y="3348119"/>
                <a:ext cx="86482" cy="6137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550" extrusionOk="0">
                    <a:moveTo>
                      <a:pt x="550" y="0"/>
                    </a:moveTo>
                    <a:lnTo>
                      <a:pt x="367" y="41"/>
                    </a:lnTo>
                    <a:lnTo>
                      <a:pt x="204" y="163"/>
                    </a:lnTo>
                    <a:lnTo>
                      <a:pt x="21" y="448"/>
                    </a:lnTo>
                    <a:lnTo>
                      <a:pt x="1" y="509"/>
                    </a:lnTo>
                    <a:lnTo>
                      <a:pt x="1" y="530"/>
                    </a:lnTo>
                    <a:lnTo>
                      <a:pt x="21" y="550"/>
                    </a:lnTo>
                    <a:lnTo>
                      <a:pt x="41" y="550"/>
                    </a:lnTo>
                    <a:lnTo>
                      <a:pt x="62" y="530"/>
                    </a:lnTo>
                    <a:lnTo>
                      <a:pt x="123" y="367"/>
                    </a:lnTo>
                    <a:lnTo>
                      <a:pt x="408" y="102"/>
                    </a:lnTo>
                    <a:lnTo>
                      <a:pt x="550" y="61"/>
                    </a:lnTo>
                    <a:lnTo>
                      <a:pt x="734" y="122"/>
                    </a:lnTo>
                    <a:lnTo>
                      <a:pt x="754" y="122"/>
                    </a:lnTo>
                    <a:lnTo>
                      <a:pt x="775" y="102"/>
                    </a:lnTo>
                    <a:lnTo>
                      <a:pt x="775" y="82"/>
                    </a:lnTo>
                    <a:lnTo>
                      <a:pt x="754" y="61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591" name="Google Shape;591;p58"/>
              <p:cNvSpPr/>
              <p:nvPr/>
            </p:nvSpPr>
            <p:spPr>
              <a:xfrm>
                <a:off x="8371659" y="3359390"/>
                <a:ext cx="38722" cy="61486"/>
              </a:xfrm>
              <a:custGeom>
                <a:avLst/>
                <a:gdLst/>
                <a:ahLst/>
                <a:cxnLst/>
                <a:rect l="l" t="t" r="r" b="b"/>
                <a:pathLst>
                  <a:path w="347" h="551" extrusionOk="0">
                    <a:moveTo>
                      <a:pt x="21" y="1"/>
                    </a:moveTo>
                    <a:lnTo>
                      <a:pt x="0" y="21"/>
                    </a:lnTo>
                    <a:lnTo>
                      <a:pt x="21" y="42"/>
                    </a:lnTo>
                    <a:lnTo>
                      <a:pt x="41" y="62"/>
                    </a:lnTo>
                    <a:lnTo>
                      <a:pt x="61" y="62"/>
                    </a:lnTo>
                    <a:lnTo>
                      <a:pt x="265" y="266"/>
                    </a:lnTo>
                    <a:lnTo>
                      <a:pt x="285" y="510"/>
                    </a:lnTo>
                    <a:lnTo>
                      <a:pt x="285" y="551"/>
                    </a:lnTo>
                    <a:lnTo>
                      <a:pt x="347" y="551"/>
                    </a:lnTo>
                    <a:lnTo>
                      <a:pt x="347" y="530"/>
                    </a:lnTo>
                    <a:lnTo>
                      <a:pt x="347" y="367"/>
                    </a:lnTo>
                    <a:lnTo>
                      <a:pt x="265" y="143"/>
                    </a:lnTo>
                    <a:lnTo>
                      <a:pt x="1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592" name="Google Shape;592;p58"/>
              <p:cNvSpPr/>
              <p:nvPr/>
            </p:nvSpPr>
            <p:spPr>
              <a:xfrm>
                <a:off x="7560288" y="3348119"/>
                <a:ext cx="88826" cy="61375"/>
              </a:xfrm>
              <a:custGeom>
                <a:avLst/>
                <a:gdLst/>
                <a:ahLst/>
                <a:cxnLst/>
                <a:rect l="l" t="t" r="r" b="b"/>
                <a:pathLst>
                  <a:path w="796" h="550" extrusionOk="0">
                    <a:moveTo>
                      <a:pt x="225" y="0"/>
                    </a:moveTo>
                    <a:lnTo>
                      <a:pt x="21" y="61"/>
                    </a:lnTo>
                    <a:lnTo>
                      <a:pt x="1" y="82"/>
                    </a:lnTo>
                    <a:lnTo>
                      <a:pt x="1" y="102"/>
                    </a:lnTo>
                    <a:lnTo>
                      <a:pt x="21" y="122"/>
                    </a:lnTo>
                    <a:lnTo>
                      <a:pt x="42" y="122"/>
                    </a:lnTo>
                    <a:lnTo>
                      <a:pt x="225" y="61"/>
                    </a:lnTo>
                    <a:lnTo>
                      <a:pt x="367" y="102"/>
                    </a:lnTo>
                    <a:lnTo>
                      <a:pt x="673" y="367"/>
                    </a:lnTo>
                    <a:lnTo>
                      <a:pt x="734" y="530"/>
                    </a:lnTo>
                    <a:lnTo>
                      <a:pt x="754" y="550"/>
                    </a:lnTo>
                    <a:lnTo>
                      <a:pt x="775" y="550"/>
                    </a:lnTo>
                    <a:lnTo>
                      <a:pt x="795" y="530"/>
                    </a:lnTo>
                    <a:lnTo>
                      <a:pt x="795" y="509"/>
                    </a:lnTo>
                    <a:lnTo>
                      <a:pt x="775" y="448"/>
                    </a:lnTo>
                    <a:lnTo>
                      <a:pt x="571" y="163"/>
                    </a:lnTo>
                    <a:lnTo>
                      <a:pt x="408" y="41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593" name="Google Shape;593;p58"/>
              <p:cNvSpPr/>
              <p:nvPr/>
            </p:nvSpPr>
            <p:spPr>
              <a:xfrm>
                <a:off x="7578477" y="3357158"/>
                <a:ext cx="38722" cy="63718"/>
              </a:xfrm>
              <a:custGeom>
                <a:avLst/>
                <a:gdLst/>
                <a:ahLst/>
                <a:cxnLst/>
                <a:rect l="l" t="t" r="r" b="b"/>
                <a:pathLst>
                  <a:path w="347" h="571" extrusionOk="0">
                    <a:moveTo>
                      <a:pt x="306" y="1"/>
                    </a:moveTo>
                    <a:lnTo>
                      <a:pt x="266" y="21"/>
                    </a:lnTo>
                    <a:lnTo>
                      <a:pt x="82" y="163"/>
                    </a:lnTo>
                    <a:lnTo>
                      <a:pt x="1" y="387"/>
                    </a:lnTo>
                    <a:lnTo>
                      <a:pt x="1" y="550"/>
                    </a:lnTo>
                    <a:lnTo>
                      <a:pt x="1" y="571"/>
                    </a:lnTo>
                    <a:lnTo>
                      <a:pt x="62" y="571"/>
                    </a:lnTo>
                    <a:lnTo>
                      <a:pt x="62" y="530"/>
                    </a:lnTo>
                    <a:lnTo>
                      <a:pt x="82" y="286"/>
                    </a:lnTo>
                    <a:lnTo>
                      <a:pt x="266" y="82"/>
                    </a:lnTo>
                    <a:lnTo>
                      <a:pt x="306" y="82"/>
                    </a:lnTo>
                    <a:lnTo>
                      <a:pt x="347" y="62"/>
                    </a:lnTo>
                    <a:lnTo>
                      <a:pt x="347" y="41"/>
                    </a:lnTo>
                    <a:lnTo>
                      <a:pt x="327" y="21"/>
                    </a:lnTo>
                    <a:lnTo>
                      <a:pt x="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594" name="Google Shape;594;p58"/>
              <p:cNvSpPr/>
              <p:nvPr/>
            </p:nvSpPr>
            <p:spPr>
              <a:xfrm>
                <a:off x="7725441" y="3227212"/>
                <a:ext cx="227700" cy="227700"/>
              </a:xfrm>
              <a:prstGeom prst="ellipse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595" name="Google Shape;595;p58"/>
              <p:cNvSpPr/>
              <p:nvPr/>
            </p:nvSpPr>
            <p:spPr>
              <a:xfrm>
                <a:off x="8049331" y="3227212"/>
                <a:ext cx="227700" cy="227700"/>
              </a:xfrm>
              <a:prstGeom prst="ellipse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596" name="Google Shape;596;p58"/>
            <p:cNvSpPr/>
            <p:nvPr/>
          </p:nvSpPr>
          <p:spPr>
            <a:xfrm>
              <a:off x="7923213" y="1722447"/>
              <a:ext cx="55592" cy="219759"/>
            </a:xfrm>
            <a:custGeom>
              <a:avLst/>
              <a:gdLst/>
              <a:ahLst/>
              <a:cxnLst/>
              <a:rect l="l" t="t" r="r" b="b"/>
              <a:pathLst>
                <a:path w="469" h="1854" extrusionOk="0">
                  <a:moveTo>
                    <a:pt x="204" y="1"/>
                  </a:moveTo>
                  <a:lnTo>
                    <a:pt x="244" y="102"/>
                  </a:lnTo>
                  <a:lnTo>
                    <a:pt x="285" y="245"/>
                  </a:lnTo>
                  <a:lnTo>
                    <a:pt x="306" y="306"/>
                  </a:lnTo>
                  <a:lnTo>
                    <a:pt x="326" y="388"/>
                  </a:lnTo>
                  <a:lnTo>
                    <a:pt x="346" y="469"/>
                  </a:lnTo>
                  <a:lnTo>
                    <a:pt x="367" y="571"/>
                  </a:lnTo>
                  <a:lnTo>
                    <a:pt x="367" y="612"/>
                  </a:lnTo>
                  <a:lnTo>
                    <a:pt x="367" y="652"/>
                  </a:lnTo>
                  <a:lnTo>
                    <a:pt x="367" y="713"/>
                  </a:lnTo>
                  <a:lnTo>
                    <a:pt x="367" y="754"/>
                  </a:lnTo>
                  <a:lnTo>
                    <a:pt x="367" y="856"/>
                  </a:lnTo>
                  <a:lnTo>
                    <a:pt x="367" y="958"/>
                  </a:lnTo>
                  <a:lnTo>
                    <a:pt x="346" y="1060"/>
                  </a:lnTo>
                  <a:lnTo>
                    <a:pt x="326" y="1141"/>
                  </a:lnTo>
                  <a:lnTo>
                    <a:pt x="306" y="1243"/>
                  </a:lnTo>
                  <a:lnTo>
                    <a:pt x="265" y="1324"/>
                  </a:lnTo>
                  <a:lnTo>
                    <a:pt x="244" y="1426"/>
                  </a:lnTo>
                  <a:lnTo>
                    <a:pt x="204" y="1508"/>
                  </a:lnTo>
                  <a:lnTo>
                    <a:pt x="163" y="1569"/>
                  </a:lnTo>
                  <a:lnTo>
                    <a:pt x="122" y="1650"/>
                  </a:lnTo>
                  <a:lnTo>
                    <a:pt x="102" y="1711"/>
                  </a:lnTo>
                  <a:lnTo>
                    <a:pt x="61" y="1752"/>
                  </a:lnTo>
                  <a:lnTo>
                    <a:pt x="20" y="1813"/>
                  </a:lnTo>
                  <a:lnTo>
                    <a:pt x="0" y="1854"/>
                  </a:lnTo>
                  <a:lnTo>
                    <a:pt x="41" y="1833"/>
                  </a:lnTo>
                  <a:lnTo>
                    <a:pt x="82" y="1772"/>
                  </a:lnTo>
                  <a:lnTo>
                    <a:pt x="122" y="1732"/>
                  </a:lnTo>
                  <a:lnTo>
                    <a:pt x="163" y="1671"/>
                  </a:lnTo>
                  <a:lnTo>
                    <a:pt x="224" y="1609"/>
                  </a:lnTo>
                  <a:lnTo>
                    <a:pt x="265" y="1528"/>
                  </a:lnTo>
                  <a:lnTo>
                    <a:pt x="306" y="1447"/>
                  </a:lnTo>
                  <a:lnTo>
                    <a:pt x="346" y="1365"/>
                  </a:lnTo>
                  <a:lnTo>
                    <a:pt x="387" y="1263"/>
                  </a:lnTo>
                  <a:lnTo>
                    <a:pt x="407" y="1161"/>
                  </a:lnTo>
                  <a:lnTo>
                    <a:pt x="428" y="1060"/>
                  </a:lnTo>
                  <a:lnTo>
                    <a:pt x="448" y="958"/>
                  </a:lnTo>
                  <a:lnTo>
                    <a:pt x="468" y="856"/>
                  </a:lnTo>
                  <a:lnTo>
                    <a:pt x="468" y="754"/>
                  </a:lnTo>
                  <a:lnTo>
                    <a:pt x="448" y="652"/>
                  </a:lnTo>
                  <a:lnTo>
                    <a:pt x="448" y="550"/>
                  </a:lnTo>
                  <a:lnTo>
                    <a:pt x="428" y="469"/>
                  </a:lnTo>
                  <a:lnTo>
                    <a:pt x="387" y="367"/>
                  </a:lnTo>
                  <a:lnTo>
                    <a:pt x="367" y="286"/>
                  </a:lnTo>
                  <a:lnTo>
                    <a:pt x="326" y="225"/>
                  </a:lnTo>
                  <a:lnTo>
                    <a:pt x="306" y="143"/>
                  </a:lnTo>
                  <a:lnTo>
                    <a:pt x="265" y="102"/>
                  </a:lnTo>
                  <a:lnTo>
                    <a:pt x="244" y="41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97" name="Google Shape;597;p58"/>
            <p:cNvSpPr/>
            <p:nvPr/>
          </p:nvSpPr>
          <p:spPr>
            <a:xfrm>
              <a:off x="7891802" y="1787640"/>
              <a:ext cx="41131" cy="111183"/>
            </a:xfrm>
            <a:custGeom>
              <a:avLst/>
              <a:gdLst/>
              <a:ahLst/>
              <a:cxnLst/>
              <a:rect l="l" t="t" r="r" b="b"/>
              <a:pathLst>
                <a:path w="347" h="938" extrusionOk="0">
                  <a:moveTo>
                    <a:pt x="306" y="0"/>
                  </a:moveTo>
                  <a:lnTo>
                    <a:pt x="306" y="41"/>
                  </a:lnTo>
                  <a:lnTo>
                    <a:pt x="326" y="163"/>
                  </a:lnTo>
                  <a:lnTo>
                    <a:pt x="306" y="245"/>
                  </a:lnTo>
                  <a:lnTo>
                    <a:pt x="306" y="326"/>
                  </a:lnTo>
                  <a:lnTo>
                    <a:pt x="306" y="367"/>
                  </a:lnTo>
                  <a:lnTo>
                    <a:pt x="285" y="428"/>
                  </a:lnTo>
                  <a:lnTo>
                    <a:pt x="285" y="469"/>
                  </a:lnTo>
                  <a:lnTo>
                    <a:pt x="265" y="510"/>
                  </a:lnTo>
                  <a:lnTo>
                    <a:pt x="245" y="550"/>
                  </a:lnTo>
                  <a:lnTo>
                    <a:pt x="224" y="591"/>
                  </a:lnTo>
                  <a:lnTo>
                    <a:pt x="204" y="632"/>
                  </a:lnTo>
                  <a:lnTo>
                    <a:pt x="184" y="673"/>
                  </a:lnTo>
                  <a:lnTo>
                    <a:pt x="163" y="713"/>
                  </a:lnTo>
                  <a:lnTo>
                    <a:pt x="143" y="754"/>
                  </a:lnTo>
                  <a:lnTo>
                    <a:pt x="123" y="795"/>
                  </a:lnTo>
                  <a:lnTo>
                    <a:pt x="102" y="815"/>
                  </a:lnTo>
                  <a:lnTo>
                    <a:pt x="82" y="835"/>
                  </a:lnTo>
                  <a:lnTo>
                    <a:pt x="61" y="876"/>
                  </a:lnTo>
                  <a:lnTo>
                    <a:pt x="41" y="897"/>
                  </a:lnTo>
                  <a:lnTo>
                    <a:pt x="0" y="937"/>
                  </a:lnTo>
                  <a:lnTo>
                    <a:pt x="41" y="917"/>
                  </a:lnTo>
                  <a:lnTo>
                    <a:pt x="82" y="876"/>
                  </a:lnTo>
                  <a:lnTo>
                    <a:pt x="123" y="835"/>
                  </a:lnTo>
                  <a:lnTo>
                    <a:pt x="143" y="795"/>
                  </a:lnTo>
                  <a:lnTo>
                    <a:pt x="184" y="774"/>
                  </a:lnTo>
                  <a:lnTo>
                    <a:pt x="204" y="734"/>
                  </a:lnTo>
                  <a:lnTo>
                    <a:pt x="224" y="693"/>
                  </a:lnTo>
                  <a:lnTo>
                    <a:pt x="245" y="652"/>
                  </a:lnTo>
                  <a:lnTo>
                    <a:pt x="265" y="611"/>
                  </a:lnTo>
                  <a:lnTo>
                    <a:pt x="285" y="571"/>
                  </a:lnTo>
                  <a:lnTo>
                    <a:pt x="306" y="530"/>
                  </a:lnTo>
                  <a:lnTo>
                    <a:pt x="347" y="326"/>
                  </a:lnTo>
                  <a:lnTo>
                    <a:pt x="347" y="163"/>
                  </a:lnTo>
                  <a:lnTo>
                    <a:pt x="326" y="41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grpSp>
          <p:nvGrpSpPr>
            <p:cNvPr id="598" name="Google Shape;598;p58"/>
            <p:cNvGrpSpPr/>
            <p:nvPr/>
          </p:nvGrpSpPr>
          <p:grpSpPr>
            <a:xfrm>
              <a:off x="6522986" y="2963175"/>
              <a:ext cx="2015736" cy="1255361"/>
              <a:chOff x="7033137" y="3941220"/>
              <a:chExt cx="1897700" cy="1181850"/>
            </a:xfrm>
          </p:grpSpPr>
          <p:sp>
            <p:nvSpPr>
              <p:cNvPr id="599" name="Google Shape;599;p58"/>
              <p:cNvSpPr/>
              <p:nvPr/>
            </p:nvSpPr>
            <p:spPr>
              <a:xfrm>
                <a:off x="7033137" y="4073008"/>
                <a:ext cx="1897700" cy="1050062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9410" extrusionOk="0">
                    <a:moveTo>
                      <a:pt x="7311" y="1"/>
                    </a:moveTo>
                    <a:lnTo>
                      <a:pt x="4012" y="1162"/>
                    </a:lnTo>
                    <a:lnTo>
                      <a:pt x="3645" y="1304"/>
                    </a:lnTo>
                    <a:lnTo>
                      <a:pt x="2973" y="1732"/>
                    </a:lnTo>
                    <a:lnTo>
                      <a:pt x="2424" y="2282"/>
                    </a:lnTo>
                    <a:lnTo>
                      <a:pt x="2016" y="2974"/>
                    </a:lnTo>
                    <a:lnTo>
                      <a:pt x="1874" y="3361"/>
                    </a:lnTo>
                    <a:lnTo>
                      <a:pt x="0" y="9369"/>
                    </a:lnTo>
                    <a:lnTo>
                      <a:pt x="2627" y="9369"/>
                    </a:lnTo>
                    <a:lnTo>
                      <a:pt x="3034" y="8086"/>
                    </a:lnTo>
                    <a:lnTo>
                      <a:pt x="3421" y="6742"/>
                    </a:lnTo>
                    <a:lnTo>
                      <a:pt x="3462" y="6681"/>
                    </a:lnTo>
                    <a:lnTo>
                      <a:pt x="3625" y="6701"/>
                    </a:lnTo>
                    <a:lnTo>
                      <a:pt x="3645" y="6782"/>
                    </a:lnTo>
                    <a:lnTo>
                      <a:pt x="3645" y="9389"/>
                    </a:lnTo>
                    <a:lnTo>
                      <a:pt x="8350" y="9410"/>
                    </a:lnTo>
                    <a:lnTo>
                      <a:pt x="13115" y="9410"/>
                    </a:lnTo>
                    <a:lnTo>
                      <a:pt x="13115" y="6782"/>
                    </a:lnTo>
                    <a:lnTo>
                      <a:pt x="13156" y="6701"/>
                    </a:lnTo>
                    <a:lnTo>
                      <a:pt x="13319" y="6681"/>
                    </a:lnTo>
                    <a:lnTo>
                      <a:pt x="13360" y="6742"/>
                    </a:lnTo>
                    <a:lnTo>
                      <a:pt x="13747" y="8106"/>
                    </a:lnTo>
                    <a:lnTo>
                      <a:pt x="14154" y="9410"/>
                    </a:lnTo>
                    <a:lnTo>
                      <a:pt x="16415" y="9410"/>
                    </a:lnTo>
                    <a:lnTo>
                      <a:pt x="17005" y="9369"/>
                    </a:lnTo>
                    <a:lnTo>
                      <a:pt x="16903" y="8860"/>
                    </a:lnTo>
                    <a:lnTo>
                      <a:pt x="15824" y="5235"/>
                    </a:lnTo>
                    <a:lnTo>
                      <a:pt x="15254" y="3381"/>
                    </a:lnTo>
                    <a:lnTo>
                      <a:pt x="15111" y="2994"/>
                    </a:lnTo>
                    <a:lnTo>
                      <a:pt x="14684" y="2302"/>
                    </a:lnTo>
                    <a:lnTo>
                      <a:pt x="14134" y="1732"/>
                    </a:lnTo>
                    <a:lnTo>
                      <a:pt x="13441" y="1304"/>
                    </a:lnTo>
                    <a:lnTo>
                      <a:pt x="13054" y="1162"/>
                    </a:lnTo>
                    <a:lnTo>
                      <a:pt x="11303" y="510"/>
                    </a:lnTo>
                    <a:lnTo>
                      <a:pt x="9816" y="1"/>
                    </a:lnTo>
                    <a:lnTo>
                      <a:pt x="7739" y="41"/>
                    </a:lnTo>
                    <a:lnTo>
                      <a:pt x="731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58"/>
              <p:cNvSpPr/>
              <p:nvPr/>
            </p:nvSpPr>
            <p:spPr>
              <a:xfrm>
                <a:off x="7767176" y="3941220"/>
                <a:ext cx="434085" cy="172853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549" extrusionOk="0">
                    <a:moveTo>
                      <a:pt x="550" y="0"/>
                    </a:moveTo>
                    <a:lnTo>
                      <a:pt x="428" y="21"/>
                    </a:lnTo>
                    <a:lnTo>
                      <a:pt x="244" y="184"/>
                    </a:lnTo>
                    <a:lnTo>
                      <a:pt x="224" y="326"/>
                    </a:lnTo>
                    <a:lnTo>
                      <a:pt x="0" y="1548"/>
                    </a:lnTo>
                    <a:lnTo>
                      <a:pt x="3890" y="1548"/>
                    </a:lnTo>
                    <a:lnTo>
                      <a:pt x="3666" y="326"/>
                    </a:lnTo>
                    <a:lnTo>
                      <a:pt x="3646" y="184"/>
                    </a:lnTo>
                    <a:lnTo>
                      <a:pt x="3483" y="21"/>
                    </a:lnTo>
                    <a:lnTo>
                      <a:pt x="33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58"/>
              <p:cNvSpPr/>
              <p:nvPr/>
            </p:nvSpPr>
            <p:spPr>
              <a:xfrm>
                <a:off x="7830782" y="3961641"/>
                <a:ext cx="11494" cy="111478"/>
              </a:xfrm>
              <a:custGeom>
                <a:avLst/>
                <a:gdLst/>
                <a:ahLst/>
                <a:cxnLst/>
                <a:rect l="l" t="t" r="r" b="b"/>
                <a:pathLst>
                  <a:path w="103" h="999" extrusionOk="0">
                    <a:moveTo>
                      <a:pt x="61" y="1"/>
                    </a:moveTo>
                    <a:lnTo>
                      <a:pt x="21" y="21"/>
                    </a:lnTo>
                    <a:lnTo>
                      <a:pt x="0" y="62"/>
                    </a:lnTo>
                    <a:lnTo>
                      <a:pt x="0" y="958"/>
                    </a:lnTo>
                    <a:lnTo>
                      <a:pt x="21" y="999"/>
                    </a:lnTo>
                    <a:lnTo>
                      <a:pt x="82" y="999"/>
                    </a:lnTo>
                    <a:lnTo>
                      <a:pt x="102" y="958"/>
                    </a:lnTo>
                    <a:lnTo>
                      <a:pt x="102" y="62"/>
                    </a:lnTo>
                    <a:lnTo>
                      <a:pt x="82" y="21"/>
                    </a:lnTo>
                    <a:lnTo>
                      <a:pt x="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58"/>
              <p:cNvSpPr/>
              <p:nvPr/>
            </p:nvSpPr>
            <p:spPr>
              <a:xfrm>
                <a:off x="7878543" y="3961641"/>
                <a:ext cx="11382" cy="111478"/>
              </a:xfrm>
              <a:custGeom>
                <a:avLst/>
                <a:gdLst/>
                <a:ahLst/>
                <a:cxnLst/>
                <a:rect l="l" t="t" r="r" b="b"/>
                <a:pathLst>
                  <a:path w="102" h="999" extrusionOk="0">
                    <a:moveTo>
                      <a:pt x="61" y="1"/>
                    </a:moveTo>
                    <a:lnTo>
                      <a:pt x="20" y="21"/>
                    </a:lnTo>
                    <a:lnTo>
                      <a:pt x="0" y="62"/>
                    </a:lnTo>
                    <a:lnTo>
                      <a:pt x="0" y="958"/>
                    </a:lnTo>
                    <a:lnTo>
                      <a:pt x="20" y="999"/>
                    </a:lnTo>
                    <a:lnTo>
                      <a:pt x="81" y="999"/>
                    </a:lnTo>
                    <a:lnTo>
                      <a:pt x="102" y="958"/>
                    </a:lnTo>
                    <a:lnTo>
                      <a:pt x="102" y="62"/>
                    </a:lnTo>
                    <a:lnTo>
                      <a:pt x="81" y="21"/>
                    </a:lnTo>
                    <a:lnTo>
                      <a:pt x="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58"/>
              <p:cNvSpPr/>
              <p:nvPr/>
            </p:nvSpPr>
            <p:spPr>
              <a:xfrm>
                <a:off x="7926192" y="3961641"/>
                <a:ext cx="11494" cy="111478"/>
              </a:xfrm>
              <a:custGeom>
                <a:avLst/>
                <a:gdLst/>
                <a:ahLst/>
                <a:cxnLst/>
                <a:rect l="l" t="t" r="r" b="b"/>
                <a:pathLst>
                  <a:path w="103" h="999" extrusionOk="0">
                    <a:moveTo>
                      <a:pt x="41" y="1"/>
                    </a:moveTo>
                    <a:lnTo>
                      <a:pt x="21" y="21"/>
                    </a:lnTo>
                    <a:lnTo>
                      <a:pt x="1" y="62"/>
                    </a:lnTo>
                    <a:lnTo>
                      <a:pt x="1" y="958"/>
                    </a:lnTo>
                    <a:lnTo>
                      <a:pt x="21" y="999"/>
                    </a:lnTo>
                    <a:lnTo>
                      <a:pt x="82" y="999"/>
                    </a:lnTo>
                    <a:lnTo>
                      <a:pt x="103" y="958"/>
                    </a:lnTo>
                    <a:lnTo>
                      <a:pt x="103" y="62"/>
                    </a:lnTo>
                    <a:lnTo>
                      <a:pt x="82" y="21"/>
                    </a:lnTo>
                    <a:lnTo>
                      <a:pt x="4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58"/>
              <p:cNvSpPr/>
              <p:nvPr/>
            </p:nvSpPr>
            <p:spPr>
              <a:xfrm>
                <a:off x="7973952" y="3961641"/>
                <a:ext cx="11494" cy="111478"/>
              </a:xfrm>
              <a:custGeom>
                <a:avLst/>
                <a:gdLst/>
                <a:ahLst/>
                <a:cxnLst/>
                <a:rect l="l" t="t" r="r" b="b"/>
                <a:pathLst>
                  <a:path w="103" h="999" extrusionOk="0">
                    <a:moveTo>
                      <a:pt x="41" y="1"/>
                    </a:moveTo>
                    <a:lnTo>
                      <a:pt x="21" y="21"/>
                    </a:lnTo>
                    <a:lnTo>
                      <a:pt x="0" y="62"/>
                    </a:lnTo>
                    <a:lnTo>
                      <a:pt x="0" y="958"/>
                    </a:lnTo>
                    <a:lnTo>
                      <a:pt x="21" y="999"/>
                    </a:lnTo>
                    <a:lnTo>
                      <a:pt x="82" y="999"/>
                    </a:lnTo>
                    <a:lnTo>
                      <a:pt x="102" y="958"/>
                    </a:lnTo>
                    <a:lnTo>
                      <a:pt x="102" y="62"/>
                    </a:lnTo>
                    <a:lnTo>
                      <a:pt x="82" y="21"/>
                    </a:lnTo>
                    <a:lnTo>
                      <a:pt x="4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58"/>
              <p:cNvSpPr/>
              <p:nvPr/>
            </p:nvSpPr>
            <p:spPr>
              <a:xfrm>
                <a:off x="8021713" y="3961641"/>
                <a:ext cx="9150" cy="111478"/>
              </a:xfrm>
              <a:custGeom>
                <a:avLst/>
                <a:gdLst/>
                <a:ahLst/>
                <a:cxnLst/>
                <a:rect l="l" t="t" r="r" b="b"/>
                <a:pathLst>
                  <a:path w="82" h="999" extrusionOk="0">
                    <a:moveTo>
                      <a:pt x="41" y="1"/>
                    </a:moveTo>
                    <a:lnTo>
                      <a:pt x="20" y="21"/>
                    </a:lnTo>
                    <a:lnTo>
                      <a:pt x="0" y="62"/>
                    </a:lnTo>
                    <a:lnTo>
                      <a:pt x="0" y="958"/>
                    </a:lnTo>
                    <a:lnTo>
                      <a:pt x="20" y="999"/>
                    </a:lnTo>
                    <a:lnTo>
                      <a:pt x="82" y="999"/>
                    </a:lnTo>
                    <a:lnTo>
                      <a:pt x="82" y="958"/>
                    </a:lnTo>
                    <a:lnTo>
                      <a:pt x="82" y="62"/>
                    </a:lnTo>
                    <a:lnTo>
                      <a:pt x="82" y="21"/>
                    </a:lnTo>
                    <a:lnTo>
                      <a:pt x="4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58"/>
              <p:cNvSpPr/>
              <p:nvPr/>
            </p:nvSpPr>
            <p:spPr>
              <a:xfrm>
                <a:off x="8067130" y="3961641"/>
                <a:ext cx="11494" cy="111478"/>
              </a:xfrm>
              <a:custGeom>
                <a:avLst/>
                <a:gdLst/>
                <a:ahLst/>
                <a:cxnLst/>
                <a:rect l="l" t="t" r="r" b="b"/>
                <a:pathLst>
                  <a:path w="103" h="999" extrusionOk="0">
                    <a:moveTo>
                      <a:pt x="61" y="1"/>
                    </a:moveTo>
                    <a:lnTo>
                      <a:pt x="21" y="21"/>
                    </a:lnTo>
                    <a:lnTo>
                      <a:pt x="0" y="62"/>
                    </a:lnTo>
                    <a:lnTo>
                      <a:pt x="0" y="958"/>
                    </a:lnTo>
                    <a:lnTo>
                      <a:pt x="21" y="999"/>
                    </a:lnTo>
                    <a:lnTo>
                      <a:pt x="82" y="999"/>
                    </a:lnTo>
                    <a:lnTo>
                      <a:pt x="102" y="958"/>
                    </a:lnTo>
                    <a:lnTo>
                      <a:pt x="102" y="62"/>
                    </a:lnTo>
                    <a:lnTo>
                      <a:pt x="82" y="21"/>
                    </a:lnTo>
                    <a:lnTo>
                      <a:pt x="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58"/>
              <p:cNvSpPr/>
              <p:nvPr/>
            </p:nvSpPr>
            <p:spPr>
              <a:xfrm>
                <a:off x="8114890" y="3961641"/>
                <a:ext cx="9150" cy="111478"/>
              </a:xfrm>
              <a:custGeom>
                <a:avLst/>
                <a:gdLst/>
                <a:ahLst/>
                <a:cxnLst/>
                <a:rect l="l" t="t" r="r" b="b"/>
                <a:pathLst>
                  <a:path w="82" h="999" extrusionOk="0">
                    <a:moveTo>
                      <a:pt x="41" y="1"/>
                    </a:moveTo>
                    <a:lnTo>
                      <a:pt x="0" y="21"/>
                    </a:lnTo>
                    <a:lnTo>
                      <a:pt x="0" y="62"/>
                    </a:lnTo>
                    <a:lnTo>
                      <a:pt x="0" y="958"/>
                    </a:lnTo>
                    <a:lnTo>
                      <a:pt x="0" y="999"/>
                    </a:lnTo>
                    <a:lnTo>
                      <a:pt x="82" y="999"/>
                    </a:lnTo>
                    <a:lnTo>
                      <a:pt x="82" y="958"/>
                    </a:lnTo>
                    <a:lnTo>
                      <a:pt x="82" y="62"/>
                    </a:lnTo>
                    <a:lnTo>
                      <a:pt x="82" y="21"/>
                    </a:lnTo>
                    <a:lnTo>
                      <a:pt x="4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58"/>
              <p:cNvSpPr/>
              <p:nvPr/>
            </p:nvSpPr>
            <p:spPr>
              <a:xfrm>
                <a:off x="7530828" y="4241174"/>
                <a:ext cx="47761" cy="104671"/>
              </a:xfrm>
              <a:custGeom>
                <a:avLst/>
                <a:gdLst/>
                <a:ahLst/>
                <a:cxnLst/>
                <a:rect l="l" t="t" r="r" b="b"/>
                <a:pathLst>
                  <a:path w="428" h="938" extrusionOk="0">
                    <a:moveTo>
                      <a:pt x="204" y="1"/>
                    </a:moveTo>
                    <a:lnTo>
                      <a:pt x="122" y="21"/>
                    </a:lnTo>
                    <a:lnTo>
                      <a:pt x="0" y="265"/>
                    </a:lnTo>
                    <a:lnTo>
                      <a:pt x="0" y="469"/>
                    </a:lnTo>
                    <a:lnTo>
                      <a:pt x="0" y="652"/>
                    </a:lnTo>
                    <a:lnTo>
                      <a:pt x="122" y="897"/>
                    </a:lnTo>
                    <a:lnTo>
                      <a:pt x="204" y="938"/>
                    </a:lnTo>
                    <a:lnTo>
                      <a:pt x="306" y="897"/>
                    </a:lnTo>
                    <a:lnTo>
                      <a:pt x="428" y="652"/>
                    </a:lnTo>
                    <a:lnTo>
                      <a:pt x="428" y="469"/>
                    </a:lnTo>
                    <a:lnTo>
                      <a:pt x="428" y="265"/>
                    </a:lnTo>
                    <a:lnTo>
                      <a:pt x="306" y="21"/>
                    </a:lnTo>
                    <a:lnTo>
                      <a:pt x="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58"/>
              <p:cNvSpPr/>
              <p:nvPr/>
            </p:nvSpPr>
            <p:spPr>
              <a:xfrm>
                <a:off x="7705801" y="4241174"/>
                <a:ext cx="50104" cy="104671"/>
              </a:xfrm>
              <a:custGeom>
                <a:avLst/>
                <a:gdLst/>
                <a:ahLst/>
                <a:cxnLst/>
                <a:rect l="l" t="t" r="r" b="b"/>
                <a:pathLst>
                  <a:path w="449" h="938" extrusionOk="0">
                    <a:moveTo>
                      <a:pt x="224" y="1"/>
                    </a:moveTo>
                    <a:lnTo>
                      <a:pt x="143" y="21"/>
                    </a:lnTo>
                    <a:lnTo>
                      <a:pt x="21" y="265"/>
                    </a:lnTo>
                    <a:lnTo>
                      <a:pt x="0" y="469"/>
                    </a:lnTo>
                    <a:lnTo>
                      <a:pt x="21" y="652"/>
                    </a:lnTo>
                    <a:lnTo>
                      <a:pt x="143" y="897"/>
                    </a:lnTo>
                    <a:lnTo>
                      <a:pt x="224" y="938"/>
                    </a:lnTo>
                    <a:lnTo>
                      <a:pt x="326" y="897"/>
                    </a:lnTo>
                    <a:lnTo>
                      <a:pt x="448" y="652"/>
                    </a:lnTo>
                    <a:lnTo>
                      <a:pt x="448" y="469"/>
                    </a:lnTo>
                    <a:lnTo>
                      <a:pt x="448" y="265"/>
                    </a:lnTo>
                    <a:lnTo>
                      <a:pt x="326" y="21"/>
                    </a:lnTo>
                    <a:lnTo>
                      <a:pt x="22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58"/>
              <p:cNvSpPr/>
              <p:nvPr/>
            </p:nvSpPr>
            <p:spPr>
              <a:xfrm>
                <a:off x="7883006" y="4241174"/>
                <a:ext cx="50104" cy="104671"/>
              </a:xfrm>
              <a:custGeom>
                <a:avLst/>
                <a:gdLst/>
                <a:ahLst/>
                <a:cxnLst/>
                <a:rect l="l" t="t" r="r" b="b"/>
                <a:pathLst>
                  <a:path w="449" h="938" extrusionOk="0">
                    <a:moveTo>
                      <a:pt x="225" y="1"/>
                    </a:moveTo>
                    <a:lnTo>
                      <a:pt x="143" y="21"/>
                    </a:lnTo>
                    <a:lnTo>
                      <a:pt x="21" y="265"/>
                    </a:lnTo>
                    <a:lnTo>
                      <a:pt x="1" y="469"/>
                    </a:lnTo>
                    <a:lnTo>
                      <a:pt x="21" y="652"/>
                    </a:lnTo>
                    <a:lnTo>
                      <a:pt x="143" y="897"/>
                    </a:lnTo>
                    <a:lnTo>
                      <a:pt x="225" y="938"/>
                    </a:lnTo>
                    <a:lnTo>
                      <a:pt x="306" y="897"/>
                    </a:lnTo>
                    <a:lnTo>
                      <a:pt x="428" y="652"/>
                    </a:lnTo>
                    <a:lnTo>
                      <a:pt x="449" y="469"/>
                    </a:lnTo>
                    <a:lnTo>
                      <a:pt x="428" y="265"/>
                    </a:lnTo>
                    <a:lnTo>
                      <a:pt x="306" y="21"/>
                    </a:lnTo>
                    <a:lnTo>
                      <a:pt x="22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58"/>
              <p:cNvSpPr/>
              <p:nvPr/>
            </p:nvSpPr>
            <p:spPr>
              <a:xfrm>
                <a:off x="8060323" y="4241174"/>
                <a:ext cx="50104" cy="104671"/>
              </a:xfrm>
              <a:custGeom>
                <a:avLst/>
                <a:gdLst/>
                <a:ahLst/>
                <a:cxnLst/>
                <a:rect l="l" t="t" r="r" b="b"/>
                <a:pathLst>
                  <a:path w="449" h="938" extrusionOk="0">
                    <a:moveTo>
                      <a:pt x="224" y="1"/>
                    </a:moveTo>
                    <a:lnTo>
                      <a:pt x="143" y="21"/>
                    </a:lnTo>
                    <a:lnTo>
                      <a:pt x="21" y="265"/>
                    </a:lnTo>
                    <a:lnTo>
                      <a:pt x="0" y="469"/>
                    </a:lnTo>
                    <a:lnTo>
                      <a:pt x="21" y="652"/>
                    </a:lnTo>
                    <a:lnTo>
                      <a:pt x="143" y="897"/>
                    </a:lnTo>
                    <a:lnTo>
                      <a:pt x="224" y="938"/>
                    </a:lnTo>
                    <a:lnTo>
                      <a:pt x="306" y="897"/>
                    </a:lnTo>
                    <a:lnTo>
                      <a:pt x="428" y="652"/>
                    </a:lnTo>
                    <a:lnTo>
                      <a:pt x="448" y="469"/>
                    </a:lnTo>
                    <a:lnTo>
                      <a:pt x="428" y="265"/>
                    </a:lnTo>
                    <a:lnTo>
                      <a:pt x="306" y="21"/>
                    </a:lnTo>
                    <a:lnTo>
                      <a:pt x="22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58"/>
              <p:cNvSpPr/>
              <p:nvPr/>
            </p:nvSpPr>
            <p:spPr>
              <a:xfrm>
                <a:off x="8237528" y="4241174"/>
                <a:ext cx="50104" cy="104671"/>
              </a:xfrm>
              <a:custGeom>
                <a:avLst/>
                <a:gdLst/>
                <a:ahLst/>
                <a:cxnLst/>
                <a:rect l="l" t="t" r="r" b="b"/>
                <a:pathLst>
                  <a:path w="449" h="938" extrusionOk="0">
                    <a:moveTo>
                      <a:pt x="225" y="1"/>
                    </a:moveTo>
                    <a:lnTo>
                      <a:pt x="123" y="21"/>
                    </a:lnTo>
                    <a:lnTo>
                      <a:pt x="1" y="265"/>
                    </a:lnTo>
                    <a:lnTo>
                      <a:pt x="1" y="469"/>
                    </a:lnTo>
                    <a:lnTo>
                      <a:pt x="1" y="652"/>
                    </a:lnTo>
                    <a:lnTo>
                      <a:pt x="123" y="897"/>
                    </a:lnTo>
                    <a:lnTo>
                      <a:pt x="225" y="938"/>
                    </a:lnTo>
                    <a:lnTo>
                      <a:pt x="306" y="897"/>
                    </a:lnTo>
                    <a:lnTo>
                      <a:pt x="428" y="652"/>
                    </a:lnTo>
                    <a:lnTo>
                      <a:pt x="449" y="469"/>
                    </a:lnTo>
                    <a:lnTo>
                      <a:pt x="428" y="265"/>
                    </a:lnTo>
                    <a:lnTo>
                      <a:pt x="306" y="21"/>
                    </a:lnTo>
                    <a:lnTo>
                      <a:pt x="22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58"/>
              <p:cNvSpPr/>
              <p:nvPr/>
            </p:nvSpPr>
            <p:spPr>
              <a:xfrm>
                <a:off x="8132968" y="4429873"/>
                <a:ext cx="47872" cy="10456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937" extrusionOk="0">
                    <a:moveTo>
                      <a:pt x="225" y="0"/>
                    </a:moveTo>
                    <a:lnTo>
                      <a:pt x="123" y="20"/>
                    </a:lnTo>
                    <a:lnTo>
                      <a:pt x="1" y="265"/>
                    </a:lnTo>
                    <a:lnTo>
                      <a:pt x="1" y="468"/>
                    </a:lnTo>
                    <a:lnTo>
                      <a:pt x="1" y="652"/>
                    </a:lnTo>
                    <a:lnTo>
                      <a:pt x="123" y="896"/>
                    </a:lnTo>
                    <a:lnTo>
                      <a:pt x="225" y="937"/>
                    </a:lnTo>
                    <a:lnTo>
                      <a:pt x="306" y="896"/>
                    </a:lnTo>
                    <a:lnTo>
                      <a:pt x="429" y="652"/>
                    </a:lnTo>
                    <a:lnTo>
                      <a:pt x="429" y="468"/>
                    </a:lnTo>
                    <a:lnTo>
                      <a:pt x="429" y="265"/>
                    </a:lnTo>
                    <a:lnTo>
                      <a:pt x="306" y="20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58"/>
              <p:cNvSpPr/>
              <p:nvPr/>
            </p:nvSpPr>
            <p:spPr>
              <a:xfrm>
                <a:off x="8319323" y="4429873"/>
                <a:ext cx="50104" cy="104560"/>
              </a:xfrm>
              <a:custGeom>
                <a:avLst/>
                <a:gdLst/>
                <a:ahLst/>
                <a:cxnLst/>
                <a:rect l="l" t="t" r="r" b="b"/>
                <a:pathLst>
                  <a:path w="449" h="937" extrusionOk="0">
                    <a:moveTo>
                      <a:pt x="225" y="0"/>
                    </a:moveTo>
                    <a:lnTo>
                      <a:pt x="144" y="20"/>
                    </a:lnTo>
                    <a:lnTo>
                      <a:pt x="21" y="265"/>
                    </a:lnTo>
                    <a:lnTo>
                      <a:pt x="1" y="468"/>
                    </a:lnTo>
                    <a:lnTo>
                      <a:pt x="21" y="652"/>
                    </a:lnTo>
                    <a:lnTo>
                      <a:pt x="144" y="896"/>
                    </a:lnTo>
                    <a:lnTo>
                      <a:pt x="225" y="937"/>
                    </a:lnTo>
                    <a:lnTo>
                      <a:pt x="327" y="896"/>
                    </a:lnTo>
                    <a:lnTo>
                      <a:pt x="449" y="652"/>
                    </a:lnTo>
                    <a:lnTo>
                      <a:pt x="449" y="468"/>
                    </a:lnTo>
                    <a:lnTo>
                      <a:pt x="449" y="265"/>
                    </a:lnTo>
                    <a:lnTo>
                      <a:pt x="327" y="20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58"/>
              <p:cNvSpPr/>
              <p:nvPr/>
            </p:nvSpPr>
            <p:spPr>
              <a:xfrm>
                <a:off x="8526211" y="4429873"/>
                <a:ext cx="50104" cy="104560"/>
              </a:xfrm>
              <a:custGeom>
                <a:avLst/>
                <a:gdLst/>
                <a:ahLst/>
                <a:cxnLst/>
                <a:rect l="l" t="t" r="r" b="b"/>
                <a:pathLst>
                  <a:path w="449" h="937" extrusionOk="0">
                    <a:moveTo>
                      <a:pt x="224" y="0"/>
                    </a:moveTo>
                    <a:lnTo>
                      <a:pt x="122" y="20"/>
                    </a:lnTo>
                    <a:lnTo>
                      <a:pt x="0" y="265"/>
                    </a:lnTo>
                    <a:lnTo>
                      <a:pt x="0" y="468"/>
                    </a:lnTo>
                    <a:lnTo>
                      <a:pt x="0" y="652"/>
                    </a:lnTo>
                    <a:lnTo>
                      <a:pt x="122" y="896"/>
                    </a:lnTo>
                    <a:lnTo>
                      <a:pt x="224" y="937"/>
                    </a:lnTo>
                    <a:lnTo>
                      <a:pt x="306" y="896"/>
                    </a:lnTo>
                    <a:lnTo>
                      <a:pt x="428" y="652"/>
                    </a:lnTo>
                    <a:lnTo>
                      <a:pt x="448" y="468"/>
                    </a:lnTo>
                    <a:lnTo>
                      <a:pt x="428" y="265"/>
                    </a:lnTo>
                    <a:lnTo>
                      <a:pt x="306" y="20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58"/>
              <p:cNvSpPr/>
              <p:nvPr/>
            </p:nvSpPr>
            <p:spPr>
              <a:xfrm>
                <a:off x="7967145" y="4429873"/>
                <a:ext cx="47761" cy="10456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937" extrusionOk="0">
                    <a:moveTo>
                      <a:pt x="224" y="0"/>
                    </a:moveTo>
                    <a:lnTo>
                      <a:pt x="122" y="20"/>
                    </a:lnTo>
                    <a:lnTo>
                      <a:pt x="0" y="265"/>
                    </a:lnTo>
                    <a:lnTo>
                      <a:pt x="0" y="468"/>
                    </a:lnTo>
                    <a:lnTo>
                      <a:pt x="0" y="652"/>
                    </a:lnTo>
                    <a:lnTo>
                      <a:pt x="122" y="896"/>
                    </a:lnTo>
                    <a:lnTo>
                      <a:pt x="224" y="937"/>
                    </a:lnTo>
                    <a:lnTo>
                      <a:pt x="306" y="896"/>
                    </a:lnTo>
                    <a:lnTo>
                      <a:pt x="428" y="652"/>
                    </a:lnTo>
                    <a:lnTo>
                      <a:pt x="428" y="468"/>
                    </a:lnTo>
                    <a:lnTo>
                      <a:pt x="428" y="265"/>
                    </a:lnTo>
                    <a:lnTo>
                      <a:pt x="306" y="20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58"/>
              <p:cNvSpPr/>
              <p:nvPr/>
            </p:nvSpPr>
            <p:spPr>
              <a:xfrm>
                <a:off x="7801211" y="4429873"/>
                <a:ext cx="47872" cy="10456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937" extrusionOk="0">
                    <a:moveTo>
                      <a:pt x="225" y="0"/>
                    </a:moveTo>
                    <a:lnTo>
                      <a:pt x="123" y="20"/>
                    </a:lnTo>
                    <a:lnTo>
                      <a:pt x="1" y="265"/>
                    </a:lnTo>
                    <a:lnTo>
                      <a:pt x="1" y="468"/>
                    </a:lnTo>
                    <a:lnTo>
                      <a:pt x="1" y="652"/>
                    </a:lnTo>
                    <a:lnTo>
                      <a:pt x="123" y="896"/>
                    </a:lnTo>
                    <a:lnTo>
                      <a:pt x="225" y="937"/>
                    </a:lnTo>
                    <a:lnTo>
                      <a:pt x="306" y="896"/>
                    </a:lnTo>
                    <a:lnTo>
                      <a:pt x="428" y="652"/>
                    </a:lnTo>
                    <a:lnTo>
                      <a:pt x="428" y="468"/>
                    </a:lnTo>
                    <a:lnTo>
                      <a:pt x="428" y="265"/>
                    </a:lnTo>
                    <a:lnTo>
                      <a:pt x="306" y="20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58"/>
              <p:cNvSpPr/>
              <p:nvPr/>
            </p:nvSpPr>
            <p:spPr>
              <a:xfrm>
                <a:off x="8132968" y="4784394"/>
                <a:ext cx="47872" cy="10456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937" extrusionOk="0">
                    <a:moveTo>
                      <a:pt x="225" y="0"/>
                    </a:moveTo>
                    <a:lnTo>
                      <a:pt x="123" y="41"/>
                    </a:lnTo>
                    <a:lnTo>
                      <a:pt x="1" y="285"/>
                    </a:lnTo>
                    <a:lnTo>
                      <a:pt x="1" y="468"/>
                    </a:lnTo>
                    <a:lnTo>
                      <a:pt x="1" y="672"/>
                    </a:lnTo>
                    <a:lnTo>
                      <a:pt x="123" y="917"/>
                    </a:lnTo>
                    <a:lnTo>
                      <a:pt x="225" y="937"/>
                    </a:lnTo>
                    <a:lnTo>
                      <a:pt x="306" y="917"/>
                    </a:lnTo>
                    <a:lnTo>
                      <a:pt x="429" y="672"/>
                    </a:lnTo>
                    <a:lnTo>
                      <a:pt x="429" y="468"/>
                    </a:lnTo>
                    <a:lnTo>
                      <a:pt x="429" y="285"/>
                    </a:lnTo>
                    <a:lnTo>
                      <a:pt x="306" y="41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58"/>
              <p:cNvSpPr/>
              <p:nvPr/>
            </p:nvSpPr>
            <p:spPr>
              <a:xfrm>
                <a:off x="8319323" y="4784394"/>
                <a:ext cx="50104" cy="104560"/>
              </a:xfrm>
              <a:custGeom>
                <a:avLst/>
                <a:gdLst/>
                <a:ahLst/>
                <a:cxnLst/>
                <a:rect l="l" t="t" r="r" b="b"/>
                <a:pathLst>
                  <a:path w="449" h="937" extrusionOk="0">
                    <a:moveTo>
                      <a:pt x="225" y="0"/>
                    </a:moveTo>
                    <a:lnTo>
                      <a:pt x="144" y="41"/>
                    </a:lnTo>
                    <a:lnTo>
                      <a:pt x="21" y="285"/>
                    </a:lnTo>
                    <a:lnTo>
                      <a:pt x="1" y="468"/>
                    </a:lnTo>
                    <a:lnTo>
                      <a:pt x="21" y="672"/>
                    </a:lnTo>
                    <a:lnTo>
                      <a:pt x="144" y="917"/>
                    </a:lnTo>
                    <a:lnTo>
                      <a:pt x="225" y="937"/>
                    </a:lnTo>
                    <a:lnTo>
                      <a:pt x="327" y="917"/>
                    </a:lnTo>
                    <a:lnTo>
                      <a:pt x="449" y="672"/>
                    </a:lnTo>
                    <a:lnTo>
                      <a:pt x="449" y="468"/>
                    </a:lnTo>
                    <a:lnTo>
                      <a:pt x="449" y="285"/>
                    </a:lnTo>
                    <a:lnTo>
                      <a:pt x="327" y="41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58"/>
              <p:cNvSpPr/>
              <p:nvPr/>
            </p:nvSpPr>
            <p:spPr>
              <a:xfrm>
                <a:off x="8414844" y="4977557"/>
                <a:ext cx="47761" cy="10456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937" extrusionOk="0">
                    <a:moveTo>
                      <a:pt x="224" y="0"/>
                    </a:moveTo>
                    <a:lnTo>
                      <a:pt x="123" y="21"/>
                    </a:lnTo>
                    <a:lnTo>
                      <a:pt x="0" y="265"/>
                    </a:lnTo>
                    <a:lnTo>
                      <a:pt x="0" y="469"/>
                    </a:lnTo>
                    <a:lnTo>
                      <a:pt x="0" y="652"/>
                    </a:lnTo>
                    <a:lnTo>
                      <a:pt x="123" y="896"/>
                    </a:lnTo>
                    <a:lnTo>
                      <a:pt x="224" y="937"/>
                    </a:lnTo>
                    <a:lnTo>
                      <a:pt x="306" y="896"/>
                    </a:lnTo>
                    <a:lnTo>
                      <a:pt x="428" y="652"/>
                    </a:lnTo>
                    <a:lnTo>
                      <a:pt x="428" y="469"/>
                    </a:lnTo>
                    <a:lnTo>
                      <a:pt x="428" y="265"/>
                    </a:lnTo>
                    <a:lnTo>
                      <a:pt x="306" y="21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58"/>
              <p:cNvSpPr/>
              <p:nvPr/>
            </p:nvSpPr>
            <p:spPr>
              <a:xfrm>
                <a:off x="7967145" y="4784394"/>
                <a:ext cx="47761" cy="10456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937" extrusionOk="0">
                    <a:moveTo>
                      <a:pt x="224" y="0"/>
                    </a:moveTo>
                    <a:lnTo>
                      <a:pt x="122" y="41"/>
                    </a:lnTo>
                    <a:lnTo>
                      <a:pt x="0" y="285"/>
                    </a:lnTo>
                    <a:lnTo>
                      <a:pt x="0" y="468"/>
                    </a:lnTo>
                    <a:lnTo>
                      <a:pt x="0" y="672"/>
                    </a:lnTo>
                    <a:lnTo>
                      <a:pt x="122" y="917"/>
                    </a:lnTo>
                    <a:lnTo>
                      <a:pt x="224" y="937"/>
                    </a:lnTo>
                    <a:lnTo>
                      <a:pt x="306" y="917"/>
                    </a:lnTo>
                    <a:lnTo>
                      <a:pt x="428" y="672"/>
                    </a:lnTo>
                    <a:lnTo>
                      <a:pt x="428" y="468"/>
                    </a:lnTo>
                    <a:lnTo>
                      <a:pt x="428" y="285"/>
                    </a:lnTo>
                    <a:lnTo>
                      <a:pt x="306" y="41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58"/>
              <p:cNvSpPr/>
              <p:nvPr/>
            </p:nvSpPr>
            <p:spPr>
              <a:xfrm>
                <a:off x="7801211" y="4784394"/>
                <a:ext cx="47872" cy="10456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937" extrusionOk="0">
                    <a:moveTo>
                      <a:pt x="225" y="0"/>
                    </a:moveTo>
                    <a:lnTo>
                      <a:pt x="123" y="41"/>
                    </a:lnTo>
                    <a:lnTo>
                      <a:pt x="1" y="285"/>
                    </a:lnTo>
                    <a:lnTo>
                      <a:pt x="1" y="468"/>
                    </a:lnTo>
                    <a:lnTo>
                      <a:pt x="1" y="672"/>
                    </a:lnTo>
                    <a:lnTo>
                      <a:pt x="123" y="917"/>
                    </a:lnTo>
                    <a:lnTo>
                      <a:pt x="225" y="937"/>
                    </a:lnTo>
                    <a:lnTo>
                      <a:pt x="306" y="917"/>
                    </a:lnTo>
                    <a:lnTo>
                      <a:pt x="428" y="672"/>
                    </a:lnTo>
                    <a:lnTo>
                      <a:pt x="428" y="468"/>
                    </a:lnTo>
                    <a:lnTo>
                      <a:pt x="428" y="285"/>
                    </a:lnTo>
                    <a:lnTo>
                      <a:pt x="306" y="41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58"/>
              <p:cNvSpPr/>
              <p:nvPr/>
            </p:nvSpPr>
            <p:spPr>
              <a:xfrm>
                <a:off x="7594435" y="4429873"/>
                <a:ext cx="50104" cy="104560"/>
              </a:xfrm>
              <a:custGeom>
                <a:avLst/>
                <a:gdLst/>
                <a:ahLst/>
                <a:cxnLst/>
                <a:rect l="l" t="t" r="r" b="b"/>
                <a:pathLst>
                  <a:path w="449" h="937" extrusionOk="0">
                    <a:moveTo>
                      <a:pt x="224" y="0"/>
                    </a:moveTo>
                    <a:lnTo>
                      <a:pt x="123" y="20"/>
                    </a:lnTo>
                    <a:lnTo>
                      <a:pt x="21" y="265"/>
                    </a:lnTo>
                    <a:lnTo>
                      <a:pt x="0" y="468"/>
                    </a:lnTo>
                    <a:lnTo>
                      <a:pt x="21" y="652"/>
                    </a:lnTo>
                    <a:lnTo>
                      <a:pt x="123" y="896"/>
                    </a:lnTo>
                    <a:lnTo>
                      <a:pt x="224" y="937"/>
                    </a:lnTo>
                    <a:lnTo>
                      <a:pt x="306" y="896"/>
                    </a:lnTo>
                    <a:lnTo>
                      <a:pt x="428" y="652"/>
                    </a:lnTo>
                    <a:lnTo>
                      <a:pt x="448" y="468"/>
                    </a:lnTo>
                    <a:lnTo>
                      <a:pt x="428" y="265"/>
                    </a:lnTo>
                    <a:lnTo>
                      <a:pt x="306" y="20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58"/>
              <p:cNvSpPr/>
              <p:nvPr/>
            </p:nvSpPr>
            <p:spPr>
              <a:xfrm>
                <a:off x="7594435" y="4782051"/>
                <a:ext cx="50104" cy="104671"/>
              </a:xfrm>
              <a:custGeom>
                <a:avLst/>
                <a:gdLst/>
                <a:ahLst/>
                <a:cxnLst/>
                <a:rect l="l" t="t" r="r" b="b"/>
                <a:pathLst>
                  <a:path w="449" h="938" extrusionOk="0">
                    <a:moveTo>
                      <a:pt x="224" y="1"/>
                    </a:moveTo>
                    <a:lnTo>
                      <a:pt x="123" y="21"/>
                    </a:lnTo>
                    <a:lnTo>
                      <a:pt x="21" y="286"/>
                    </a:lnTo>
                    <a:lnTo>
                      <a:pt x="0" y="469"/>
                    </a:lnTo>
                    <a:lnTo>
                      <a:pt x="21" y="652"/>
                    </a:lnTo>
                    <a:lnTo>
                      <a:pt x="123" y="917"/>
                    </a:lnTo>
                    <a:lnTo>
                      <a:pt x="224" y="938"/>
                    </a:lnTo>
                    <a:lnTo>
                      <a:pt x="306" y="917"/>
                    </a:lnTo>
                    <a:lnTo>
                      <a:pt x="428" y="652"/>
                    </a:lnTo>
                    <a:lnTo>
                      <a:pt x="448" y="469"/>
                    </a:lnTo>
                    <a:lnTo>
                      <a:pt x="428" y="286"/>
                    </a:lnTo>
                    <a:lnTo>
                      <a:pt x="306" y="21"/>
                    </a:lnTo>
                    <a:lnTo>
                      <a:pt x="22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58"/>
              <p:cNvSpPr/>
              <p:nvPr/>
            </p:nvSpPr>
            <p:spPr>
              <a:xfrm>
                <a:off x="7287562" y="4611653"/>
                <a:ext cx="47872" cy="104671"/>
              </a:xfrm>
              <a:custGeom>
                <a:avLst/>
                <a:gdLst/>
                <a:ahLst/>
                <a:cxnLst/>
                <a:rect l="l" t="t" r="r" b="b"/>
                <a:pathLst>
                  <a:path w="429" h="938" extrusionOk="0">
                    <a:moveTo>
                      <a:pt x="205" y="0"/>
                    </a:moveTo>
                    <a:lnTo>
                      <a:pt x="123" y="41"/>
                    </a:lnTo>
                    <a:lnTo>
                      <a:pt x="1" y="285"/>
                    </a:lnTo>
                    <a:lnTo>
                      <a:pt x="1" y="469"/>
                    </a:lnTo>
                    <a:lnTo>
                      <a:pt x="1" y="672"/>
                    </a:lnTo>
                    <a:lnTo>
                      <a:pt x="123" y="917"/>
                    </a:lnTo>
                    <a:lnTo>
                      <a:pt x="205" y="937"/>
                    </a:lnTo>
                    <a:lnTo>
                      <a:pt x="306" y="917"/>
                    </a:lnTo>
                    <a:lnTo>
                      <a:pt x="429" y="672"/>
                    </a:lnTo>
                    <a:lnTo>
                      <a:pt x="429" y="469"/>
                    </a:lnTo>
                    <a:lnTo>
                      <a:pt x="429" y="285"/>
                    </a:lnTo>
                    <a:lnTo>
                      <a:pt x="306" y="41"/>
                    </a:lnTo>
                    <a:lnTo>
                      <a:pt x="2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58"/>
              <p:cNvSpPr/>
              <p:nvPr/>
            </p:nvSpPr>
            <p:spPr>
              <a:xfrm>
                <a:off x="7287562" y="4925221"/>
                <a:ext cx="47872" cy="104671"/>
              </a:xfrm>
              <a:custGeom>
                <a:avLst/>
                <a:gdLst/>
                <a:ahLst/>
                <a:cxnLst/>
                <a:rect l="l" t="t" r="r" b="b"/>
                <a:pathLst>
                  <a:path w="429" h="938" extrusionOk="0">
                    <a:moveTo>
                      <a:pt x="205" y="1"/>
                    </a:moveTo>
                    <a:lnTo>
                      <a:pt x="123" y="21"/>
                    </a:lnTo>
                    <a:lnTo>
                      <a:pt x="1" y="266"/>
                    </a:lnTo>
                    <a:lnTo>
                      <a:pt x="1" y="469"/>
                    </a:lnTo>
                    <a:lnTo>
                      <a:pt x="1" y="652"/>
                    </a:lnTo>
                    <a:lnTo>
                      <a:pt x="123" y="897"/>
                    </a:lnTo>
                    <a:lnTo>
                      <a:pt x="205" y="938"/>
                    </a:lnTo>
                    <a:lnTo>
                      <a:pt x="306" y="897"/>
                    </a:lnTo>
                    <a:lnTo>
                      <a:pt x="429" y="652"/>
                    </a:lnTo>
                    <a:lnTo>
                      <a:pt x="429" y="469"/>
                    </a:lnTo>
                    <a:lnTo>
                      <a:pt x="429" y="266"/>
                    </a:lnTo>
                    <a:lnTo>
                      <a:pt x="306" y="21"/>
                    </a:lnTo>
                    <a:lnTo>
                      <a:pt x="20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58"/>
              <p:cNvSpPr/>
              <p:nvPr/>
            </p:nvSpPr>
            <p:spPr>
              <a:xfrm>
                <a:off x="7110357" y="4988827"/>
                <a:ext cx="50104" cy="104671"/>
              </a:xfrm>
              <a:custGeom>
                <a:avLst/>
                <a:gdLst/>
                <a:ahLst/>
                <a:cxnLst/>
                <a:rect l="l" t="t" r="r" b="b"/>
                <a:pathLst>
                  <a:path w="449" h="938" extrusionOk="0">
                    <a:moveTo>
                      <a:pt x="224" y="1"/>
                    </a:moveTo>
                    <a:lnTo>
                      <a:pt x="123" y="42"/>
                    </a:lnTo>
                    <a:lnTo>
                      <a:pt x="0" y="286"/>
                    </a:lnTo>
                    <a:lnTo>
                      <a:pt x="0" y="469"/>
                    </a:lnTo>
                    <a:lnTo>
                      <a:pt x="0" y="673"/>
                    </a:lnTo>
                    <a:lnTo>
                      <a:pt x="123" y="917"/>
                    </a:lnTo>
                    <a:lnTo>
                      <a:pt x="224" y="938"/>
                    </a:lnTo>
                    <a:lnTo>
                      <a:pt x="306" y="917"/>
                    </a:lnTo>
                    <a:lnTo>
                      <a:pt x="428" y="673"/>
                    </a:lnTo>
                    <a:lnTo>
                      <a:pt x="448" y="469"/>
                    </a:lnTo>
                    <a:lnTo>
                      <a:pt x="428" y="286"/>
                    </a:lnTo>
                    <a:lnTo>
                      <a:pt x="306" y="42"/>
                    </a:lnTo>
                    <a:lnTo>
                      <a:pt x="22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58"/>
              <p:cNvSpPr/>
              <p:nvPr/>
            </p:nvSpPr>
            <p:spPr>
              <a:xfrm>
                <a:off x="8826165" y="4988827"/>
                <a:ext cx="50104" cy="104671"/>
              </a:xfrm>
              <a:custGeom>
                <a:avLst/>
                <a:gdLst/>
                <a:ahLst/>
                <a:cxnLst/>
                <a:rect l="l" t="t" r="r" b="b"/>
                <a:pathLst>
                  <a:path w="449" h="938" extrusionOk="0">
                    <a:moveTo>
                      <a:pt x="225" y="1"/>
                    </a:moveTo>
                    <a:lnTo>
                      <a:pt x="143" y="42"/>
                    </a:lnTo>
                    <a:lnTo>
                      <a:pt x="21" y="286"/>
                    </a:lnTo>
                    <a:lnTo>
                      <a:pt x="0" y="469"/>
                    </a:lnTo>
                    <a:lnTo>
                      <a:pt x="21" y="673"/>
                    </a:lnTo>
                    <a:lnTo>
                      <a:pt x="143" y="917"/>
                    </a:lnTo>
                    <a:lnTo>
                      <a:pt x="225" y="938"/>
                    </a:lnTo>
                    <a:lnTo>
                      <a:pt x="306" y="917"/>
                    </a:lnTo>
                    <a:lnTo>
                      <a:pt x="428" y="673"/>
                    </a:lnTo>
                    <a:lnTo>
                      <a:pt x="449" y="469"/>
                    </a:lnTo>
                    <a:lnTo>
                      <a:pt x="428" y="286"/>
                    </a:lnTo>
                    <a:lnTo>
                      <a:pt x="306" y="42"/>
                    </a:lnTo>
                    <a:lnTo>
                      <a:pt x="22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58"/>
              <p:cNvSpPr/>
              <p:nvPr/>
            </p:nvSpPr>
            <p:spPr>
              <a:xfrm>
                <a:off x="8612582" y="4925221"/>
                <a:ext cx="47761" cy="104671"/>
              </a:xfrm>
              <a:custGeom>
                <a:avLst/>
                <a:gdLst/>
                <a:ahLst/>
                <a:cxnLst/>
                <a:rect l="l" t="t" r="r" b="b"/>
                <a:pathLst>
                  <a:path w="428" h="938" extrusionOk="0">
                    <a:moveTo>
                      <a:pt x="204" y="1"/>
                    </a:moveTo>
                    <a:lnTo>
                      <a:pt x="122" y="21"/>
                    </a:lnTo>
                    <a:lnTo>
                      <a:pt x="0" y="266"/>
                    </a:lnTo>
                    <a:lnTo>
                      <a:pt x="0" y="469"/>
                    </a:lnTo>
                    <a:lnTo>
                      <a:pt x="0" y="652"/>
                    </a:lnTo>
                    <a:lnTo>
                      <a:pt x="122" y="897"/>
                    </a:lnTo>
                    <a:lnTo>
                      <a:pt x="204" y="938"/>
                    </a:lnTo>
                    <a:lnTo>
                      <a:pt x="306" y="897"/>
                    </a:lnTo>
                    <a:lnTo>
                      <a:pt x="428" y="652"/>
                    </a:lnTo>
                    <a:lnTo>
                      <a:pt x="428" y="469"/>
                    </a:lnTo>
                    <a:lnTo>
                      <a:pt x="428" y="266"/>
                    </a:lnTo>
                    <a:lnTo>
                      <a:pt x="306" y="21"/>
                    </a:lnTo>
                    <a:lnTo>
                      <a:pt x="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58"/>
              <p:cNvSpPr/>
              <p:nvPr/>
            </p:nvSpPr>
            <p:spPr>
              <a:xfrm>
                <a:off x="7189921" y="4784394"/>
                <a:ext cx="47761" cy="10456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937" extrusionOk="0">
                    <a:moveTo>
                      <a:pt x="204" y="0"/>
                    </a:moveTo>
                    <a:lnTo>
                      <a:pt x="122" y="41"/>
                    </a:lnTo>
                    <a:lnTo>
                      <a:pt x="0" y="285"/>
                    </a:lnTo>
                    <a:lnTo>
                      <a:pt x="0" y="468"/>
                    </a:lnTo>
                    <a:lnTo>
                      <a:pt x="0" y="672"/>
                    </a:lnTo>
                    <a:lnTo>
                      <a:pt x="122" y="917"/>
                    </a:lnTo>
                    <a:lnTo>
                      <a:pt x="204" y="937"/>
                    </a:lnTo>
                    <a:lnTo>
                      <a:pt x="306" y="917"/>
                    </a:lnTo>
                    <a:lnTo>
                      <a:pt x="428" y="672"/>
                    </a:lnTo>
                    <a:lnTo>
                      <a:pt x="428" y="468"/>
                    </a:lnTo>
                    <a:lnTo>
                      <a:pt x="428" y="285"/>
                    </a:lnTo>
                    <a:lnTo>
                      <a:pt x="306" y="41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58"/>
              <p:cNvSpPr/>
              <p:nvPr/>
            </p:nvSpPr>
            <p:spPr>
              <a:xfrm>
                <a:off x="7412654" y="4429873"/>
                <a:ext cx="50104" cy="104560"/>
              </a:xfrm>
              <a:custGeom>
                <a:avLst/>
                <a:gdLst/>
                <a:ahLst/>
                <a:cxnLst/>
                <a:rect l="l" t="t" r="r" b="b"/>
                <a:pathLst>
                  <a:path w="449" h="937" extrusionOk="0">
                    <a:moveTo>
                      <a:pt x="224" y="0"/>
                    </a:moveTo>
                    <a:lnTo>
                      <a:pt x="143" y="20"/>
                    </a:lnTo>
                    <a:lnTo>
                      <a:pt x="20" y="265"/>
                    </a:lnTo>
                    <a:lnTo>
                      <a:pt x="0" y="468"/>
                    </a:lnTo>
                    <a:lnTo>
                      <a:pt x="20" y="652"/>
                    </a:lnTo>
                    <a:lnTo>
                      <a:pt x="143" y="896"/>
                    </a:lnTo>
                    <a:lnTo>
                      <a:pt x="224" y="937"/>
                    </a:lnTo>
                    <a:lnTo>
                      <a:pt x="326" y="896"/>
                    </a:lnTo>
                    <a:lnTo>
                      <a:pt x="448" y="652"/>
                    </a:lnTo>
                    <a:lnTo>
                      <a:pt x="448" y="468"/>
                    </a:lnTo>
                    <a:lnTo>
                      <a:pt x="448" y="265"/>
                    </a:lnTo>
                    <a:lnTo>
                      <a:pt x="326" y="20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58"/>
              <p:cNvSpPr/>
              <p:nvPr/>
            </p:nvSpPr>
            <p:spPr>
              <a:xfrm>
                <a:off x="7514871" y="4611653"/>
                <a:ext cx="50104" cy="104671"/>
              </a:xfrm>
              <a:custGeom>
                <a:avLst/>
                <a:gdLst/>
                <a:ahLst/>
                <a:cxnLst/>
                <a:rect l="l" t="t" r="r" b="b"/>
                <a:pathLst>
                  <a:path w="449" h="938" extrusionOk="0">
                    <a:moveTo>
                      <a:pt x="225" y="0"/>
                    </a:moveTo>
                    <a:lnTo>
                      <a:pt x="143" y="41"/>
                    </a:lnTo>
                    <a:lnTo>
                      <a:pt x="21" y="285"/>
                    </a:lnTo>
                    <a:lnTo>
                      <a:pt x="1" y="469"/>
                    </a:lnTo>
                    <a:lnTo>
                      <a:pt x="21" y="672"/>
                    </a:lnTo>
                    <a:lnTo>
                      <a:pt x="143" y="917"/>
                    </a:lnTo>
                    <a:lnTo>
                      <a:pt x="225" y="937"/>
                    </a:lnTo>
                    <a:lnTo>
                      <a:pt x="326" y="917"/>
                    </a:lnTo>
                    <a:lnTo>
                      <a:pt x="449" y="672"/>
                    </a:lnTo>
                    <a:lnTo>
                      <a:pt x="449" y="469"/>
                    </a:lnTo>
                    <a:lnTo>
                      <a:pt x="449" y="285"/>
                    </a:lnTo>
                    <a:lnTo>
                      <a:pt x="326" y="41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58"/>
              <p:cNvSpPr/>
              <p:nvPr/>
            </p:nvSpPr>
            <p:spPr>
              <a:xfrm>
                <a:off x="7705801" y="4611653"/>
                <a:ext cx="50104" cy="104671"/>
              </a:xfrm>
              <a:custGeom>
                <a:avLst/>
                <a:gdLst/>
                <a:ahLst/>
                <a:cxnLst/>
                <a:rect l="l" t="t" r="r" b="b"/>
                <a:pathLst>
                  <a:path w="449" h="938" extrusionOk="0">
                    <a:moveTo>
                      <a:pt x="224" y="0"/>
                    </a:moveTo>
                    <a:lnTo>
                      <a:pt x="143" y="41"/>
                    </a:lnTo>
                    <a:lnTo>
                      <a:pt x="21" y="285"/>
                    </a:lnTo>
                    <a:lnTo>
                      <a:pt x="0" y="469"/>
                    </a:lnTo>
                    <a:lnTo>
                      <a:pt x="21" y="672"/>
                    </a:lnTo>
                    <a:lnTo>
                      <a:pt x="143" y="917"/>
                    </a:lnTo>
                    <a:lnTo>
                      <a:pt x="224" y="937"/>
                    </a:lnTo>
                    <a:lnTo>
                      <a:pt x="326" y="917"/>
                    </a:lnTo>
                    <a:lnTo>
                      <a:pt x="448" y="672"/>
                    </a:lnTo>
                    <a:lnTo>
                      <a:pt x="448" y="469"/>
                    </a:lnTo>
                    <a:lnTo>
                      <a:pt x="448" y="285"/>
                    </a:lnTo>
                    <a:lnTo>
                      <a:pt x="326" y="41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58"/>
              <p:cNvSpPr/>
              <p:nvPr/>
            </p:nvSpPr>
            <p:spPr>
              <a:xfrm>
                <a:off x="7883006" y="4611653"/>
                <a:ext cx="50104" cy="104671"/>
              </a:xfrm>
              <a:custGeom>
                <a:avLst/>
                <a:gdLst/>
                <a:ahLst/>
                <a:cxnLst/>
                <a:rect l="l" t="t" r="r" b="b"/>
                <a:pathLst>
                  <a:path w="449" h="938" extrusionOk="0">
                    <a:moveTo>
                      <a:pt x="225" y="0"/>
                    </a:moveTo>
                    <a:lnTo>
                      <a:pt x="143" y="41"/>
                    </a:lnTo>
                    <a:lnTo>
                      <a:pt x="21" y="285"/>
                    </a:lnTo>
                    <a:lnTo>
                      <a:pt x="1" y="469"/>
                    </a:lnTo>
                    <a:lnTo>
                      <a:pt x="21" y="672"/>
                    </a:lnTo>
                    <a:lnTo>
                      <a:pt x="143" y="917"/>
                    </a:lnTo>
                    <a:lnTo>
                      <a:pt x="225" y="937"/>
                    </a:lnTo>
                    <a:lnTo>
                      <a:pt x="306" y="917"/>
                    </a:lnTo>
                    <a:lnTo>
                      <a:pt x="428" y="672"/>
                    </a:lnTo>
                    <a:lnTo>
                      <a:pt x="449" y="469"/>
                    </a:lnTo>
                    <a:lnTo>
                      <a:pt x="428" y="285"/>
                    </a:lnTo>
                    <a:lnTo>
                      <a:pt x="306" y="41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58"/>
              <p:cNvSpPr/>
              <p:nvPr/>
            </p:nvSpPr>
            <p:spPr>
              <a:xfrm>
                <a:off x="8060323" y="4611653"/>
                <a:ext cx="50104" cy="104671"/>
              </a:xfrm>
              <a:custGeom>
                <a:avLst/>
                <a:gdLst/>
                <a:ahLst/>
                <a:cxnLst/>
                <a:rect l="l" t="t" r="r" b="b"/>
                <a:pathLst>
                  <a:path w="449" h="938" extrusionOk="0">
                    <a:moveTo>
                      <a:pt x="224" y="0"/>
                    </a:moveTo>
                    <a:lnTo>
                      <a:pt x="143" y="41"/>
                    </a:lnTo>
                    <a:lnTo>
                      <a:pt x="21" y="285"/>
                    </a:lnTo>
                    <a:lnTo>
                      <a:pt x="0" y="469"/>
                    </a:lnTo>
                    <a:lnTo>
                      <a:pt x="21" y="672"/>
                    </a:lnTo>
                    <a:lnTo>
                      <a:pt x="143" y="917"/>
                    </a:lnTo>
                    <a:lnTo>
                      <a:pt x="224" y="937"/>
                    </a:lnTo>
                    <a:lnTo>
                      <a:pt x="306" y="917"/>
                    </a:lnTo>
                    <a:lnTo>
                      <a:pt x="428" y="672"/>
                    </a:lnTo>
                    <a:lnTo>
                      <a:pt x="448" y="469"/>
                    </a:lnTo>
                    <a:lnTo>
                      <a:pt x="428" y="285"/>
                    </a:lnTo>
                    <a:lnTo>
                      <a:pt x="306" y="41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58"/>
              <p:cNvSpPr/>
              <p:nvPr/>
            </p:nvSpPr>
            <p:spPr>
              <a:xfrm>
                <a:off x="8237528" y="4611653"/>
                <a:ext cx="50104" cy="104671"/>
              </a:xfrm>
              <a:custGeom>
                <a:avLst/>
                <a:gdLst/>
                <a:ahLst/>
                <a:cxnLst/>
                <a:rect l="l" t="t" r="r" b="b"/>
                <a:pathLst>
                  <a:path w="449" h="938" extrusionOk="0">
                    <a:moveTo>
                      <a:pt x="225" y="0"/>
                    </a:moveTo>
                    <a:lnTo>
                      <a:pt x="123" y="41"/>
                    </a:lnTo>
                    <a:lnTo>
                      <a:pt x="1" y="285"/>
                    </a:lnTo>
                    <a:lnTo>
                      <a:pt x="1" y="469"/>
                    </a:lnTo>
                    <a:lnTo>
                      <a:pt x="1" y="672"/>
                    </a:lnTo>
                    <a:lnTo>
                      <a:pt x="123" y="917"/>
                    </a:lnTo>
                    <a:lnTo>
                      <a:pt x="225" y="937"/>
                    </a:lnTo>
                    <a:lnTo>
                      <a:pt x="306" y="917"/>
                    </a:lnTo>
                    <a:lnTo>
                      <a:pt x="428" y="672"/>
                    </a:lnTo>
                    <a:lnTo>
                      <a:pt x="449" y="469"/>
                    </a:lnTo>
                    <a:lnTo>
                      <a:pt x="428" y="285"/>
                    </a:lnTo>
                    <a:lnTo>
                      <a:pt x="306" y="41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58"/>
              <p:cNvSpPr/>
              <p:nvPr/>
            </p:nvSpPr>
            <p:spPr>
              <a:xfrm>
                <a:off x="7514871" y="4950217"/>
                <a:ext cx="50104" cy="104671"/>
              </a:xfrm>
              <a:custGeom>
                <a:avLst/>
                <a:gdLst/>
                <a:ahLst/>
                <a:cxnLst/>
                <a:rect l="l" t="t" r="r" b="b"/>
                <a:pathLst>
                  <a:path w="449" h="938" extrusionOk="0">
                    <a:moveTo>
                      <a:pt x="225" y="1"/>
                    </a:moveTo>
                    <a:lnTo>
                      <a:pt x="143" y="21"/>
                    </a:lnTo>
                    <a:lnTo>
                      <a:pt x="21" y="266"/>
                    </a:lnTo>
                    <a:lnTo>
                      <a:pt x="1" y="469"/>
                    </a:lnTo>
                    <a:lnTo>
                      <a:pt x="21" y="652"/>
                    </a:lnTo>
                    <a:lnTo>
                      <a:pt x="143" y="897"/>
                    </a:lnTo>
                    <a:lnTo>
                      <a:pt x="225" y="938"/>
                    </a:lnTo>
                    <a:lnTo>
                      <a:pt x="326" y="897"/>
                    </a:lnTo>
                    <a:lnTo>
                      <a:pt x="449" y="652"/>
                    </a:lnTo>
                    <a:lnTo>
                      <a:pt x="449" y="469"/>
                    </a:lnTo>
                    <a:lnTo>
                      <a:pt x="449" y="266"/>
                    </a:lnTo>
                    <a:lnTo>
                      <a:pt x="326" y="21"/>
                    </a:lnTo>
                    <a:lnTo>
                      <a:pt x="22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58"/>
              <p:cNvSpPr/>
              <p:nvPr/>
            </p:nvSpPr>
            <p:spPr>
              <a:xfrm>
                <a:off x="7705801" y="4950217"/>
                <a:ext cx="50104" cy="104671"/>
              </a:xfrm>
              <a:custGeom>
                <a:avLst/>
                <a:gdLst/>
                <a:ahLst/>
                <a:cxnLst/>
                <a:rect l="l" t="t" r="r" b="b"/>
                <a:pathLst>
                  <a:path w="449" h="938" extrusionOk="0">
                    <a:moveTo>
                      <a:pt x="224" y="1"/>
                    </a:moveTo>
                    <a:lnTo>
                      <a:pt x="143" y="21"/>
                    </a:lnTo>
                    <a:lnTo>
                      <a:pt x="21" y="266"/>
                    </a:lnTo>
                    <a:lnTo>
                      <a:pt x="0" y="469"/>
                    </a:lnTo>
                    <a:lnTo>
                      <a:pt x="21" y="652"/>
                    </a:lnTo>
                    <a:lnTo>
                      <a:pt x="143" y="897"/>
                    </a:lnTo>
                    <a:lnTo>
                      <a:pt x="224" y="938"/>
                    </a:lnTo>
                    <a:lnTo>
                      <a:pt x="326" y="897"/>
                    </a:lnTo>
                    <a:lnTo>
                      <a:pt x="448" y="652"/>
                    </a:lnTo>
                    <a:lnTo>
                      <a:pt x="448" y="469"/>
                    </a:lnTo>
                    <a:lnTo>
                      <a:pt x="448" y="266"/>
                    </a:lnTo>
                    <a:lnTo>
                      <a:pt x="326" y="21"/>
                    </a:lnTo>
                    <a:lnTo>
                      <a:pt x="22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58"/>
              <p:cNvSpPr/>
              <p:nvPr/>
            </p:nvSpPr>
            <p:spPr>
              <a:xfrm>
                <a:off x="7883006" y="4950217"/>
                <a:ext cx="50104" cy="104671"/>
              </a:xfrm>
              <a:custGeom>
                <a:avLst/>
                <a:gdLst/>
                <a:ahLst/>
                <a:cxnLst/>
                <a:rect l="l" t="t" r="r" b="b"/>
                <a:pathLst>
                  <a:path w="449" h="938" extrusionOk="0">
                    <a:moveTo>
                      <a:pt x="225" y="1"/>
                    </a:moveTo>
                    <a:lnTo>
                      <a:pt x="143" y="21"/>
                    </a:lnTo>
                    <a:lnTo>
                      <a:pt x="21" y="266"/>
                    </a:lnTo>
                    <a:lnTo>
                      <a:pt x="1" y="469"/>
                    </a:lnTo>
                    <a:lnTo>
                      <a:pt x="21" y="652"/>
                    </a:lnTo>
                    <a:lnTo>
                      <a:pt x="143" y="897"/>
                    </a:lnTo>
                    <a:lnTo>
                      <a:pt x="225" y="938"/>
                    </a:lnTo>
                    <a:lnTo>
                      <a:pt x="306" y="897"/>
                    </a:lnTo>
                    <a:lnTo>
                      <a:pt x="428" y="652"/>
                    </a:lnTo>
                    <a:lnTo>
                      <a:pt x="449" y="469"/>
                    </a:lnTo>
                    <a:lnTo>
                      <a:pt x="428" y="266"/>
                    </a:lnTo>
                    <a:lnTo>
                      <a:pt x="306" y="21"/>
                    </a:lnTo>
                    <a:lnTo>
                      <a:pt x="22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58"/>
              <p:cNvSpPr/>
              <p:nvPr/>
            </p:nvSpPr>
            <p:spPr>
              <a:xfrm>
                <a:off x="8060323" y="4950217"/>
                <a:ext cx="50104" cy="104671"/>
              </a:xfrm>
              <a:custGeom>
                <a:avLst/>
                <a:gdLst/>
                <a:ahLst/>
                <a:cxnLst/>
                <a:rect l="l" t="t" r="r" b="b"/>
                <a:pathLst>
                  <a:path w="449" h="938" extrusionOk="0">
                    <a:moveTo>
                      <a:pt x="224" y="1"/>
                    </a:moveTo>
                    <a:lnTo>
                      <a:pt x="143" y="21"/>
                    </a:lnTo>
                    <a:lnTo>
                      <a:pt x="21" y="266"/>
                    </a:lnTo>
                    <a:lnTo>
                      <a:pt x="0" y="469"/>
                    </a:lnTo>
                    <a:lnTo>
                      <a:pt x="21" y="652"/>
                    </a:lnTo>
                    <a:lnTo>
                      <a:pt x="143" y="897"/>
                    </a:lnTo>
                    <a:lnTo>
                      <a:pt x="224" y="938"/>
                    </a:lnTo>
                    <a:lnTo>
                      <a:pt x="306" y="897"/>
                    </a:lnTo>
                    <a:lnTo>
                      <a:pt x="428" y="652"/>
                    </a:lnTo>
                    <a:lnTo>
                      <a:pt x="448" y="469"/>
                    </a:lnTo>
                    <a:lnTo>
                      <a:pt x="428" y="266"/>
                    </a:lnTo>
                    <a:lnTo>
                      <a:pt x="306" y="21"/>
                    </a:lnTo>
                    <a:lnTo>
                      <a:pt x="22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58"/>
              <p:cNvSpPr/>
              <p:nvPr/>
            </p:nvSpPr>
            <p:spPr>
              <a:xfrm>
                <a:off x="8237528" y="4950217"/>
                <a:ext cx="50104" cy="104671"/>
              </a:xfrm>
              <a:custGeom>
                <a:avLst/>
                <a:gdLst/>
                <a:ahLst/>
                <a:cxnLst/>
                <a:rect l="l" t="t" r="r" b="b"/>
                <a:pathLst>
                  <a:path w="449" h="938" extrusionOk="0">
                    <a:moveTo>
                      <a:pt x="225" y="1"/>
                    </a:moveTo>
                    <a:lnTo>
                      <a:pt x="123" y="21"/>
                    </a:lnTo>
                    <a:lnTo>
                      <a:pt x="1" y="266"/>
                    </a:lnTo>
                    <a:lnTo>
                      <a:pt x="1" y="469"/>
                    </a:lnTo>
                    <a:lnTo>
                      <a:pt x="1" y="652"/>
                    </a:lnTo>
                    <a:lnTo>
                      <a:pt x="123" y="897"/>
                    </a:lnTo>
                    <a:lnTo>
                      <a:pt x="225" y="938"/>
                    </a:lnTo>
                    <a:lnTo>
                      <a:pt x="306" y="897"/>
                    </a:lnTo>
                    <a:lnTo>
                      <a:pt x="428" y="652"/>
                    </a:lnTo>
                    <a:lnTo>
                      <a:pt x="449" y="469"/>
                    </a:lnTo>
                    <a:lnTo>
                      <a:pt x="428" y="266"/>
                    </a:lnTo>
                    <a:lnTo>
                      <a:pt x="306" y="21"/>
                    </a:lnTo>
                    <a:lnTo>
                      <a:pt x="22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58"/>
              <p:cNvSpPr/>
              <p:nvPr/>
            </p:nvSpPr>
            <p:spPr>
              <a:xfrm>
                <a:off x="8414844" y="4611653"/>
                <a:ext cx="47761" cy="104671"/>
              </a:xfrm>
              <a:custGeom>
                <a:avLst/>
                <a:gdLst/>
                <a:ahLst/>
                <a:cxnLst/>
                <a:rect l="l" t="t" r="r" b="b"/>
                <a:pathLst>
                  <a:path w="428" h="938" extrusionOk="0">
                    <a:moveTo>
                      <a:pt x="224" y="0"/>
                    </a:moveTo>
                    <a:lnTo>
                      <a:pt x="123" y="41"/>
                    </a:lnTo>
                    <a:lnTo>
                      <a:pt x="0" y="285"/>
                    </a:lnTo>
                    <a:lnTo>
                      <a:pt x="0" y="469"/>
                    </a:lnTo>
                    <a:lnTo>
                      <a:pt x="0" y="672"/>
                    </a:lnTo>
                    <a:lnTo>
                      <a:pt x="123" y="917"/>
                    </a:lnTo>
                    <a:lnTo>
                      <a:pt x="224" y="937"/>
                    </a:lnTo>
                    <a:lnTo>
                      <a:pt x="306" y="917"/>
                    </a:lnTo>
                    <a:lnTo>
                      <a:pt x="428" y="672"/>
                    </a:lnTo>
                    <a:lnTo>
                      <a:pt x="428" y="469"/>
                    </a:lnTo>
                    <a:lnTo>
                      <a:pt x="428" y="285"/>
                    </a:lnTo>
                    <a:lnTo>
                      <a:pt x="306" y="41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58"/>
              <p:cNvSpPr/>
              <p:nvPr/>
            </p:nvSpPr>
            <p:spPr>
              <a:xfrm>
                <a:off x="8623852" y="4611653"/>
                <a:ext cx="50104" cy="104671"/>
              </a:xfrm>
              <a:custGeom>
                <a:avLst/>
                <a:gdLst/>
                <a:ahLst/>
                <a:cxnLst/>
                <a:rect l="l" t="t" r="r" b="b"/>
                <a:pathLst>
                  <a:path w="449" h="938" extrusionOk="0">
                    <a:moveTo>
                      <a:pt x="225" y="0"/>
                    </a:moveTo>
                    <a:lnTo>
                      <a:pt x="144" y="41"/>
                    </a:lnTo>
                    <a:lnTo>
                      <a:pt x="21" y="285"/>
                    </a:lnTo>
                    <a:lnTo>
                      <a:pt x="1" y="469"/>
                    </a:lnTo>
                    <a:lnTo>
                      <a:pt x="21" y="672"/>
                    </a:lnTo>
                    <a:lnTo>
                      <a:pt x="144" y="917"/>
                    </a:lnTo>
                    <a:lnTo>
                      <a:pt x="225" y="937"/>
                    </a:lnTo>
                    <a:lnTo>
                      <a:pt x="327" y="917"/>
                    </a:lnTo>
                    <a:lnTo>
                      <a:pt x="449" y="672"/>
                    </a:lnTo>
                    <a:lnTo>
                      <a:pt x="449" y="469"/>
                    </a:lnTo>
                    <a:lnTo>
                      <a:pt x="449" y="285"/>
                    </a:lnTo>
                    <a:lnTo>
                      <a:pt x="327" y="41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58"/>
              <p:cNvSpPr/>
              <p:nvPr/>
            </p:nvSpPr>
            <p:spPr>
              <a:xfrm>
                <a:off x="8728412" y="4784394"/>
                <a:ext cx="47872" cy="10456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937" extrusionOk="0">
                    <a:moveTo>
                      <a:pt x="204" y="0"/>
                    </a:moveTo>
                    <a:lnTo>
                      <a:pt x="123" y="41"/>
                    </a:lnTo>
                    <a:lnTo>
                      <a:pt x="1" y="285"/>
                    </a:lnTo>
                    <a:lnTo>
                      <a:pt x="1" y="468"/>
                    </a:lnTo>
                    <a:lnTo>
                      <a:pt x="1" y="672"/>
                    </a:lnTo>
                    <a:lnTo>
                      <a:pt x="123" y="917"/>
                    </a:lnTo>
                    <a:lnTo>
                      <a:pt x="204" y="937"/>
                    </a:lnTo>
                    <a:lnTo>
                      <a:pt x="306" y="917"/>
                    </a:lnTo>
                    <a:lnTo>
                      <a:pt x="428" y="672"/>
                    </a:lnTo>
                    <a:lnTo>
                      <a:pt x="428" y="468"/>
                    </a:lnTo>
                    <a:lnTo>
                      <a:pt x="428" y="285"/>
                    </a:lnTo>
                    <a:lnTo>
                      <a:pt x="306" y="41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58"/>
              <p:cNvSpPr/>
              <p:nvPr/>
            </p:nvSpPr>
            <p:spPr>
              <a:xfrm>
                <a:off x="8414844" y="4241174"/>
                <a:ext cx="47761" cy="104671"/>
              </a:xfrm>
              <a:custGeom>
                <a:avLst/>
                <a:gdLst/>
                <a:ahLst/>
                <a:cxnLst/>
                <a:rect l="l" t="t" r="r" b="b"/>
                <a:pathLst>
                  <a:path w="428" h="938" extrusionOk="0">
                    <a:moveTo>
                      <a:pt x="224" y="1"/>
                    </a:moveTo>
                    <a:lnTo>
                      <a:pt x="123" y="21"/>
                    </a:lnTo>
                    <a:lnTo>
                      <a:pt x="0" y="265"/>
                    </a:lnTo>
                    <a:lnTo>
                      <a:pt x="0" y="469"/>
                    </a:lnTo>
                    <a:lnTo>
                      <a:pt x="0" y="652"/>
                    </a:lnTo>
                    <a:lnTo>
                      <a:pt x="123" y="897"/>
                    </a:lnTo>
                    <a:lnTo>
                      <a:pt x="224" y="938"/>
                    </a:lnTo>
                    <a:lnTo>
                      <a:pt x="306" y="897"/>
                    </a:lnTo>
                    <a:lnTo>
                      <a:pt x="428" y="652"/>
                    </a:lnTo>
                    <a:lnTo>
                      <a:pt x="428" y="469"/>
                    </a:lnTo>
                    <a:lnTo>
                      <a:pt x="428" y="265"/>
                    </a:lnTo>
                    <a:lnTo>
                      <a:pt x="306" y="21"/>
                    </a:lnTo>
                    <a:lnTo>
                      <a:pt x="22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6" name="Right Arrow 85">
            <a:hlinkClick r:id="" action="ppaction://hlinkshowjump?jump=nextslide"/>
          </p:cNvPr>
          <p:cNvSpPr/>
          <p:nvPr/>
        </p:nvSpPr>
        <p:spPr>
          <a:xfrm>
            <a:off x="1021992" y="212987"/>
            <a:ext cx="318498" cy="308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ight Arrow 86">
            <a:hlinkClick r:id="" action="ppaction://hlinkshowjump?jump=previousslide"/>
          </p:cNvPr>
          <p:cNvSpPr/>
          <p:nvPr/>
        </p:nvSpPr>
        <p:spPr>
          <a:xfrm flipH="1">
            <a:off x="549380" y="212987"/>
            <a:ext cx="277402" cy="308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EC6_50-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"/>
            <a:ext cx="6858000" cy="49660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83110" y="3292878"/>
            <a:ext cx="2500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1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52996" y="4594149"/>
            <a:ext cx="2500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2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2930" y="4594149"/>
            <a:ext cx="2500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3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53278" y="3289719"/>
            <a:ext cx="2500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4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1396" y="4594149"/>
            <a:ext cx="2500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5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62930" y="3289719"/>
            <a:ext cx="2500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6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9" name="25-Track-2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2673" y="1661363"/>
            <a:ext cx="282606" cy="282606"/>
          </a:xfrm>
          <a:prstGeom prst="rect">
            <a:avLst/>
          </a:prstGeom>
        </p:spPr>
      </p:pic>
      <p:sp>
        <p:nvSpPr>
          <p:cNvPr id="10" name="Right Arrow 9">
            <a:hlinkClick r:id="" action="ppaction://hlinkshowjump?jump=nextslide"/>
          </p:cNvPr>
          <p:cNvSpPr/>
          <p:nvPr/>
        </p:nvSpPr>
        <p:spPr>
          <a:xfrm>
            <a:off x="8473612" y="284906"/>
            <a:ext cx="318498" cy="308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hlinkClick r:id="" action="ppaction://hlinkshowjump?jump=previousslide"/>
          </p:cNvPr>
          <p:cNvSpPr/>
          <p:nvPr/>
        </p:nvSpPr>
        <p:spPr>
          <a:xfrm flipH="1">
            <a:off x="8001000" y="284906"/>
            <a:ext cx="277402" cy="308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13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99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89;p50"/>
          <p:cNvSpPr txBox="1">
            <a:spLocks/>
          </p:cNvSpPr>
          <p:nvPr/>
        </p:nvSpPr>
        <p:spPr>
          <a:xfrm>
            <a:off x="2673526" y="489370"/>
            <a:ext cx="6144380" cy="105124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d-ID" sz="2400" dirty="0"/>
              <a:t>a river in Egypt</a:t>
            </a:r>
            <a:endParaRPr lang="en-US" sz="2400" dirty="0"/>
          </a:p>
        </p:txBody>
      </p:sp>
      <p:sp>
        <p:nvSpPr>
          <p:cNvPr id="5" name="Google Shape;789;p50"/>
          <p:cNvSpPr txBox="1">
            <a:spLocks/>
          </p:cNvSpPr>
          <p:nvPr/>
        </p:nvSpPr>
        <p:spPr>
          <a:xfrm>
            <a:off x="2673526" y="2055858"/>
            <a:ext cx="6144380" cy="105124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d-ID" sz="2400" dirty="0"/>
              <a:t>a mountain in the </a:t>
            </a:r>
            <a:r>
              <a:rPr lang="id-ID" sz="2400" dirty="0" smtClean="0"/>
              <a:t>Himalayas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12" name="Google Shape;789;p50"/>
          <p:cNvSpPr txBox="1">
            <a:spLocks/>
          </p:cNvSpPr>
          <p:nvPr/>
        </p:nvSpPr>
        <p:spPr>
          <a:xfrm>
            <a:off x="2560605" y="3619477"/>
            <a:ext cx="6144380" cy="105124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d-ID" sz="2400" dirty="0"/>
              <a:t>the world’s largest country</a:t>
            </a:r>
            <a:endParaRPr lang="en-US" sz="2400" dirty="0"/>
          </a:p>
        </p:txBody>
      </p:sp>
      <p:sp>
        <p:nvSpPr>
          <p:cNvPr id="14" name="Right Arrow 13">
            <a:hlinkClick r:id="" action="ppaction://hlinkshowjump?jump=nextslide"/>
          </p:cNvPr>
          <p:cNvSpPr/>
          <p:nvPr/>
        </p:nvSpPr>
        <p:spPr>
          <a:xfrm>
            <a:off x="8386487" y="194398"/>
            <a:ext cx="318498" cy="308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hlinkClick r:id="" action="ppaction://hlinkshowjump?jump=previousslide"/>
          </p:cNvPr>
          <p:cNvSpPr/>
          <p:nvPr/>
        </p:nvSpPr>
        <p:spPr>
          <a:xfrm flipH="1">
            <a:off x="7913875" y="194398"/>
            <a:ext cx="277402" cy="308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384978" y="409850"/>
            <a:ext cx="1684604" cy="1140830"/>
            <a:chOff x="384978" y="409850"/>
            <a:chExt cx="1684604" cy="114083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4978" y="409850"/>
              <a:ext cx="1207888" cy="114083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8922" y="1149916"/>
              <a:ext cx="1080660" cy="295760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r="3480" b="1403"/>
          <a:stretch/>
        </p:blipFill>
        <p:spPr>
          <a:xfrm>
            <a:off x="290098" y="1575599"/>
            <a:ext cx="1509454" cy="14583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213" y="2781344"/>
            <a:ext cx="1504942" cy="30053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71610" y="3163856"/>
            <a:ext cx="1527942" cy="1592294"/>
            <a:chOff x="290098" y="3200747"/>
            <a:chExt cx="1527942" cy="159229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0098" y="3200747"/>
              <a:ext cx="1527942" cy="144311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1547" y="4548410"/>
              <a:ext cx="834749" cy="244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4361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89;p50"/>
          <p:cNvSpPr txBox="1">
            <a:spLocks/>
          </p:cNvSpPr>
          <p:nvPr/>
        </p:nvSpPr>
        <p:spPr>
          <a:xfrm>
            <a:off x="2673526" y="489370"/>
            <a:ext cx="6144380" cy="105124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d-ID" sz="2400" dirty="0"/>
              <a:t>a wild </a:t>
            </a:r>
            <a:r>
              <a:rPr lang="id-ID" sz="2400" dirty="0" smtClean="0"/>
              <a:t>cat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5" name="Google Shape;789;p50"/>
          <p:cNvSpPr txBox="1">
            <a:spLocks/>
          </p:cNvSpPr>
          <p:nvPr/>
        </p:nvSpPr>
        <p:spPr>
          <a:xfrm>
            <a:off x="2673526" y="2055858"/>
            <a:ext cx="6144380" cy="105124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d-ID" sz="2400" dirty="0"/>
              <a:t>a large sea </a:t>
            </a:r>
            <a:r>
              <a:rPr lang="id-ID" sz="2400" dirty="0" smtClean="0"/>
              <a:t>animal.</a:t>
            </a:r>
            <a:endParaRPr lang="en-US" sz="2400" dirty="0"/>
          </a:p>
        </p:txBody>
      </p:sp>
      <p:sp>
        <p:nvSpPr>
          <p:cNvPr id="12" name="Google Shape;789;p50"/>
          <p:cNvSpPr txBox="1">
            <a:spLocks/>
          </p:cNvSpPr>
          <p:nvPr/>
        </p:nvSpPr>
        <p:spPr>
          <a:xfrm>
            <a:off x="2560605" y="3619477"/>
            <a:ext cx="6144380" cy="105124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d-ID" sz="2400" dirty="0"/>
              <a:t>an animal with a very long </a:t>
            </a:r>
            <a:r>
              <a:rPr lang="id-ID" sz="2400" dirty="0" smtClean="0"/>
              <a:t>neck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14" name="Right Arrow 13">
            <a:hlinkClick r:id="" action="ppaction://hlinkshowjump?jump=nextslide"/>
          </p:cNvPr>
          <p:cNvSpPr/>
          <p:nvPr/>
        </p:nvSpPr>
        <p:spPr>
          <a:xfrm>
            <a:off x="8386487" y="194398"/>
            <a:ext cx="318498" cy="308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hlinkClick r:id="" action="ppaction://hlinkshowjump?jump=previousslide"/>
          </p:cNvPr>
          <p:cNvSpPr/>
          <p:nvPr/>
        </p:nvSpPr>
        <p:spPr>
          <a:xfrm flipH="1">
            <a:off x="7913875" y="194398"/>
            <a:ext cx="277402" cy="308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71786" y="396831"/>
            <a:ext cx="1811154" cy="1178768"/>
            <a:chOff x="471786" y="396831"/>
            <a:chExt cx="1811154" cy="11787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1786" y="396831"/>
              <a:ext cx="1420567" cy="117876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058" y="1248938"/>
              <a:ext cx="1144882" cy="295669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30" y="1707626"/>
            <a:ext cx="1483522" cy="1184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433" y="2719652"/>
            <a:ext cx="1224798" cy="24720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71786" y="3319103"/>
            <a:ext cx="1643020" cy="1671808"/>
            <a:chOff x="471786" y="3319103"/>
            <a:chExt cx="1643020" cy="167180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1786" y="3319103"/>
              <a:ext cx="1463144" cy="131956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57791" y="4568599"/>
              <a:ext cx="1057015" cy="422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5259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oogle Shape;659;p59"/>
          <p:cNvGrpSpPr/>
          <p:nvPr/>
        </p:nvGrpSpPr>
        <p:grpSpPr>
          <a:xfrm>
            <a:off x="5991287" y="3"/>
            <a:ext cx="2991065" cy="1349259"/>
            <a:chOff x="5991287" y="3"/>
            <a:chExt cx="2991065" cy="1349259"/>
          </a:xfrm>
        </p:grpSpPr>
        <p:sp>
          <p:nvSpPr>
            <p:cNvPr id="660" name="Google Shape;660;p59"/>
            <p:cNvSpPr/>
            <p:nvPr/>
          </p:nvSpPr>
          <p:spPr>
            <a:xfrm>
              <a:off x="8091250" y="570380"/>
              <a:ext cx="206573" cy="251344"/>
            </a:xfrm>
            <a:custGeom>
              <a:avLst/>
              <a:gdLst/>
              <a:ahLst/>
              <a:cxnLst/>
              <a:rect l="l" t="t" r="r" b="b"/>
              <a:pathLst>
                <a:path w="3382" h="4115" extrusionOk="0">
                  <a:moveTo>
                    <a:pt x="876" y="0"/>
                  </a:moveTo>
                  <a:lnTo>
                    <a:pt x="510" y="41"/>
                  </a:lnTo>
                  <a:lnTo>
                    <a:pt x="306" y="204"/>
                  </a:lnTo>
                  <a:lnTo>
                    <a:pt x="225" y="347"/>
                  </a:lnTo>
                  <a:lnTo>
                    <a:pt x="123" y="550"/>
                  </a:lnTo>
                  <a:lnTo>
                    <a:pt x="1" y="998"/>
                  </a:lnTo>
                  <a:lnTo>
                    <a:pt x="21" y="1691"/>
                  </a:lnTo>
                  <a:lnTo>
                    <a:pt x="327" y="2587"/>
                  </a:lnTo>
                  <a:lnTo>
                    <a:pt x="856" y="3381"/>
                  </a:lnTo>
                  <a:lnTo>
                    <a:pt x="1162" y="3687"/>
                  </a:lnTo>
                  <a:lnTo>
                    <a:pt x="1365" y="3850"/>
                  </a:lnTo>
                  <a:lnTo>
                    <a:pt x="1813" y="4074"/>
                  </a:lnTo>
                  <a:lnTo>
                    <a:pt x="2282" y="4114"/>
                  </a:lnTo>
                  <a:lnTo>
                    <a:pt x="2750" y="3992"/>
                  </a:lnTo>
                  <a:lnTo>
                    <a:pt x="2954" y="3829"/>
                  </a:lnTo>
                  <a:lnTo>
                    <a:pt x="3096" y="3687"/>
                  </a:lnTo>
                  <a:lnTo>
                    <a:pt x="3300" y="3361"/>
                  </a:lnTo>
                  <a:lnTo>
                    <a:pt x="3381" y="2974"/>
                  </a:lnTo>
                  <a:lnTo>
                    <a:pt x="3300" y="2607"/>
                  </a:lnTo>
                  <a:lnTo>
                    <a:pt x="3198" y="2424"/>
                  </a:lnTo>
                  <a:lnTo>
                    <a:pt x="3096" y="2302"/>
                  </a:lnTo>
                  <a:lnTo>
                    <a:pt x="2811" y="2200"/>
                  </a:lnTo>
                  <a:lnTo>
                    <a:pt x="2546" y="2261"/>
                  </a:lnTo>
                  <a:lnTo>
                    <a:pt x="2363" y="2485"/>
                  </a:lnTo>
                  <a:lnTo>
                    <a:pt x="2346" y="2625"/>
                  </a:lnTo>
                  <a:lnTo>
                    <a:pt x="2346" y="2625"/>
                  </a:lnTo>
                  <a:lnTo>
                    <a:pt x="2343" y="2628"/>
                  </a:lnTo>
                  <a:lnTo>
                    <a:pt x="2261" y="2607"/>
                  </a:lnTo>
                  <a:lnTo>
                    <a:pt x="2200" y="2628"/>
                  </a:lnTo>
                  <a:lnTo>
                    <a:pt x="1997" y="2485"/>
                  </a:lnTo>
                  <a:lnTo>
                    <a:pt x="1854" y="2261"/>
                  </a:lnTo>
                  <a:lnTo>
                    <a:pt x="1671" y="1996"/>
                  </a:lnTo>
                  <a:lnTo>
                    <a:pt x="1406" y="1507"/>
                  </a:lnTo>
                  <a:lnTo>
                    <a:pt x="1345" y="1182"/>
                  </a:lnTo>
                  <a:lnTo>
                    <a:pt x="1406" y="1039"/>
                  </a:lnTo>
                  <a:lnTo>
                    <a:pt x="1447" y="876"/>
                  </a:lnTo>
                  <a:lnTo>
                    <a:pt x="1467" y="611"/>
                  </a:lnTo>
                  <a:lnTo>
                    <a:pt x="1325" y="245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59"/>
            <p:cNvSpPr/>
            <p:nvPr/>
          </p:nvSpPr>
          <p:spPr>
            <a:xfrm>
              <a:off x="8698697" y="350515"/>
              <a:ext cx="283656" cy="246336"/>
            </a:xfrm>
            <a:custGeom>
              <a:avLst/>
              <a:gdLst/>
              <a:ahLst/>
              <a:cxnLst/>
              <a:rect l="l" t="t" r="r" b="b"/>
              <a:pathLst>
                <a:path w="4644" h="4033" extrusionOk="0">
                  <a:moveTo>
                    <a:pt x="876" y="0"/>
                  </a:moveTo>
                  <a:lnTo>
                    <a:pt x="530" y="102"/>
                  </a:lnTo>
                  <a:lnTo>
                    <a:pt x="244" y="285"/>
                  </a:lnTo>
                  <a:lnTo>
                    <a:pt x="41" y="591"/>
                  </a:lnTo>
                  <a:lnTo>
                    <a:pt x="0" y="958"/>
                  </a:lnTo>
                  <a:lnTo>
                    <a:pt x="41" y="1182"/>
                  </a:lnTo>
                  <a:lnTo>
                    <a:pt x="183" y="1609"/>
                  </a:lnTo>
                  <a:lnTo>
                    <a:pt x="530" y="2424"/>
                  </a:lnTo>
                  <a:lnTo>
                    <a:pt x="998" y="3137"/>
                  </a:lnTo>
                  <a:lnTo>
                    <a:pt x="1650" y="3687"/>
                  </a:lnTo>
                  <a:lnTo>
                    <a:pt x="2057" y="3890"/>
                  </a:lnTo>
                  <a:lnTo>
                    <a:pt x="2281" y="3972"/>
                  </a:lnTo>
                  <a:lnTo>
                    <a:pt x="2709" y="4033"/>
                  </a:lnTo>
                  <a:lnTo>
                    <a:pt x="3340" y="3951"/>
                  </a:lnTo>
                  <a:lnTo>
                    <a:pt x="4073" y="3544"/>
                  </a:lnTo>
                  <a:lnTo>
                    <a:pt x="4440" y="3035"/>
                  </a:lnTo>
                  <a:lnTo>
                    <a:pt x="4603" y="2628"/>
                  </a:lnTo>
                  <a:lnTo>
                    <a:pt x="4643" y="2403"/>
                  </a:lnTo>
                  <a:lnTo>
                    <a:pt x="4643" y="2281"/>
                  </a:lnTo>
                  <a:lnTo>
                    <a:pt x="4582" y="2037"/>
                  </a:lnTo>
                  <a:lnTo>
                    <a:pt x="4338" y="1752"/>
                  </a:lnTo>
                  <a:lnTo>
                    <a:pt x="3870" y="1548"/>
                  </a:lnTo>
                  <a:lnTo>
                    <a:pt x="3483" y="1589"/>
                  </a:lnTo>
                  <a:lnTo>
                    <a:pt x="3259" y="1711"/>
                  </a:lnTo>
                  <a:lnTo>
                    <a:pt x="3177" y="1813"/>
                  </a:lnTo>
                  <a:lnTo>
                    <a:pt x="3075" y="1935"/>
                  </a:lnTo>
                  <a:lnTo>
                    <a:pt x="2851" y="2037"/>
                  </a:lnTo>
                  <a:lnTo>
                    <a:pt x="2546" y="1955"/>
                  </a:lnTo>
                  <a:lnTo>
                    <a:pt x="2077" y="1182"/>
                  </a:lnTo>
                  <a:lnTo>
                    <a:pt x="1894" y="672"/>
                  </a:lnTo>
                  <a:lnTo>
                    <a:pt x="1813" y="469"/>
                  </a:lnTo>
                  <a:lnTo>
                    <a:pt x="1568" y="163"/>
                  </a:lnTo>
                  <a:lnTo>
                    <a:pt x="1242" y="21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59"/>
            <p:cNvSpPr/>
            <p:nvPr/>
          </p:nvSpPr>
          <p:spPr>
            <a:xfrm>
              <a:off x="7101099" y="248627"/>
              <a:ext cx="293673" cy="200342"/>
            </a:xfrm>
            <a:custGeom>
              <a:avLst/>
              <a:gdLst/>
              <a:ahLst/>
              <a:cxnLst/>
              <a:rect l="l" t="t" r="r" b="b"/>
              <a:pathLst>
                <a:path w="4808" h="3280" extrusionOk="0">
                  <a:moveTo>
                    <a:pt x="367" y="0"/>
                  </a:moveTo>
                  <a:lnTo>
                    <a:pt x="123" y="204"/>
                  </a:lnTo>
                  <a:lnTo>
                    <a:pt x="21" y="408"/>
                  </a:lnTo>
                  <a:lnTo>
                    <a:pt x="1" y="550"/>
                  </a:lnTo>
                  <a:lnTo>
                    <a:pt x="21" y="1019"/>
                  </a:lnTo>
                  <a:lnTo>
                    <a:pt x="306" y="1935"/>
                  </a:lnTo>
                  <a:lnTo>
                    <a:pt x="897" y="2668"/>
                  </a:lnTo>
                  <a:lnTo>
                    <a:pt x="1488" y="3055"/>
                  </a:lnTo>
                  <a:lnTo>
                    <a:pt x="1936" y="3218"/>
                  </a:lnTo>
                  <a:lnTo>
                    <a:pt x="2180" y="3259"/>
                  </a:lnTo>
                  <a:lnTo>
                    <a:pt x="2445" y="3279"/>
                  </a:lnTo>
                  <a:lnTo>
                    <a:pt x="2974" y="3238"/>
                  </a:lnTo>
                  <a:lnTo>
                    <a:pt x="3483" y="3075"/>
                  </a:lnTo>
                  <a:lnTo>
                    <a:pt x="3972" y="2831"/>
                  </a:lnTo>
                  <a:lnTo>
                    <a:pt x="4379" y="2505"/>
                  </a:lnTo>
                  <a:lnTo>
                    <a:pt x="4665" y="2078"/>
                  </a:lnTo>
                  <a:lnTo>
                    <a:pt x="4807" y="1609"/>
                  </a:lnTo>
                  <a:lnTo>
                    <a:pt x="4787" y="1080"/>
                  </a:lnTo>
                  <a:lnTo>
                    <a:pt x="4685" y="795"/>
                  </a:lnTo>
                  <a:lnTo>
                    <a:pt x="4624" y="652"/>
                  </a:lnTo>
                  <a:lnTo>
                    <a:pt x="4420" y="489"/>
                  </a:lnTo>
                  <a:lnTo>
                    <a:pt x="4196" y="408"/>
                  </a:lnTo>
                  <a:lnTo>
                    <a:pt x="3952" y="469"/>
                  </a:lnTo>
                  <a:lnTo>
                    <a:pt x="3830" y="571"/>
                  </a:lnTo>
                  <a:lnTo>
                    <a:pt x="3544" y="835"/>
                  </a:lnTo>
                  <a:lnTo>
                    <a:pt x="2893" y="1385"/>
                  </a:lnTo>
                  <a:lnTo>
                    <a:pt x="2547" y="1568"/>
                  </a:lnTo>
                  <a:lnTo>
                    <a:pt x="2302" y="1650"/>
                  </a:lnTo>
                  <a:lnTo>
                    <a:pt x="1813" y="1548"/>
                  </a:lnTo>
                  <a:lnTo>
                    <a:pt x="1426" y="1243"/>
                  </a:lnTo>
                  <a:lnTo>
                    <a:pt x="1182" y="795"/>
                  </a:lnTo>
                  <a:lnTo>
                    <a:pt x="1162" y="550"/>
                  </a:lnTo>
                  <a:lnTo>
                    <a:pt x="1141" y="408"/>
                  </a:lnTo>
                  <a:lnTo>
                    <a:pt x="1040" y="204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59"/>
            <p:cNvSpPr/>
            <p:nvPr/>
          </p:nvSpPr>
          <p:spPr>
            <a:xfrm>
              <a:off x="8204794" y="134375"/>
              <a:ext cx="256353" cy="297337"/>
            </a:xfrm>
            <a:custGeom>
              <a:avLst/>
              <a:gdLst/>
              <a:ahLst/>
              <a:cxnLst/>
              <a:rect l="l" t="t" r="r" b="b"/>
              <a:pathLst>
                <a:path w="4197" h="4868" extrusionOk="0">
                  <a:moveTo>
                    <a:pt x="2250" y="3128"/>
                  </a:moveTo>
                  <a:lnTo>
                    <a:pt x="2241" y="3157"/>
                  </a:lnTo>
                  <a:lnTo>
                    <a:pt x="2241" y="3137"/>
                  </a:lnTo>
                  <a:lnTo>
                    <a:pt x="2250" y="3128"/>
                  </a:lnTo>
                  <a:close/>
                  <a:moveTo>
                    <a:pt x="1019" y="0"/>
                  </a:moveTo>
                  <a:lnTo>
                    <a:pt x="836" y="21"/>
                  </a:lnTo>
                  <a:lnTo>
                    <a:pt x="449" y="184"/>
                  </a:lnTo>
                  <a:lnTo>
                    <a:pt x="164" y="448"/>
                  </a:lnTo>
                  <a:lnTo>
                    <a:pt x="1" y="815"/>
                  </a:lnTo>
                  <a:lnTo>
                    <a:pt x="1" y="1039"/>
                  </a:lnTo>
                  <a:lnTo>
                    <a:pt x="41" y="1467"/>
                  </a:lnTo>
                  <a:lnTo>
                    <a:pt x="245" y="2302"/>
                  </a:lnTo>
                  <a:lnTo>
                    <a:pt x="591" y="3096"/>
                  </a:lnTo>
                  <a:lnTo>
                    <a:pt x="1060" y="3809"/>
                  </a:lnTo>
                  <a:lnTo>
                    <a:pt x="1345" y="4155"/>
                  </a:lnTo>
                  <a:lnTo>
                    <a:pt x="1508" y="4338"/>
                  </a:lnTo>
                  <a:lnTo>
                    <a:pt x="1915" y="4623"/>
                  </a:lnTo>
                  <a:lnTo>
                    <a:pt x="2343" y="4827"/>
                  </a:lnTo>
                  <a:lnTo>
                    <a:pt x="2832" y="4868"/>
                  </a:lnTo>
                  <a:lnTo>
                    <a:pt x="3076" y="4827"/>
                  </a:lnTo>
                  <a:lnTo>
                    <a:pt x="3320" y="4766"/>
                  </a:lnTo>
                  <a:lnTo>
                    <a:pt x="3728" y="4501"/>
                  </a:lnTo>
                  <a:lnTo>
                    <a:pt x="4033" y="4134"/>
                  </a:lnTo>
                  <a:lnTo>
                    <a:pt x="4196" y="3686"/>
                  </a:lnTo>
                  <a:lnTo>
                    <a:pt x="4196" y="3422"/>
                  </a:lnTo>
                  <a:lnTo>
                    <a:pt x="4176" y="3218"/>
                  </a:lnTo>
                  <a:lnTo>
                    <a:pt x="4033" y="2892"/>
                  </a:lnTo>
                  <a:lnTo>
                    <a:pt x="3789" y="2648"/>
                  </a:lnTo>
                  <a:lnTo>
                    <a:pt x="3463" y="2485"/>
                  </a:lnTo>
                  <a:lnTo>
                    <a:pt x="3117" y="2444"/>
                  </a:lnTo>
                  <a:lnTo>
                    <a:pt x="2791" y="2485"/>
                  </a:lnTo>
                  <a:lnTo>
                    <a:pt x="2760" y="2504"/>
                  </a:lnTo>
                  <a:lnTo>
                    <a:pt x="2760" y="2504"/>
                  </a:lnTo>
                  <a:lnTo>
                    <a:pt x="2669" y="2403"/>
                  </a:lnTo>
                  <a:lnTo>
                    <a:pt x="2485" y="2159"/>
                  </a:lnTo>
                  <a:lnTo>
                    <a:pt x="2322" y="1894"/>
                  </a:lnTo>
                  <a:lnTo>
                    <a:pt x="2098" y="1324"/>
                  </a:lnTo>
                  <a:lnTo>
                    <a:pt x="2058" y="1039"/>
                  </a:lnTo>
                  <a:lnTo>
                    <a:pt x="2017" y="815"/>
                  </a:lnTo>
                  <a:lnTo>
                    <a:pt x="1874" y="448"/>
                  </a:lnTo>
                  <a:lnTo>
                    <a:pt x="1610" y="184"/>
                  </a:lnTo>
                  <a:lnTo>
                    <a:pt x="1243" y="21"/>
                  </a:lnTo>
                  <a:lnTo>
                    <a:pt x="10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59"/>
            <p:cNvSpPr/>
            <p:nvPr/>
          </p:nvSpPr>
          <p:spPr>
            <a:xfrm>
              <a:off x="7596637" y="3"/>
              <a:ext cx="284938" cy="252627"/>
            </a:xfrm>
            <a:custGeom>
              <a:avLst/>
              <a:gdLst/>
              <a:ahLst/>
              <a:cxnLst/>
              <a:rect l="l" t="t" r="r" b="b"/>
              <a:pathLst>
                <a:path w="4665" h="4136" extrusionOk="0">
                  <a:moveTo>
                    <a:pt x="1795" y="1764"/>
                  </a:moveTo>
                  <a:lnTo>
                    <a:pt x="1854" y="1793"/>
                  </a:lnTo>
                  <a:lnTo>
                    <a:pt x="1833" y="1814"/>
                  </a:lnTo>
                  <a:lnTo>
                    <a:pt x="1795" y="1764"/>
                  </a:lnTo>
                  <a:close/>
                  <a:moveTo>
                    <a:pt x="3870" y="1"/>
                  </a:moveTo>
                  <a:lnTo>
                    <a:pt x="3483" y="42"/>
                  </a:lnTo>
                  <a:lnTo>
                    <a:pt x="3279" y="205"/>
                  </a:lnTo>
                  <a:lnTo>
                    <a:pt x="2994" y="510"/>
                  </a:lnTo>
                  <a:lnTo>
                    <a:pt x="2546" y="1243"/>
                  </a:lnTo>
                  <a:lnTo>
                    <a:pt x="2261" y="1569"/>
                  </a:lnTo>
                  <a:lnTo>
                    <a:pt x="2180" y="1618"/>
                  </a:lnTo>
                  <a:lnTo>
                    <a:pt x="2180" y="1618"/>
                  </a:lnTo>
                  <a:lnTo>
                    <a:pt x="2017" y="1651"/>
                  </a:lnTo>
                  <a:lnTo>
                    <a:pt x="2037" y="1671"/>
                  </a:lnTo>
                  <a:lnTo>
                    <a:pt x="1935" y="1712"/>
                  </a:lnTo>
                  <a:lnTo>
                    <a:pt x="1854" y="1651"/>
                  </a:lnTo>
                  <a:lnTo>
                    <a:pt x="1678" y="1621"/>
                  </a:lnTo>
                  <a:lnTo>
                    <a:pt x="1678" y="1621"/>
                  </a:lnTo>
                  <a:lnTo>
                    <a:pt x="1365" y="1406"/>
                  </a:lnTo>
                  <a:lnTo>
                    <a:pt x="998" y="1345"/>
                  </a:lnTo>
                  <a:lnTo>
                    <a:pt x="652" y="1406"/>
                  </a:lnTo>
                  <a:lnTo>
                    <a:pt x="347" y="1589"/>
                  </a:lnTo>
                  <a:lnTo>
                    <a:pt x="102" y="1854"/>
                  </a:lnTo>
                  <a:lnTo>
                    <a:pt x="0" y="2200"/>
                  </a:lnTo>
                  <a:lnTo>
                    <a:pt x="21" y="2608"/>
                  </a:lnTo>
                  <a:lnTo>
                    <a:pt x="123" y="2832"/>
                  </a:lnTo>
                  <a:lnTo>
                    <a:pt x="245" y="3137"/>
                  </a:lnTo>
                  <a:lnTo>
                    <a:pt x="510" y="3483"/>
                  </a:lnTo>
                  <a:lnTo>
                    <a:pt x="713" y="3687"/>
                  </a:lnTo>
                  <a:lnTo>
                    <a:pt x="1182" y="3952"/>
                  </a:lnTo>
                  <a:lnTo>
                    <a:pt x="1446" y="4033"/>
                  </a:lnTo>
                  <a:lnTo>
                    <a:pt x="1691" y="4094"/>
                  </a:lnTo>
                  <a:lnTo>
                    <a:pt x="2200" y="4135"/>
                  </a:lnTo>
                  <a:lnTo>
                    <a:pt x="2709" y="4054"/>
                  </a:lnTo>
                  <a:lnTo>
                    <a:pt x="3178" y="3870"/>
                  </a:lnTo>
                  <a:lnTo>
                    <a:pt x="3402" y="3748"/>
                  </a:lnTo>
                  <a:lnTo>
                    <a:pt x="3605" y="3606"/>
                  </a:lnTo>
                  <a:lnTo>
                    <a:pt x="3992" y="3259"/>
                  </a:lnTo>
                  <a:lnTo>
                    <a:pt x="4420" y="2608"/>
                  </a:lnTo>
                  <a:lnTo>
                    <a:pt x="4644" y="1875"/>
                  </a:lnTo>
                  <a:lnTo>
                    <a:pt x="4664" y="1365"/>
                  </a:lnTo>
                  <a:lnTo>
                    <a:pt x="4583" y="877"/>
                  </a:lnTo>
                  <a:lnTo>
                    <a:pt x="4379" y="408"/>
                  </a:lnTo>
                  <a:lnTo>
                    <a:pt x="4216" y="205"/>
                  </a:lnTo>
                  <a:lnTo>
                    <a:pt x="4114" y="103"/>
                  </a:lnTo>
                  <a:lnTo>
                    <a:pt x="38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59"/>
            <p:cNvSpPr/>
            <p:nvPr/>
          </p:nvSpPr>
          <p:spPr>
            <a:xfrm>
              <a:off x="6912624" y="589614"/>
              <a:ext cx="188487" cy="212869"/>
            </a:xfrm>
            <a:custGeom>
              <a:avLst/>
              <a:gdLst/>
              <a:ahLst/>
              <a:cxnLst/>
              <a:rect l="l" t="t" r="r" b="b"/>
              <a:pathLst>
                <a:path w="3301" h="3728" extrusionOk="0">
                  <a:moveTo>
                    <a:pt x="571" y="1"/>
                  </a:moveTo>
                  <a:lnTo>
                    <a:pt x="306" y="82"/>
                  </a:lnTo>
                  <a:lnTo>
                    <a:pt x="123" y="266"/>
                  </a:lnTo>
                  <a:lnTo>
                    <a:pt x="21" y="530"/>
                  </a:lnTo>
                  <a:lnTo>
                    <a:pt x="1" y="693"/>
                  </a:lnTo>
                  <a:lnTo>
                    <a:pt x="42" y="1325"/>
                  </a:lnTo>
                  <a:lnTo>
                    <a:pt x="225" y="2262"/>
                  </a:lnTo>
                  <a:lnTo>
                    <a:pt x="490" y="2832"/>
                  </a:lnTo>
                  <a:lnTo>
                    <a:pt x="693" y="3076"/>
                  </a:lnTo>
                  <a:lnTo>
                    <a:pt x="917" y="3300"/>
                  </a:lnTo>
                  <a:lnTo>
                    <a:pt x="1447" y="3606"/>
                  </a:lnTo>
                  <a:lnTo>
                    <a:pt x="2058" y="3728"/>
                  </a:lnTo>
                  <a:lnTo>
                    <a:pt x="2669" y="3626"/>
                  </a:lnTo>
                  <a:lnTo>
                    <a:pt x="2954" y="3463"/>
                  </a:lnTo>
                  <a:lnTo>
                    <a:pt x="3076" y="3382"/>
                  </a:lnTo>
                  <a:lnTo>
                    <a:pt x="3239" y="3158"/>
                  </a:lnTo>
                  <a:lnTo>
                    <a:pt x="3300" y="2750"/>
                  </a:lnTo>
                  <a:lnTo>
                    <a:pt x="3096" y="2262"/>
                  </a:lnTo>
                  <a:lnTo>
                    <a:pt x="2791" y="2058"/>
                  </a:lnTo>
                  <a:lnTo>
                    <a:pt x="2526" y="2058"/>
                  </a:lnTo>
                  <a:lnTo>
                    <a:pt x="2363" y="2099"/>
                  </a:lnTo>
                  <a:lnTo>
                    <a:pt x="2241" y="2139"/>
                  </a:lnTo>
                  <a:lnTo>
                    <a:pt x="2017" y="2119"/>
                  </a:lnTo>
                  <a:lnTo>
                    <a:pt x="1773" y="1915"/>
                  </a:lnTo>
                  <a:lnTo>
                    <a:pt x="1508" y="1141"/>
                  </a:lnTo>
                  <a:lnTo>
                    <a:pt x="1467" y="693"/>
                  </a:lnTo>
                  <a:lnTo>
                    <a:pt x="1447" y="530"/>
                  </a:lnTo>
                  <a:lnTo>
                    <a:pt x="1304" y="266"/>
                  </a:lnTo>
                  <a:lnTo>
                    <a:pt x="958" y="21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59"/>
            <p:cNvSpPr/>
            <p:nvPr/>
          </p:nvSpPr>
          <p:spPr>
            <a:xfrm>
              <a:off x="7408940" y="668577"/>
              <a:ext cx="281446" cy="223375"/>
            </a:xfrm>
            <a:custGeom>
              <a:avLst/>
              <a:gdLst/>
              <a:ahLst/>
              <a:cxnLst/>
              <a:rect l="l" t="t" r="r" b="b"/>
              <a:pathLst>
                <a:path w="4929" h="3912" extrusionOk="0">
                  <a:moveTo>
                    <a:pt x="835" y="1"/>
                  </a:moveTo>
                  <a:lnTo>
                    <a:pt x="550" y="62"/>
                  </a:lnTo>
                  <a:lnTo>
                    <a:pt x="204" y="306"/>
                  </a:lnTo>
                  <a:lnTo>
                    <a:pt x="0" y="693"/>
                  </a:lnTo>
                  <a:lnTo>
                    <a:pt x="0" y="1019"/>
                  </a:lnTo>
                  <a:lnTo>
                    <a:pt x="61" y="1182"/>
                  </a:lnTo>
                  <a:lnTo>
                    <a:pt x="285" y="1691"/>
                  </a:lnTo>
                  <a:lnTo>
                    <a:pt x="794" y="2587"/>
                  </a:lnTo>
                  <a:lnTo>
                    <a:pt x="1446" y="3321"/>
                  </a:lnTo>
                  <a:lnTo>
                    <a:pt x="2098" y="3687"/>
                  </a:lnTo>
                  <a:lnTo>
                    <a:pt x="2607" y="3850"/>
                  </a:lnTo>
                  <a:lnTo>
                    <a:pt x="2892" y="3891"/>
                  </a:lnTo>
                  <a:lnTo>
                    <a:pt x="3116" y="3911"/>
                  </a:lnTo>
                  <a:lnTo>
                    <a:pt x="3605" y="3830"/>
                  </a:lnTo>
                  <a:lnTo>
                    <a:pt x="4053" y="3626"/>
                  </a:lnTo>
                  <a:lnTo>
                    <a:pt x="4440" y="3341"/>
                  </a:lnTo>
                  <a:lnTo>
                    <a:pt x="4562" y="3178"/>
                  </a:lnTo>
                  <a:lnTo>
                    <a:pt x="4705" y="2954"/>
                  </a:lnTo>
                  <a:lnTo>
                    <a:pt x="4868" y="2465"/>
                  </a:lnTo>
                  <a:lnTo>
                    <a:pt x="4929" y="1712"/>
                  </a:lnTo>
                  <a:lnTo>
                    <a:pt x="4827" y="1203"/>
                  </a:lnTo>
                  <a:lnTo>
                    <a:pt x="4766" y="1060"/>
                  </a:lnTo>
                  <a:lnTo>
                    <a:pt x="4542" y="856"/>
                  </a:lnTo>
                  <a:lnTo>
                    <a:pt x="4236" y="816"/>
                  </a:lnTo>
                  <a:lnTo>
                    <a:pt x="3951" y="958"/>
                  </a:lnTo>
                  <a:lnTo>
                    <a:pt x="3870" y="1080"/>
                  </a:lnTo>
                  <a:lnTo>
                    <a:pt x="3686" y="1427"/>
                  </a:lnTo>
                  <a:lnTo>
                    <a:pt x="3299" y="1915"/>
                  </a:lnTo>
                  <a:lnTo>
                    <a:pt x="2974" y="2058"/>
                  </a:lnTo>
                  <a:lnTo>
                    <a:pt x="2750" y="2058"/>
                  </a:lnTo>
                  <a:lnTo>
                    <a:pt x="2485" y="1976"/>
                  </a:lnTo>
                  <a:lnTo>
                    <a:pt x="2057" y="1630"/>
                  </a:lnTo>
                  <a:lnTo>
                    <a:pt x="1589" y="917"/>
                  </a:lnTo>
                  <a:lnTo>
                    <a:pt x="1385" y="408"/>
                  </a:lnTo>
                  <a:lnTo>
                    <a:pt x="1304" y="245"/>
                  </a:lnTo>
                  <a:lnTo>
                    <a:pt x="1080" y="62"/>
                  </a:lnTo>
                  <a:lnTo>
                    <a:pt x="8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59"/>
            <p:cNvSpPr/>
            <p:nvPr/>
          </p:nvSpPr>
          <p:spPr>
            <a:xfrm>
              <a:off x="6575363" y="78375"/>
              <a:ext cx="241933" cy="272139"/>
            </a:xfrm>
            <a:custGeom>
              <a:avLst/>
              <a:gdLst/>
              <a:ahLst/>
              <a:cxnLst/>
              <a:rect l="l" t="t" r="r" b="b"/>
              <a:pathLst>
                <a:path w="4237" h="4766" extrusionOk="0">
                  <a:moveTo>
                    <a:pt x="1283" y="0"/>
                  </a:moveTo>
                  <a:lnTo>
                    <a:pt x="856" y="41"/>
                  </a:lnTo>
                  <a:lnTo>
                    <a:pt x="489" y="224"/>
                  </a:lnTo>
                  <a:lnTo>
                    <a:pt x="204" y="570"/>
                  </a:lnTo>
                  <a:lnTo>
                    <a:pt x="123" y="835"/>
                  </a:lnTo>
                  <a:lnTo>
                    <a:pt x="0" y="1426"/>
                  </a:lnTo>
                  <a:lnTo>
                    <a:pt x="21" y="2322"/>
                  </a:lnTo>
                  <a:lnTo>
                    <a:pt x="123" y="2912"/>
                  </a:lnTo>
                  <a:lnTo>
                    <a:pt x="347" y="3442"/>
                  </a:lnTo>
                  <a:lnTo>
                    <a:pt x="652" y="3910"/>
                  </a:lnTo>
                  <a:lnTo>
                    <a:pt x="1080" y="4318"/>
                  </a:lnTo>
                  <a:lnTo>
                    <a:pt x="1609" y="4603"/>
                  </a:lnTo>
                  <a:lnTo>
                    <a:pt x="1935" y="4684"/>
                  </a:lnTo>
                  <a:lnTo>
                    <a:pt x="2261" y="4766"/>
                  </a:lnTo>
                  <a:lnTo>
                    <a:pt x="2913" y="4684"/>
                  </a:lnTo>
                  <a:lnTo>
                    <a:pt x="3462" y="4419"/>
                  </a:lnTo>
                  <a:lnTo>
                    <a:pt x="3890" y="3931"/>
                  </a:lnTo>
                  <a:lnTo>
                    <a:pt x="4012" y="3625"/>
                  </a:lnTo>
                  <a:lnTo>
                    <a:pt x="4155" y="3197"/>
                  </a:lnTo>
                  <a:lnTo>
                    <a:pt x="4236" y="2566"/>
                  </a:lnTo>
                  <a:lnTo>
                    <a:pt x="4135" y="2138"/>
                  </a:lnTo>
                  <a:lnTo>
                    <a:pt x="4012" y="1914"/>
                  </a:lnTo>
                  <a:lnTo>
                    <a:pt x="3911" y="1792"/>
                  </a:lnTo>
                  <a:lnTo>
                    <a:pt x="3687" y="1609"/>
                  </a:lnTo>
                  <a:lnTo>
                    <a:pt x="3300" y="1548"/>
                  </a:lnTo>
                  <a:lnTo>
                    <a:pt x="2811" y="1731"/>
                  </a:lnTo>
                  <a:lnTo>
                    <a:pt x="2587" y="2057"/>
                  </a:lnTo>
                  <a:lnTo>
                    <a:pt x="2566" y="2342"/>
                  </a:lnTo>
                  <a:lnTo>
                    <a:pt x="2588" y="2430"/>
                  </a:lnTo>
                  <a:lnTo>
                    <a:pt x="2588" y="2430"/>
                  </a:lnTo>
                  <a:lnTo>
                    <a:pt x="2546" y="2444"/>
                  </a:lnTo>
                  <a:lnTo>
                    <a:pt x="2485" y="2403"/>
                  </a:lnTo>
                  <a:lnTo>
                    <a:pt x="2383" y="2322"/>
                  </a:lnTo>
                  <a:lnTo>
                    <a:pt x="2302" y="2098"/>
                  </a:lnTo>
                  <a:lnTo>
                    <a:pt x="2281" y="1711"/>
                  </a:lnTo>
                  <a:lnTo>
                    <a:pt x="2342" y="1446"/>
                  </a:lnTo>
                  <a:lnTo>
                    <a:pt x="2383" y="1181"/>
                  </a:lnTo>
                  <a:lnTo>
                    <a:pt x="2281" y="713"/>
                  </a:lnTo>
                  <a:lnTo>
                    <a:pt x="2037" y="367"/>
                  </a:lnTo>
                  <a:lnTo>
                    <a:pt x="1691" y="122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9"/>
            <p:cNvSpPr/>
            <p:nvPr/>
          </p:nvSpPr>
          <p:spPr>
            <a:xfrm rot="-1677413">
              <a:off x="6038150" y="282381"/>
              <a:ext cx="206574" cy="251347"/>
            </a:xfrm>
            <a:custGeom>
              <a:avLst/>
              <a:gdLst/>
              <a:ahLst/>
              <a:cxnLst/>
              <a:rect l="l" t="t" r="r" b="b"/>
              <a:pathLst>
                <a:path w="3382" h="4115" extrusionOk="0">
                  <a:moveTo>
                    <a:pt x="876" y="0"/>
                  </a:moveTo>
                  <a:lnTo>
                    <a:pt x="510" y="41"/>
                  </a:lnTo>
                  <a:lnTo>
                    <a:pt x="306" y="204"/>
                  </a:lnTo>
                  <a:lnTo>
                    <a:pt x="225" y="347"/>
                  </a:lnTo>
                  <a:lnTo>
                    <a:pt x="123" y="550"/>
                  </a:lnTo>
                  <a:lnTo>
                    <a:pt x="1" y="998"/>
                  </a:lnTo>
                  <a:lnTo>
                    <a:pt x="21" y="1691"/>
                  </a:lnTo>
                  <a:lnTo>
                    <a:pt x="327" y="2587"/>
                  </a:lnTo>
                  <a:lnTo>
                    <a:pt x="856" y="3381"/>
                  </a:lnTo>
                  <a:lnTo>
                    <a:pt x="1162" y="3687"/>
                  </a:lnTo>
                  <a:lnTo>
                    <a:pt x="1365" y="3850"/>
                  </a:lnTo>
                  <a:lnTo>
                    <a:pt x="1813" y="4074"/>
                  </a:lnTo>
                  <a:lnTo>
                    <a:pt x="2282" y="4114"/>
                  </a:lnTo>
                  <a:lnTo>
                    <a:pt x="2750" y="3992"/>
                  </a:lnTo>
                  <a:lnTo>
                    <a:pt x="2954" y="3829"/>
                  </a:lnTo>
                  <a:lnTo>
                    <a:pt x="3096" y="3687"/>
                  </a:lnTo>
                  <a:lnTo>
                    <a:pt x="3300" y="3361"/>
                  </a:lnTo>
                  <a:lnTo>
                    <a:pt x="3381" y="2974"/>
                  </a:lnTo>
                  <a:lnTo>
                    <a:pt x="3300" y="2607"/>
                  </a:lnTo>
                  <a:lnTo>
                    <a:pt x="3198" y="2424"/>
                  </a:lnTo>
                  <a:lnTo>
                    <a:pt x="3096" y="2302"/>
                  </a:lnTo>
                  <a:lnTo>
                    <a:pt x="2811" y="2200"/>
                  </a:lnTo>
                  <a:lnTo>
                    <a:pt x="2546" y="2261"/>
                  </a:lnTo>
                  <a:lnTo>
                    <a:pt x="2363" y="2485"/>
                  </a:lnTo>
                  <a:lnTo>
                    <a:pt x="2346" y="2625"/>
                  </a:lnTo>
                  <a:lnTo>
                    <a:pt x="2346" y="2625"/>
                  </a:lnTo>
                  <a:lnTo>
                    <a:pt x="2343" y="2628"/>
                  </a:lnTo>
                  <a:lnTo>
                    <a:pt x="2261" y="2607"/>
                  </a:lnTo>
                  <a:lnTo>
                    <a:pt x="2200" y="2628"/>
                  </a:lnTo>
                  <a:lnTo>
                    <a:pt x="1997" y="2485"/>
                  </a:lnTo>
                  <a:lnTo>
                    <a:pt x="1854" y="2261"/>
                  </a:lnTo>
                  <a:lnTo>
                    <a:pt x="1671" y="1996"/>
                  </a:lnTo>
                  <a:lnTo>
                    <a:pt x="1406" y="1507"/>
                  </a:lnTo>
                  <a:lnTo>
                    <a:pt x="1345" y="1182"/>
                  </a:lnTo>
                  <a:lnTo>
                    <a:pt x="1406" y="1039"/>
                  </a:lnTo>
                  <a:lnTo>
                    <a:pt x="1447" y="876"/>
                  </a:lnTo>
                  <a:lnTo>
                    <a:pt x="1467" y="611"/>
                  </a:lnTo>
                  <a:lnTo>
                    <a:pt x="1325" y="245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9"/>
            <p:cNvSpPr/>
            <p:nvPr/>
          </p:nvSpPr>
          <p:spPr>
            <a:xfrm rot="2700000">
              <a:off x="8543457" y="931681"/>
              <a:ext cx="376079" cy="333433"/>
            </a:xfrm>
            <a:custGeom>
              <a:avLst/>
              <a:gdLst/>
              <a:ahLst/>
              <a:cxnLst/>
              <a:rect l="l" t="t" r="r" b="b"/>
              <a:pathLst>
                <a:path w="4665" h="4136" extrusionOk="0">
                  <a:moveTo>
                    <a:pt x="1795" y="1764"/>
                  </a:moveTo>
                  <a:lnTo>
                    <a:pt x="1854" y="1793"/>
                  </a:lnTo>
                  <a:lnTo>
                    <a:pt x="1833" y="1814"/>
                  </a:lnTo>
                  <a:lnTo>
                    <a:pt x="1795" y="1764"/>
                  </a:lnTo>
                  <a:close/>
                  <a:moveTo>
                    <a:pt x="3870" y="1"/>
                  </a:moveTo>
                  <a:lnTo>
                    <a:pt x="3483" y="42"/>
                  </a:lnTo>
                  <a:lnTo>
                    <a:pt x="3279" y="205"/>
                  </a:lnTo>
                  <a:lnTo>
                    <a:pt x="2994" y="510"/>
                  </a:lnTo>
                  <a:lnTo>
                    <a:pt x="2546" y="1243"/>
                  </a:lnTo>
                  <a:lnTo>
                    <a:pt x="2261" y="1569"/>
                  </a:lnTo>
                  <a:lnTo>
                    <a:pt x="2180" y="1618"/>
                  </a:lnTo>
                  <a:lnTo>
                    <a:pt x="2180" y="1618"/>
                  </a:lnTo>
                  <a:lnTo>
                    <a:pt x="2017" y="1651"/>
                  </a:lnTo>
                  <a:lnTo>
                    <a:pt x="2037" y="1671"/>
                  </a:lnTo>
                  <a:lnTo>
                    <a:pt x="1935" y="1712"/>
                  </a:lnTo>
                  <a:lnTo>
                    <a:pt x="1854" y="1651"/>
                  </a:lnTo>
                  <a:lnTo>
                    <a:pt x="1678" y="1621"/>
                  </a:lnTo>
                  <a:lnTo>
                    <a:pt x="1678" y="1621"/>
                  </a:lnTo>
                  <a:lnTo>
                    <a:pt x="1365" y="1406"/>
                  </a:lnTo>
                  <a:lnTo>
                    <a:pt x="998" y="1345"/>
                  </a:lnTo>
                  <a:lnTo>
                    <a:pt x="652" y="1406"/>
                  </a:lnTo>
                  <a:lnTo>
                    <a:pt x="347" y="1589"/>
                  </a:lnTo>
                  <a:lnTo>
                    <a:pt x="102" y="1854"/>
                  </a:lnTo>
                  <a:lnTo>
                    <a:pt x="0" y="2200"/>
                  </a:lnTo>
                  <a:lnTo>
                    <a:pt x="21" y="2608"/>
                  </a:lnTo>
                  <a:lnTo>
                    <a:pt x="123" y="2832"/>
                  </a:lnTo>
                  <a:lnTo>
                    <a:pt x="245" y="3137"/>
                  </a:lnTo>
                  <a:lnTo>
                    <a:pt x="510" y="3483"/>
                  </a:lnTo>
                  <a:lnTo>
                    <a:pt x="713" y="3687"/>
                  </a:lnTo>
                  <a:lnTo>
                    <a:pt x="1182" y="3952"/>
                  </a:lnTo>
                  <a:lnTo>
                    <a:pt x="1446" y="4033"/>
                  </a:lnTo>
                  <a:lnTo>
                    <a:pt x="1691" y="4094"/>
                  </a:lnTo>
                  <a:lnTo>
                    <a:pt x="2200" y="4135"/>
                  </a:lnTo>
                  <a:lnTo>
                    <a:pt x="2709" y="4054"/>
                  </a:lnTo>
                  <a:lnTo>
                    <a:pt x="3178" y="3870"/>
                  </a:lnTo>
                  <a:lnTo>
                    <a:pt x="3402" y="3748"/>
                  </a:lnTo>
                  <a:lnTo>
                    <a:pt x="3605" y="3606"/>
                  </a:lnTo>
                  <a:lnTo>
                    <a:pt x="3992" y="3259"/>
                  </a:lnTo>
                  <a:lnTo>
                    <a:pt x="4420" y="2608"/>
                  </a:lnTo>
                  <a:lnTo>
                    <a:pt x="4644" y="1875"/>
                  </a:lnTo>
                  <a:lnTo>
                    <a:pt x="4664" y="1365"/>
                  </a:lnTo>
                  <a:lnTo>
                    <a:pt x="4583" y="877"/>
                  </a:lnTo>
                  <a:lnTo>
                    <a:pt x="4379" y="408"/>
                  </a:lnTo>
                  <a:lnTo>
                    <a:pt x="4216" y="205"/>
                  </a:lnTo>
                  <a:lnTo>
                    <a:pt x="4114" y="103"/>
                  </a:lnTo>
                  <a:lnTo>
                    <a:pt x="38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9"/>
            <p:cNvSpPr/>
            <p:nvPr/>
          </p:nvSpPr>
          <p:spPr>
            <a:xfrm>
              <a:off x="8080488" y="1059755"/>
              <a:ext cx="256347" cy="289507"/>
            </a:xfrm>
            <a:custGeom>
              <a:avLst/>
              <a:gdLst/>
              <a:ahLst/>
              <a:cxnLst/>
              <a:rect l="l" t="t" r="r" b="b"/>
              <a:pathLst>
                <a:path w="3301" h="3728" extrusionOk="0">
                  <a:moveTo>
                    <a:pt x="571" y="1"/>
                  </a:moveTo>
                  <a:lnTo>
                    <a:pt x="306" y="82"/>
                  </a:lnTo>
                  <a:lnTo>
                    <a:pt x="123" y="266"/>
                  </a:lnTo>
                  <a:lnTo>
                    <a:pt x="21" y="530"/>
                  </a:lnTo>
                  <a:lnTo>
                    <a:pt x="1" y="693"/>
                  </a:lnTo>
                  <a:lnTo>
                    <a:pt x="42" y="1325"/>
                  </a:lnTo>
                  <a:lnTo>
                    <a:pt x="225" y="2262"/>
                  </a:lnTo>
                  <a:lnTo>
                    <a:pt x="490" y="2832"/>
                  </a:lnTo>
                  <a:lnTo>
                    <a:pt x="693" y="3076"/>
                  </a:lnTo>
                  <a:lnTo>
                    <a:pt x="917" y="3300"/>
                  </a:lnTo>
                  <a:lnTo>
                    <a:pt x="1447" y="3606"/>
                  </a:lnTo>
                  <a:lnTo>
                    <a:pt x="2058" y="3728"/>
                  </a:lnTo>
                  <a:lnTo>
                    <a:pt x="2669" y="3626"/>
                  </a:lnTo>
                  <a:lnTo>
                    <a:pt x="2954" y="3463"/>
                  </a:lnTo>
                  <a:lnTo>
                    <a:pt x="3076" y="3382"/>
                  </a:lnTo>
                  <a:lnTo>
                    <a:pt x="3239" y="3158"/>
                  </a:lnTo>
                  <a:lnTo>
                    <a:pt x="3300" y="2750"/>
                  </a:lnTo>
                  <a:lnTo>
                    <a:pt x="3096" y="2262"/>
                  </a:lnTo>
                  <a:lnTo>
                    <a:pt x="2791" y="2058"/>
                  </a:lnTo>
                  <a:lnTo>
                    <a:pt x="2526" y="2058"/>
                  </a:lnTo>
                  <a:lnTo>
                    <a:pt x="2363" y="2099"/>
                  </a:lnTo>
                  <a:lnTo>
                    <a:pt x="2241" y="2139"/>
                  </a:lnTo>
                  <a:lnTo>
                    <a:pt x="2017" y="2119"/>
                  </a:lnTo>
                  <a:lnTo>
                    <a:pt x="1773" y="1915"/>
                  </a:lnTo>
                  <a:lnTo>
                    <a:pt x="1508" y="1141"/>
                  </a:lnTo>
                  <a:lnTo>
                    <a:pt x="1467" y="693"/>
                  </a:lnTo>
                  <a:lnTo>
                    <a:pt x="1447" y="530"/>
                  </a:lnTo>
                  <a:lnTo>
                    <a:pt x="1304" y="266"/>
                  </a:lnTo>
                  <a:lnTo>
                    <a:pt x="958" y="21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1" name="Google Shape;671;p59"/>
          <p:cNvGrpSpPr/>
          <p:nvPr/>
        </p:nvGrpSpPr>
        <p:grpSpPr>
          <a:xfrm>
            <a:off x="2512975" y="4109965"/>
            <a:ext cx="2187598" cy="813484"/>
            <a:chOff x="2512975" y="4109965"/>
            <a:chExt cx="2187598" cy="813484"/>
          </a:xfrm>
        </p:grpSpPr>
        <p:sp>
          <p:nvSpPr>
            <p:cNvPr id="672" name="Google Shape;672;p59"/>
            <p:cNvSpPr/>
            <p:nvPr/>
          </p:nvSpPr>
          <p:spPr>
            <a:xfrm>
              <a:off x="2728522" y="4813632"/>
              <a:ext cx="1212931" cy="109818"/>
            </a:xfrm>
            <a:custGeom>
              <a:avLst/>
              <a:gdLst/>
              <a:ahLst/>
              <a:cxnLst/>
              <a:rect l="l" t="t" r="r" b="b"/>
              <a:pathLst>
                <a:path w="18677" h="1691" extrusionOk="0">
                  <a:moveTo>
                    <a:pt x="591" y="0"/>
                  </a:moveTo>
                  <a:lnTo>
                    <a:pt x="123" y="143"/>
                  </a:lnTo>
                  <a:lnTo>
                    <a:pt x="1" y="306"/>
                  </a:lnTo>
                  <a:lnTo>
                    <a:pt x="21" y="408"/>
                  </a:lnTo>
                  <a:lnTo>
                    <a:pt x="225" y="550"/>
                  </a:lnTo>
                  <a:lnTo>
                    <a:pt x="551" y="591"/>
                  </a:lnTo>
                  <a:lnTo>
                    <a:pt x="9145" y="1141"/>
                  </a:lnTo>
                  <a:lnTo>
                    <a:pt x="17739" y="1691"/>
                  </a:lnTo>
                  <a:lnTo>
                    <a:pt x="18085" y="1691"/>
                  </a:lnTo>
                  <a:lnTo>
                    <a:pt x="18554" y="1548"/>
                  </a:lnTo>
                  <a:lnTo>
                    <a:pt x="18676" y="1385"/>
                  </a:lnTo>
                  <a:lnTo>
                    <a:pt x="18656" y="1283"/>
                  </a:lnTo>
                  <a:lnTo>
                    <a:pt x="18452" y="1141"/>
                  </a:lnTo>
                  <a:lnTo>
                    <a:pt x="18126" y="1100"/>
                  </a:lnTo>
                  <a:lnTo>
                    <a:pt x="9532" y="550"/>
                  </a:lnTo>
                  <a:lnTo>
                    <a:pt x="9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9"/>
            <p:cNvSpPr/>
            <p:nvPr/>
          </p:nvSpPr>
          <p:spPr>
            <a:xfrm>
              <a:off x="2512975" y="4523982"/>
              <a:ext cx="1641357" cy="201062"/>
            </a:xfrm>
            <a:custGeom>
              <a:avLst/>
              <a:gdLst/>
              <a:ahLst/>
              <a:cxnLst/>
              <a:rect l="l" t="t" r="r" b="b"/>
              <a:pathLst>
                <a:path w="25274" h="3096" extrusionOk="0">
                  <a:moveTo>
                    <a:pt x="591" y="0"/>
                  </a:moveTo>
                  <a:lnTo>
                    <a:pt x="143" y="123"/>
                  </a:lnTo>
                  <a:lnTo>
                    <a:pt x="0" y="347"/>
                  </a:lnTo>
                  <a:lnTo>
                    <a:pt x="224" y="571"/>
                  </a:lnTo>
                  <a:lnTo>
                    <a:pt x="530" y="632"/>
                  </a:lnTo>
                  <a:lnTo>
                    <a:pt x="6354" y="1365"/>
                  </a:lnTo>
                  <a:lnTo>
                    <a:pt x="18268" y="2607"/>
                  </a:lnTo>
                  <a:lnTo>
                    <a:pt x="24337" y="3076"/>
                  </a:lnTo>
                  <a:lnTo>
                    <a:pt x="24663" y="3096"/>
                  </a:lnTo>
                  <a:lnTo>
                    <a:pt x="25131" y="2953"/>
                  </a:lnTo>
                  <a:lnTo>
                    <a:pt x="25274" y="2790"/>
                  </a:lnTo>
                  <a:lnTo>
                    <a:pt x="25254" y="2668"/>
                  </a:lnTo>
                  <a:lnTo>
                    <a:pt x="25029" y="2546"/>
                  </a:lnTo>
                  <a:lnTo>
                    <a:pt x="24724" y="2485"/>
                  </a:lnTo>
                  <a:lnTo>
                    <a:pt x="18655" y="2017"/>
                  </a:lnTo>
                  <a:lnTo>
                    <a:pt x="6762" y="795"/>
                  </a:lnTo>
                  <a:lnTo>
                    <a:pt x="917" y="41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9"/>
            <p:cNvSpPr/>
            <p:nvPr/>
          </p:nvSpPr>
          <p:spPr>
            <a:xfrm>
              <a:off x="3175593" y="4434035"/>
              <a:ext cx="1524980" cy="161447"/>
            </a:xfrm>
            <a:custGeom>
              <a:avLst/>
              <a:gdLst/>
              <a:ahLst/>
              <a:cxnLst/>
              <a:rect l="l" t="t" r="r" b="b"/>
              <a:pathLst>
                <a:path w="23482" h="2486" extrusionOk="0">
                  <a:moveTo>
                    <a:pt x="591" y="1"/>
                  </a:moveTo>
                  <a:lnTo>
                    <a:pt x="123" y="143"/>
                  </a:lnTo>
                  <a:lnTo>
                    <a:pt x="0" y="306"/>
                  </a:lnTo>
                  <a:lnTo>
                    <a:pt x="21" y="408"/>
                  </a:lnTo>
                  <a:lnTo>
                    <a:pt x="224" y="550"/>
                  </a:lnTo>
                  <a:lnTo>
                    <a:pt x="550" y="591"/>
                  </a:lnTo>
                  <a:lnTo>
                    <a:pt x="11548" y="1528"/>
                  </a:lnTo>
                  <a:lnTo>
                    <a:pt x="22545" y="2465"/>
                  </a:lnTo>
                  <a:lnTo>
                    <a:pt x="22891" y="2485"/>
                  </a:lnTo>
                  <a:lnTo>
                    <a:pt x="23360" y="2343"/>
                  </a:lnTo>
                  <a:lnTo>
                    <a:pt x="23482" y="2180"/>
                  </a:lnTo>
                  <a:lnTo>
                    <a:pt x="23462" y="2078"/>
                  </a:lnTo>
                  <a:lnTo>
                    <a:pt x="23258" y="1935"/>
                  </a:lnTo>
                  <a:lnTo>
                    <a:pt x="22952" y="1874"/>
                  </a:lnTo>
                  <a:lnTo>
                    <a:pt x="11935" y="937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9"/>
            <p:cNvSpPr/>
            <p:nvPr/>
          </p:nvSpPr>
          <p:spPr>
            <a:xfrm>
              <a:off x="3249629" y="4109965"/>
              <a:ext cx="1169225" cy="157486"/>
            </a:xfrm>
            <a:custGeom>
              <a:avLst/>
              <a:gdLst/>
              <a:ahLst/>
              <a:cxnLst/>
              <a:rect l="l" t="t" r="r" b="b"/>
              <a:pathLst>
                <a:path w="18004" h="2425" extrusionOk="0">
                  <a:moveTo>
                    <a:pt x="612" y="1"/>
                  </a:moveTo>
                  <a:lnTo>
                    <a:pt x="143" y="144"/>
                  </a:lnTo>
                  <a:lnTo>
                    <a:pt x="1" y="368"/>
                  </a:lnTo>
                  <a:lnTo>
                    <a:pt x="245" y="571"/>
                  </a:lnTo>
                  <a:lnTo>
                    <a:pt x="551" y="612"/>
                  </a:lnTo>
                  <a:lnTo>
                    <a:pt x="8799" y="1508"/>
                  </a:lnTo>
                  <a:lnTo>
                    <a:pt x="17067" y="2404"/>
                  </a:lnTo>
                  <a:lnTo>
                    <a:pt x="17393" y="2424"/>
                  </a:lnTo>
                  <a:lnTo>
                    <a:pt x="17861" y="2302"/>
                  </a:lnTo>
                  <a:lnTo>
                    <a:pt x="18004" y="2078"/>
                  </a:lnTo>
                  <a:lnTo>
                    <a:pt x="17760" y="1875"/>
                  </a:lnTo>
                  <a:lnTo>
                    <a:pt x="17454" y="1814"/>
                  </a:lnTo>
                  <a:lnTo>
                    <a:pt x="9186" y="917"/>
                  </a:lnTo>
                  <a:lnTo>
                    <a:pt x="938" y="21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412" y="1059755"/>
            <a:ext cx="5676884" cy="3112121"/>
          </a:xfrm>
          <a:prstGeom prst="rect">
            <a:avLst/>
          </a:prstGeom>
        </p:spPr>
      </p:pic>
      <p:sp>
        <p:nvSpPr>
          <p:cNvPr id="20" name="Right Arrow 19">
            <a:hlinkClick r:id="" action="ppaction://hlinkshowjump?jump=nextslide"/>
          </p:cNvPr>
          <p:cNvSpPr/>
          <p:nvPr/>
        </p:nvSpPr>
        <p:spPr>
          <a:xfrm>
            <a:off x="1021992" y="212987"/>
            <a:ext cx="318498" cy="308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hlinkClick r:id="" action="ppaction://hlinkshowjump?jump=previousslide"/>
          </p:cNvPr>
          <p:cNvSpPr/>
          <p:nvPr/>
        </p:nvSpPr>
        <p:spPr>
          <a:xfrm flipH="1">
            <a:off x="549380" y="212987"/>
            <a:ext cx="277402" cy="308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EC6_50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02469"/>
            <a:ext cx="6858000" cy="37385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ight Arrow 2">
            <a:hlinkClick r:id="" action="ppaction://hlinkshowjump?jump=nextslide"/>
          </p:cNvPr>
          <p:cNvSpPr/>
          <p:nvPr/>
        </p:nvSpPr>
        <p:spPr>
          <a:xfrm>
            <a:off x="1021992" y="212987"/>
            <a:ext cx="318498" cy="308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>
            <a:hlinkClick r:id="" action="ppaction://hlinkshowjump?jump=previousslide"/>
          </p:cNvPr>
          <p:cNvSpPr/>
          <p:nvPr/>
        </p:nvSpPr>
        <p:spPr>
          <a:xfrm flipH="1">
            <a:off x="549380" y="212987"/>
            <a:ext cx="277402" cy="308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59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-k teacher kit tool">
  <a:themeElements>
    <a:clrScheme name="Simple Light">
      <a:dk1>
        <a:srgbClr val="221E1F"/>
      </a:dk1>
      <a:lt1>
        <a:srgbClr val="FFFFFF"/>
      </a:lt1>
      <a:dk2>
        <a:srgbClr val="1E4C59"/>
      </a:dk2>
      <a:lt2>
        <a:srgbClr val="9ED8D6"/>
      </a:lt2>
      <a:accent1>
        <a:srgbClr val="F6BE28"/>
      </a:accent1>
      <a:accent2>
        <a:srgbClr val="FAD3D3"/>
      </a:accent2>
      <a:accent3>
        <a:srgbClr val="FCA197"/>
      </a:accent3>
      <a:accent4>
        <a:srgbClr val="CC7F7F"/>
      </a:accent4>
      <a:accent5>
        <a:srgbClr val="221E1F"/>
      </a:accent5>
      <a:accent6>
        <a:srgbClr val="BBE0E3"/>
      </a:accent6>
      <a:hlink>
        <a:srgbClr val="FCA19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231</Words>
  <Application>Microsoft Office PowerPoint</Application>
  <PresentationFormat>On-screen Show (16:9)</PresentationFormat>
  <Paragraphs>85</Paragraphs>
  <Slides>30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Livvic</vt:lpstr>
      <vt:lpstr>Comic Sans MS</vt:lpstr>
      <vt:lpstr>Baloo 2 ExtraBold</vt:lpstr>
      <vt:lpstr>Arial</vt:lpstr>
      <vt:lpstr>Baloo 2</vt:lpstr>
      <vt:lpstr>Roboto Condensed Light</vt:lpstr>
      <vt:lpstr>Comfortaa Regular</vt:lpstr>
      <vt:lpstr>Pre-k teacher kit tool</vt:lpstr>
      <vt:lpstr>Unit 2  Lesson 3</vt:lpstr>
      <vt:lpstr>What can you see?</vt:lpstr>
      <vt:lpstr>What can you see?</vt:lpstr>
      <vt:lpstr>In this lesson, you will learn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 Lesson 3</dc:title>
  <dc:creator>Asus</dc:creator>
  <cp:lastModifiedBy>Asus</cp:lastModifiedBy>
  <cp:revision>13</cp:revision>
  <dcterms:modified xsi:type="dcterms:W3CDTF">2020-12-18T02:21:10Z</dcterms:modified>
</cp:coreProperties>
</file>