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mbar Panorama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 dengan Kuti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ar atau Sal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judul 2">
            <a:extLst>
              <a:ext uri="{FF2B5EF4-FFF2-40B4-BE49-F238E27FC236}">
                <a16:creationId xmlns:a16="http://schemas.microsoft.com/office/drawing/2014/main" id="{948219CA-A996-43BA-BCC6-AEABC9200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1048" y="2943322"/>
            <a:ext cx="6298479" cy="64500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Denah</a:t>
            </a:r>
            <a:r>
              <a:rPr lang="en-US" sz="4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Letak</a:t>
            </a:r>
            <a:r>
              <a:rPr lang="en-US" sz="4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endParaRPr lang="en-US" sz="4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2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ambar 3">
            <a:extLst>
              <a:ext uri="{FF2B5EF4-FFF2-40B4-BE49-F238E27FC236}">
                <a16:creationId xmlns:a16="http://schemas.microsoft.com/office/drawing/2014/main" id="{853C493B-60E0-4969-97B3-CFC8F9D0E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573" y="1773383"/>
            <a:ext cx="8504463" cy="4059382"/>
          </a:xfrm>
          <a:prstGeom prst="rect">
            <a:avLst/>
          </a:prstGeom>
        </p:spPr>
      </p:pic>
      <p:sp>
        <p:nvSpPr>
          <p:cNvPr id="5" name="Kotak Teks 4">
            <a:extLst>
              <a:ext uri="{FF2B5EF4-FFF2-40B4-BE49-F238E27FC236}">
                <a16:creationId xmlns:a16="http://schemas.microsoft.com/office/drawing/2014/main" id="{10CA92BF-A278-4040-95CA-916A27C03249}"/>
              </a:ext>
            </a:extLst>
          </p:cNvPr>
          <p:cNvSpPr txBox="1"/>
          <p:nvPr/>
        </p:nvSpPr>
        <p:spPr>
          <a:xfrm>
            <a:off x="2874818" y="595746"/>
            <a:ext cx="6442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gambar</a:t>
            </a:r>
            <a:r>
              <a:rPr lang="en-U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en-US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bawah</a:t>
            </a:r>
            <a:r>
              <a:rPr lang="en-U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ini</a:t>
            </a:r>
            <a:r>
              <a:rPr lang="en-U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!</a:t>
            </a:r>
          </a:p>
        </p:txBody>
      </p:sp>
      <p:pic>
        <p:nvPicPr>
          <p:cNvPr id="7" name="Gambar 6">
            <a:extLst>
              <a:ext uri="{FF2B5EF4-FFF2-40B4-BE49-F238E27FC236}">
                <a16:creationId xmlns:a16="http://schemas.microsoft.com/office/drawing/2014/main" id="{2A276BC2-2F73-48AB-8248-F076FCA22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578" y="2164713"/>
            <a:ext cx="521731" cy="838317"/>
          </a:xfrm>
          <a:prstGeom prst="rect">
            <a:avLst/>
          </a:prstGeom>
        </p:spPr>
      </p:pic>
      <p:pic>
        <p:nvPicPr>
          <p:cNvPr id="9" name="Gambar 8">
            <a:extLst>
              <a:ext uri="{FF2B5EF4-FFF2-40B4-BE49-F238E27FC236}">
                <a16:creationId xmlns:a16="http://schemas.microsoft.com/office/drawing/2014/main" id="{4ED01A9C-F238-4F56-A699-046CCB421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0765" y="4137692"/>
            <a:ext cx="858981" cy="94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tak Teks 4">
            <a:extLst>
              <a:ext uri="{FF2B5EF4-FFF2-40B4-BE49-F238E27FC236}">
                <a16:creationId xmlns:a16="http://schemas.microsoft.com/office/drawing/2014/main" id="{E6C3DDB8-5458-40AE-B125-E0B622D1A1E3}"/>
              </a:ext>
            </a:extLst>
          </p:cNvPr>
          <p:cNvSpPr txBox="1"/>
          <p:nvPr/>
        </p:nvSpPr>
        <p:spPr>
          <a:xfrm>
            <a:off x="1136073" y="277091"/>
            <a:ext cx="1083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Berdasarkan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denah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atas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jawablah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pertanyaan-pertanyaan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bawah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ini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CED37853-56C8-4CB4-B314-9F8D60142CD0}"/>
              </a:ext>
            </a:extLst>
          </p:cNvPr>
          <p:cNvSpPr txBox="1"/>
          <p:nvPr/>
        </p:nvSpPr>
        <p:spPr>
          <a:xfrm>
            <a:off x="955964" y="1094510"/>
            <a:ext cx="8603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1.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samping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kanan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Ayu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9" name="Kotak Teks 8">
            <a:extLst>
              <a:ext uri="{FF2B5EF4-FFF2-40B4-BE49-F238E27FC236}">
                <a16:creationId xmlns:a16="http://schemas.microsoft.com/office/drawing/2014/main" id="{8AF4D6AD-9088-4F51-B2BD-A841057F4968}"/>
              </a:ext>
            </a:extLst>
          </p:cNvPr>
          <p:cNvSpPr txBox="1"/>
          <p:nvPr/>
        </p:nvSpPr>
        <p:spPr>
          <a:xfrm>
            <a:off x="955964" y="1911929"/>
            <a:ext cx="7481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2.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samping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kiri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Musala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52E4D2B2-BA6A-4CDD-B721-87458C901DD6}"/>
              </a:ext>
            </a:extLst>
          </p:cNvPr>
          <p:cNvSpPr txBox="1"/>
          <p:nvPr/>
        </p:nvSpPr>
        <p:spPr>
          <a:xfrm>
            <a:off x="955964" y="2729348"/>
            <a:ext cx="803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3.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samping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kiri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Siti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FACADEA5-81DF-4FBF-8A95-F9660D01CE14}"/>
              </a:ext>
            </a:extLst>
          </p:cNvPr>
          <p:cNvSpPr txBox="1"/>
          <p:nvPr/>
        </p:nvSpPr>
        <p:spPr>
          <a:xfrm>
            <a:off x="955964" y="3546767"/>
            <a:ext cx="8271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4.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samping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kanan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Adi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15" name="Kotak Teks 14">
            <a:extLst>
              <a:ext uri="{FF2B5EF4-FFF2-40B4-BE49-F238E27FC236}">
                <a16:creationId xmlns:a16="http://schemas.microsoft.com/office/drawing/2014/main" id="{CBBE982F-382A-4667-87AF-84CE62A36390}"/>
              </a:ext>
            </a:extLst>
          </p:cNvPr>
          <p:cNvSpPr txBox="1"/>
          <p:nvPr/>
        </p:nvSpPr>
        <p:spPr>
          <a:xfrm>
            <a:off x="955964" y="4364186"/>
            <a:ext cx="7481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5.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depan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Bayu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17" name="Kotak Teks 16">
            <a:extLst>
              <a:ext uri="{FF2B5EF4-FFF2-40B4-BE49-F238E27FC236}">
                <a16:creationId xmlns:a16="http://schemas.microsoft.com/office/drawing/2014/main" id="{BF9EF630-85C6-499D-A077-5DC1B30DE356}"/>
              </a:ext>
            </a:extLst>
          </p:cNvPr>
          <p:cNvSpPr txBox="1"/>
          <p:nvPr/>
        </p:nvSpPr>
        <p:spPr>
          <a:xfrm>
            <a:off x="955964" y="5181605"/>
            <a:ext cx="7038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6.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depan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Posyandu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830FB89A-1F21-4EC7-93F0-E55A2EC79655}"/>
              </a:ext>
            </a:extLst>
          </p:cNvPr>
          <p:cNvSpPr txBox="1"/>
          <p:nvPr/>
        </p:nvSpPr>
        <p:spPr>
          <a:xfrm>
            <a:off x="7689273" y="1041554"/>
            <a:ext cx="748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Siti</a:t>
            </a:r>
          </a:p>
        </p:txBody>
      </p:sp>
      <p:sp>
        <p:nvSpPr>
          <p:cNvPr id="20" name="Kotak Teks 19">
            <a:extLst>
              <a:ext uri="{FF2B5EF4-FFF2-40B4-BE49-F238E27FC236}">
                <a16:creationId xmlns:a16="http://schemas.microsoft.com/office/drawing/2014/main" id="{64FDA699-E4CE-4F11-95A6-2E1D07538A6F}"/>
              </a:ext>
            </a:extLst>
          </p:cNvPr>
          <p:cNvSpPr txBox="1"/>
          <p:nvPr/>
        </p:nvSpPr>
        <p:spPr>
          <a:xfrm>
            <a:off x="6941127" y="1858973"/>
            <a:ext cx="105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Bayu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Kotak Teks 21">
            <a:extLst>
              <a:ext uri="{FF2B5EF4-FFF2-40B4-BE49-F238E27FC236}">
                <a16:creationId xmlns:a16="http://schemas.microsoft.com/office/drawing/2014/main" id="{F11E2AB5-BE29-4419-AE36-13C74CA93805}"/>
              </a:ext>
            </a:extLst>
          </p:cNvPr>
          <p:cNvSpPr txBox="1"/>
          <p:nvPr/>
        </p:nvSpPr>
        <p:spPr>
          <a:xfrm>
            <a:off x="7315200" y="2676392"/>
            <a:ext cx="748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Ayu</a:t>
            </a:r>
          </a:p>
        </p:txBody>
      </p:sp>
      <p:sp>
        <p:nvSpPr>
          <p:cNvPr id="24" name="Kotak Teks 23">
            <a:extLst>
              <a:ext uri="{FF2B5EF4-FFF2-40B4-BE49-F238E27FC236}">
                <a16:creationId xmlns:a16="http://schemas.microsoft.com/office/drawing/2014/main" id="{450D4404-AD7B-452D-8A95-94A11288150A}"/>
              </a:ext>
            </a:extLst>
          </p:cNvPr>
          <p:cNvSpPr txBox="1"/>
          <p:nvPr/>
        </p:nvSpPr>
        <p:spPr>
          <a:xfrm>
            <a:off x="7620000" y="3535377"/>
            <a:ext cx="817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Budi</a:t>
            </a:r>
          </a:p>
        </p:txBody>
      </p:sp>
      <p:sp>
        <p:nvSpPr>
          <p:cNvPr id="26" name="Kotak Teks 25">
            <a:extLst>
              <a:ext uri="{FF2B5EF4-FFF2-40B4-BE49-F238E27FC236}">
                <a16:creationId xmlns:a16="http://schemas.microsoft.com/office/drawing/2014/main" id="{54555210-7931-40AD-9793-1A2426927CC3}"/>
              </a:ext>
            </a:extLst>
          </p:cNvPr>
          <p:cNvSpPr txBox="1"/>
          <p:nvPr/>
        </p:nvSpPr>
        <p:spPr>
          <a:xfrm>
            <a:off x="6719454" y="4311230"/>
            <a:ext cx="748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Adi</a:t>
            </a:r>
          </a:p>
        </p:txBody>
      </p:sp>
      <p:sp>
        <p:nvSpPr>
          <p:cNvPr id="28" name="Kotak Teks 27">
            <a:extLst>
              <a:ext uri="{FF2B5EF4-FFF2-40B4-BE49-F238E27FC236}">
                <a16:creationId xmlns:a16="http://schemas.microsoft.com/office/drawing/2014/main" id="{EEA481DC-FC89-473D-A765-9F11C8945D4A}"/>
              </a:ext>
            </a:extLst>
          </p:cNvPr>
          <p:cNvSpPr txBox="1"/>
          <p:nvPr/>
        </p:nvSpPr>
        <p:spPr>
          <a:xfrm>
            <a:off x="6303818" y="5128649"/>
            <a:ext cx="101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Budi</a:t>
            </a:r>
          </a:p>
        </p:txBody>
      </p:sp>
    </p:spTree>
    <p:extLst>
      <p:ext uri="{BB962C8B-B14F-4D97-AF65-F5344CB8AC3E}">
        <p14:creationId xmlns:p14="http://schemas.microsoft.com/office/powerpoint/2010/main" val="30929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8" grpId="0"/>
      <p:bldP spid="20" grpId="0"/>
      <p:bldP spid="22" grpId="0"/>
      <p:bldP spid="24" grpId="0"/>
      <p:bldP spid="2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tak Teks 4">
            <a:extLst>
              <a:ext uri="{FF2B5EF4-FFF2-40B4-BE49-F238E27FC236}">
                <a16:creationId xmlns:a16="http://schemas.microsoft.com/office/drawing/2014/main" id="{E6C3DDB8-5458-40AE-B125-E0B622D1A1E3}"/>
              </a:ext>
            </a:extLst>
          </p:cNvPr>
          <p:cNvSpPr txBox="1"/>
          <p:nvPr/>
        </p:nvSpPr>
        <p:spPr>
          <a:xfrm>
            <a:off x="1136073" y="277091"/>
            <a:ext cx="1083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Berdasarkan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denah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atas</a:t>
            </a:r>
            <a:r>
              <a:rPr lang="en-US" sz="2400">
                <a:solidFill>
                  <a:srgbClr val="002060"/>
                </a:solidFill>
                <a:latin typeface="Comic Sans MS" panose="030F0702030302020204" pitchFamily="66" charset="0"/>
              </a:rPr>
              <a:t>, jawablah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pertanyaan-pertanyaan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bawah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ini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CED37853-56C8-4CB4-B314-9F8D60142CD0}"/>
              </a:ext>
            </a:extLst>
          </p:cNvPr>
          <p:cNvSpPr txBox="1"/>
          <p:nvPr/>
        </p:nvSpPr>
        <p:spPr>
          <a:xfrm>
            <a:off x="955964" y="1094510"/>
            <a:ext cx="1083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7.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samping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kanan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toko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9" name="Kotak Teks 8">
            <a:extLst>
              <a:ext uri="{FF2B5EF4-FFF2-40B4-BE49-F238E27FC236}">
                <a16:creationId xmlns:a16="http://schemas.microsoft.com/office/drawing/2014/main" id="{8AF4D6AD-9088-4F51-B2BD-A841057F4968}"/>
              </a:ext>
            </a:extLst>
          </p:cNvPr>
          <p:cNvSpPr txBox="1"/>
          <p:nvPr/>
        </p:nvSpPr>
        <p:spPr>
          <a:xfrm>
            <a:off x="955964" y="1911929"/>
            <a:ext cx="1083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8.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depan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Rama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52E4D2B2-BA6A-4CDD-B721-87458C901DD6}"/>
              </a:ext>
            </a:extLst>
          </p:cNvPr>
          <p:cNvSpPr txBox="1"/>
          <p:nvPr/>
        </p:nvSpPr>
        <p:spPr>
          <a:xfrm>
            <a:off x="955964" y="2729348"/>
            <a:ext cx="1083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9.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depan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Toko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FACADEA5-81DF-4FBF-8A95-F9660D01CE14}"/>
              </a:ext>
            </a:extLst>
          </p:cNvPr>
          <p:cNvSpPr txBox="1"/>
          <p:nvPr/>
        </p:nvSpPr>
        <p:spPr>
          <a:xfrm>
            <a:off x="955964" y="3546767"/>
            <a:ext cx="1083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10. 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samping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kiri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Adi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rumah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_________</a:t>
            </a:r>
          </a:p>
        </p:txBody>
      </p:sp>
      <p:sp>
        <p:nvSpPr>
          <p:cNvPr id="2" name="Kotak Teks 1">
            <a:extLst>
              <a:ext uri="{FF2B5EF4-FFF2-40B4-BE49-F238E27FC236}">
                <a16:creationId xmlns:a16="http://schemas.microsoft.com/office/drawing/2014/main" id="{B0A073A2-667B-4707-B4B7-7A8B49116742}"/>
              </a:ext>
            </a:extLst>
          </p:cNvPr>
          <p:cNvSpPr txBox="1"/>
          <p:nvPr/>
        </p:nvSpPr>
        <p:spPr>
          <a:xfrm>
            <a:off x="5604164" y="1041554"/>
            <a:ext cx="189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Pos </a:t>
            </a:r>
            <a:r>
              <a:rPr lang="en-US" sz="24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Kamling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Kotak Teks 2">
            <a:extLst>
              <a:ext uri="{FF2B5EF4-FFF2-40B4-BE49-F238E27FC236}">
                <a16:creationId xmlns:a16="http://schemas.microsoft.com/office/drawing/2014/main" id="{9E15BE65-2623-4F8A-8F84-F2DBBA9463E0}"/>
              </a:ext>
            </a:extLst>
          </p:cNvPr>
          <p:cNvSpPr txBox="1"/>
          <p:nvPr/>
        </p:nvSpPr>
        <p:spPr>
          <a:xfrm>
            <a:off x="5721927" y="2653608"/>
            <a:ext cx="748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Ayu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8C1D2DCE-B596-4693-94A5-8049AB280A3D}"/>
              </a:ext>
            </a:extLst>
          </p:cNvPr>
          <p:cNvSpPr txBox="1"/>
          <p:nvPr/>
        </p:nvSpPr>
        <p:spPr>
          <a:xfrm>
            <a:off x="5424055" y="1858973"/>
            <a:ext cx="189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Pos </a:t>
            </a:r>
            <a:r>
              <a:rPr lang="en-US" sz="24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Kamling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A7530802-5841-4208-A1F5-DB01EDCAB85B}"/>
              </a:ext>
            </a:extLst>
          </p:cNvPr>
          <p:cNvSpPr txBox="1"/>
          <p:nvPr/>
        </p:nvSpPr>
        <p:spPr>
          <a:xfrm>
            <a:off x="7599218" y="3452243"/>
            <a:ext cx="852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Siti</a:t>
            </a:r>
          </a:p>
        </p:txBody>
      </p:sp>
    </p:spTree>
    <p:extLst>
      <p:ext uri="{BB962C8B-B14F-4D97-AF65-F5344CB8AC3E}">
        <p14:creationId xmlns:p14="http://schemas.microsoft.com/office/powerpoint/2010/main" val="127640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2" grpId="0"/>
      <p:bldP spid="3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ambar 9">
            <a:extLst>
              <a:ext uri="{FF2B5EF4-FFF2-40B4-BE49-F238E27FC236}">
                <a16:creationId xmlns:a16="http://schemas.microsoft.com/office/drawing/2014/main" id="{EE462729-93B2-4F23-800A-C4C8B2391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510" y="332510"/>
            <a:ext cx="10432472" cy="619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073046"/>
      </p:ext>
    </p:extLst>
  </p:cSld>
  <p:clrMapOvr>
    <a:masterClrMapping/>
  </p:clrMapOvr>
</p:sld>
</file>

<file path=ppt/theme/theme1.xml><?xml version="1.0" encoding="utf-8"?>
<a:theme xmlns:a="http://schemas.openxmlformats.org/drawingml/2006/main" name="Irisan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</TotalTime>
  <Words>133</Words>
  <Application>Microsoft Office PowerPoint</Application>
  <PresentationFormat>Layar Lebar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5</vt:i4>
      </vt:variant>
    </vt:vector>
  </HeadingPairs>
  <TitlesOfParts>
    <vt:vector size="9" baseType="lpstr">
      <vt:lpstr>Century Gothic</vt:lpstr>
      <vt:lpstr>Comic Sans MS</vt:lpstr>
      <vt:lpstr>Wingdings 3</vt:lpstr>
      <vt:lpstr>Irisan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62821</dc:creator>
  <cp:lastModifiedBy>62821</cp:lastModifiedBy>
  <cp:revision>13</cp:revision>
  <dcterms:created xsi:type="dcterms:W3CDTF">2020-09-29T02:07:15Z</dcterms:created>
  <dcterms:modified xsi:type="dcterms:W3CDTF">2020-10-01T02:18:16Z</dcterms:modified>
</cp:coreProperties>
</file>