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FF0066"/>
    <a:srgbClr val="FF66FF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D80F-B7E6-4CE3-8A21-D9A747275CB9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1432-92A4-40EB-8243-1A672A7E5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248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D80F-B7E6-4CE3-8A21-D9A747275CB9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1432-92A4-40EB-8243-1A672A7E5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295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D80F-B7E6-4CE3-8A21-D9A747275CB9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1432-92A4-40EB-8243-1A672A7E5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013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D80F-B7E6-4CE3-8A21-D9A747275CB9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1432-92A4-40EB-8243-1A672A7E5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33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D80F-B7E6-4CE3-8A21-D9A747275CB9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1432-92A4-40EB-8243-1A672A7E5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843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D80F-B7E6-4CE3-8A21-D9A747275CB9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1432-92A4-40EB-8243-1A672A7E5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604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D80F-B7E6-4CE3-8A21-D9A747275CB9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1432-92A4-40EB-8243-1A672A7E5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11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D80F-B7E6-4CE3-8A21-D9A747275CB9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1432-92A4-40EB-8243-1A672A7E5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404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D80F-B7E6-4CE3-8A21-D9A747275CB9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1432-92A4-40EB-8243-1A672A7E5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768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D80F-B7E6-4CE3-8A21-D9A747275CB9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1432-92A4-40EB-8243-1A672A7E5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485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D80F-B7E6-4CE3-8A21-D9A747275CB9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1432-92A4-40EB-8243-1A672A7E5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510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FD80F-B7E6-4CE3-8A21-D9A747275CB9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F1432-92A4-40EB-8243-1A672A7E5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303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27086" y="464457"/>
            <a:ext cx="6821714" cy="179977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3600" b="1" dirty="0" smtClean="0">
                <a:solidFill>
                  <a:srgbClr val="FF0000"/>
                </a:solidFill>
              </a:rPr>
              <a:t>KEBERAGAMAN AGAMA DI INDONESIA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5332" y="3548063"/>
            <a:ext cx="5063280" cy="280919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3294" y="2264229"/>
            <a:ext cx="2752725" cy="1657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867" y="2264229"/>
            <a:ext cx="2675661" cy="2104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63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orizontal Scroll 4"/>
          <p:cNvSpPr/>
          <p:nvPr/>
        </p:nvSpPr>
        <p:spPr>
          <a:xfrm>
            <a:off x="2641599" y="362857"/>
            <a:ext cx="5950858" cy="1611086"/>
          </a:xfrm>
          <a:prstGeom prst="horizontalScrol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800" b="1" dirty="0" err="1" smtClean="0"/>
              <a:t>Keberagaman</a:t>
            </a:r>
            <a:r>
              <a:rPr lang="en-ID" sz="2800" b="1" dirty="0" smtClean="0"/>
              <a:t> Agama di Indonesia </a:t>
            </a:r>
            <a:endParaRPr lang="en-US" sz="2800" b="1" dirty="0"/>
          </a:p>
        </p:txBody>
      </p:sp>
      <p:sp>
        <p:nvSpPr>
          <p:cNvPr id="6" name="Regular Pentagon 5">
            <a:hlinkClick r:id="rId2" action="ppaction://hlinksldjump"/>
          </p:cNvPr>
          <p:cNvSpPr/>
          <p:nvPr/>
        </p:nvSpPr>
        <p:spPr>
          <a:xfrm>
            <a:off x="137885" y="4005943"/>
            <a:ext cx="2075543" cy="2046514"/>
          </a:xfrm>
          <a:prstGeom prst="pentagon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400" b="1" dirty="0" smtClean="0">
                <a:solidFill>
                  <a:schemeClr val="tx1"/>
                </a:solidFill>
              </a:rPr>
              <a:t>ISLAM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1" name="Regular Pentagon 10">
            <a:hlinkClick r:id="rId3" action="ppaction://hlinksldjump"/>
          </p:cNvPr>
          <p:cNvSpPr/>
          <p:nvPr/>
        </p:nvSpPr>
        <p:spPr>
          <a:xfrm>
            <a:off x="1894114" y="4005943"/>
            <a:ext cx="2017486" cy="2046514"/>
          </a:xfrm>
          <a:prstGeom prst="pent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000" b="1" dirty="0" smtClean="0">
                <a:solidFill>
                  <a:schemeClr val="tx1"/>
                </a:solidFill>
              </a:rPr>
              <a:t>KATHOLIK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2" name="Regular Pentagon 11">
            <a:hlinkClick r:id="rId4" action="ppaction://hlinksldjump"/>
          </p:cNvPr>
          <p:cNvSpPr/>
          <p:nvPr/>
        </p:nvSpPr>
        <p:spPr>
          <a:xfrm>
            <a:off x="3741058" y="4005943"/>
            <a:ext cx="2177141" cy="2046514"/>
          </a:xfrm>
          <a:prstGeom prst="pentagon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000" b="1" dirty="0" smtClean="0">
                <a:solidFill>
                  <a:schemeClr val="tx1"/>
                </a:solidFill>
              </a:rPr>
              <a:t>KRISTEN</a:t>
            </a:r>
          </a:p>
          <a:p>
            <a:pPr algn="ctr"/>
            <a:r>
              <a:rPr lang="en-ID" b="1" dirty="0" smtClean="0">
                <a:solidFill>
                  <a:schemeClr val="tx1"/>
                </a:solidFill>
              </a:rPr>
              <a:t>PROTESTAN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Regular Pentagon 12">
            <a:hlinkClick r:id="rId5" action="ppaction://hlinksldjump"/>
          </p:cNvPr>
          <p:cNvSpPr/>
          <p:nvPr/>
        </p:nvSpPr>
        <p:spPr>
          <a:xfrm>
            <a:off x="5747657" y="4005943"/>
            <a:ext cx="2235199" cy="2046514"/>
          </a:xfrm>
          <a:prstGeom prst="pentagon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400" b="1" dirty="0" smtClean="0">
                <a:solidFill>
                  <a:schemeClr val="tx1"/>
                </a:solidFill>
              </a:rPr>
              <a:t>BUDHA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4" name="Regular Pentagon 13">
            <a:hlinkClick r:id="rId6" action="ppaction://hlinksldjump"/>
          </p:cNvPr>
          <p:cNvSpPr/>
          <p:nvPr/>
        </p:nvSpPr>
        <p:spPr>
          <a:xfrm>
            <a:off x="7772398" y="4005943"/>
            <a:ext cx="2046515" cy="2046514"/>
          </a:xfrm>
          <a:prstGeom prst="pentagon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400" b="1" dirty="0" smtClean="0">
                <a:solidFill>
                  <a:schemeClr val="tx1"/>
                </a:solidFill>
              </a:rPr>
              <a:t>HINDU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5" name="Regular Pentagon 14">
            <a:hlinkClick r:id="rId7" action="ppaction://hlinksldjump"/>
          </p:cNvPr>
          <p:cNvSpPr/>
          <p:nvPr/>
        </p:nvSpPr>
        <p:spPr>
          <a:xfrm>
            <a:off x="9637480" y="4005943"/>
            <a:ext cx="2423891" cy="2046514"/>
          </a:xfrm>
          <a:prstGeom prst="pentagon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400" b="1" dirty="0" smtClean="0">
                <a:solidFill>
                  <a:schemeClr val="tx1"/>
                </a:solidFill>
              </a:rPr>
              <a:t>KONG HU CU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>
            <a:stCxn id="5" idx="2"/>
            <a:endCxn id="6" idx="0"/>
          </p:cNvCxnSpPr>
          <p:nvPr/>
        </p:nvCxnSpPr>
        <p:spPr>
          <a:xfrm flipH="1">
            <a:off x="1175657" y="1772557"/>
            <a:ext cx="4441371" cy="22333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5" idx="2"/>
            <a:endCxn id="11" idx="0"/>
          </p:cNvCxnSpPr>
          <p:nvPr/>
        </p:nvCxnSpPr>
        <p:spPr>
          <a:xfrm flipH="1">
            <a:off x="2902857" y="1772557"/>
            <a:ext cx="2714171" cy="22333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5" idx="2"/>
            <a:endCxn id="12" idx="0"/>
          </p:cNvCxnSpPr>
          <p:nvPr/>
        </p:nvCxnSpPr>
        <p:spPr>
          <a:xfrm flipH="1">
            <a:off x="4829629" y="1772557"/>
            <a:ext cx="787399" cy="22333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" idx="2"/>
            <a:endCxn id="13" idx="0"/>
          </p:cNvCxnSpPr>
          <p:nvPr/>
        </p:nvCxnSpPr>
        <p:spPr>
          <a:xfrm>
            <a:off x="5617028" y="1772557"/>
            <a:ext cx="1248229" cy="22333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5" idx="2"/>
            <a:endCxn id="14" idx="0"/>
          </p:cNvCxnSpPr>
          <p:nvPr/>
        </p:nvCxnSpPr>
        <p:spPr>
          <a:xfrm>
            <a:off x="5617028" y="1772557"/>
            <a:ext cx="3178628" cy="22333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5" idx="2"/>
            <a:endCxn id="15" idx="0"/>
          </p:cNvCxnSpPr>
          <p:nvPr/>
        </p:nvCxnSpPr>
        <p:spPr>
          <a:xfrm>
            <a:off x="5617028" y="1772557"/>
            <a:ext cx="5232398" cy="22333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524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7939314" y="232229"/>
            <a:ext cx="3773714" cy="179977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3600" b="1" dirty="0" smtClean="0">
                <a:solidFill>
                  <a:srgbClr val="FF0000"/>
                </a:solidFill>
              </a:rPr>
              <a:t>Agama Islam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169" y="1619703"/>
            <a:ext cx="4408994" cy="3489326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726169" y="5395101"/>
            <a:ext cx="4408994" cy="638629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800" b="1" dirty="0" err="1" smtClean="0"/>
              <a:t>Rumah</a:t>
            </a:r>
            <a:r>
              <a:rPr lang="en-ID" sz="2800" b="1" dirty="0" smtClean="0"/>
              <a:t> </a:t>
            </a:r>
            <a:r>
              <a:rPr lang="en-ID" sz="2800" b="1" dirty="0" err="1" smtClean="0"/>
              <a:t>ibadah</a:t>
            </a:r>
            <a:r>
              <a:rPr lang="en-ID" sz="2800" b="1" dirty="0" smtClean="0"/>
              <a:t> = Masjid </a:t>
            </a:r>
            <a:endParaRPr lang="en-US" sz="2800" b="1" dirty="0"/>
          </a:p>
        </p:txBody>
      </p:sp>
      <p:sp>
        <p:nvSpPr>
          <p:cNvPr id="9" name="Bevel 8"/>
          <p:cNvSpPr/>
          <p:nvPr/>
        </p:nvSpPr>
        <p:spPr>
          <a:xfrm>
            <a:off x="5817411" y="3256701"/>
            <a:ext cx="5895617" cy="864923"/>
          </a:xfrm>
          <a:prstGeom prst="beve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400" b="1" dirty="0" smtClean="0"/>
              <a:t>Hari </a:t>
            </a:r>
            <a:r>
              <a:rPr lang="en-ID" sz="2400" b="1" dirty="0" err="1" smtClean="0"/>
              <a:t>raya</a:t>
            </a:r>
            <a:r>
              <a:rPr lang="en-ID" sz="2400" b="1" dirty="0" smtClean="0"/>
              <a:t> </a:t>
            </a:r>
            <a:r>
              <a:rPr lang="en-ID" sz="2400" b="1" dirty="0" err="1" smtClean="0"/>
              <a:t>besar</a:t>
            </a:r>
            <a:r>
              <a:rPr lang="en-ID" sz="2400" b="1" dirty="0" smtClean="0"/>
              <a:t> </a:t>
            </a:r>
            <a:r>
              <a:rPr lang="en-ID" sz="2400" b="1" dirty="0" smtClean="0"/>
              <a:t>= </a:t>
            </a:r>
            <a:r>
              <a:rPr lang="en-ID" sz="2400" b="1" dirty="0" err="1" smtClean="0"/>
              <a:t>Idul</a:t>
            </a:r>
            <a:r>
              <a:rPr lang="en-ID" sz="2400" b="1" dirty="0" smtClean="0"/>
              <a:t> </a:t>
            </a:r>
            <a:r>
              <a:rPr lang="en-ID" sz="2400" b="1" dirty="0" err="1" smtClean="0"/>
              <a:t>Fitri</a:t>
            </a:r>
            <a:r>
              <a:rPr lang="en-ID" sz="2400" b="1" dirty="0" smtClean="0"/>
              <a:t> </a:t>
            </a:r>
            <a:r>
              <a:rPr lang="en-ID" sz="2400" b="1" dirty="0" err="1" smtClean="0"/>
              <a:t>dan</a:t>
            </a:r>
            <a:r>
              <a:rPr lang="en-ID" sz="2400" b="1" dirty="0" smtClean="0"/>
              <a:t> </a:t>
            </a:r>
            <a:r>
              <a:rPr lang="en-ID" sz="2400" b="1" dirty="0" err="1" smtClean="0"/>
              <a:t>Idul</a:t>
            </a:r>
            <a:r>
              <a:rPr lang="en-ID" sz="2400" b="1" dirty="0" smtClean="0"/>
              <a:t> </a:t>
            </a:r>
            <a:r>
              <a:rPr lang="en-ID" sz="2400" b="1" dirty="0" err="1" smtClean="0"/>
              <a:t>Adha</a:t>
            </a:r>
            <a:r>
              <a:rPr lang="en-ID" sz="2400" b="1" dirty="0" smtClean="0"/>
              <a:t>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96563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7997588" y="262288"/>
            <a:ext cx="3455914" cy="179977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3600" b="1" dirty="0" smtClean="0">
                <a:solidFill>
                  <a:srgbClr val="FF0000"/>
                </a:solidFill>
              </a:rPr>
              <a:t>Agama </a:t>
            </a:r>
            <a:r>
              <a:rPr lang="en-ID" sz="3600" b="1" dirty="0" err="1" smtClean="0">
                <a:solidFill>
                  <a:srgbClr val="FF0000"/>
                </a:solidFill>
              </a:rPr>
              <a:t>Katholik</a:t>
            </a:r>
            <a:r>
              <a:rPr lang="en-ID" sz="3600" b="1" dirty="0" smtClean="0">
                <a:solidFill>
                  <a:srgbClr val="FF0000"/>
                </a:solidFill>
              </a:rPr>
              <a:t>   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726169" y="5283200"/>
            <a:ext cx="4408994" cy="638629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800" b="1" dirty="0" err="1" smtClean="0">
                <a:solidFill>
                  <a:srgbClr val="FF0000"/>
                </a:solidFill>
              </a:rPr>
              <a:t>Rumah</a:t>
            </a:r>
            <a:r>
              <a:rPr lang="en-ID" sz="2800" b="1" dirty="0" smtClean="0">
                <a:solidFill>
                  <a:srgbClr val="FF0000"/>
                </a:solidFill>
              </a:rPr>
              <a:t> </a:t>
            </a:r>
            <a:r>
              <a:rPr lang="en-ID" sz="2800" b="1" dirty="0" err="1" smtClean="0">
                <a:solidFill>
                  <a:srgbClr val="FF0000"/>
                </a:solidFill>
              </a:rPr>
              <a:t>ibadah</a:t>
            </a:r>
            <a:r>
              <a:rPr lang="en-ID" sz="2800" b="1" dirty="0" smtClean="0">
                <a:solidFill>
                  <a:srgbClr val="FF0000"/>
                </a:solidFill>
              </a:rPr>
              <a:t> = </a:t>
            </a:r>
            <a:r>
              <a:rPr lang="en-ID" sz="2800" b="1" dirty="0" err="1" smtClean="0">
                <a:solidFill>
                  <a:srgbClr val="FF0000"/>
                </a:solidFill>
              </a:rPr>
              <a:t>Gereja</a:t>
            </a:r>
            <a:r>
              <a:rPr lang="en-ID" sz="2800" b="1" dirty="0" smtClean="0">
                <a:solidFill>
                  <a:srgbClr val="FF0000"/>
                </a:solidFill>
              </a:rPr>
              <a:t> 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Bevel 8"/>
          <p:cNvSpPr/>
          <p:nvPr/>
        </p:nvSpPr>
        <p:spPr>
          <a:xfrm>
            <a:off x="6431559" y="3192483"/>
            <a:ext cx="5021943" cy="792111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400" b="1" dirty="0" smtClean="0">
                <a:solidFill>
                  <a:srgbClr val="FF0000"/>
                </a:solidFill>
              </a:rPr>
              <a:t>Hari </a:t>
            </a:r>
            <a:r>
              <a:rPr lang="en-ID" sz="2400" b="1" dirty="0" err="1" smtClean="0">
                <a:solidFill>
                  <a:srgbClr val="FF0000"/>
                </a:solidFill>
              </a:rPr>
              <a:t>raya</a:t>
            </a:r>
            <a:r>
              <a:rPr lang="en-ID" sz="2400" b="1" dirty="0" smtClean="0">
                <a:solidFill>
                  <a:srgbClr val="FF0000"/>
                </a:solidFill>
              </a:rPr>
              <a:t> </a:t>
            </a:r>
            <a:r>
              <a:rPr lang="en-ID" sz="2400" b="1" dirty="0" err="1" smtClean="0">
                <a:solidFill>
                  <a:srgbClr val="FF0000"/>
                </a:solidFill>
              </a:rPr>
              <a:t>besar</a:t>
            </a:r>
            <a:r>
              <a:rPr lang="en-ID" sz="2400" b="1" dirty="0" smtClean="0">
                <a:solidFill>
                  <a:srgbClr val="FF0000"/>
                </a:solidFill>
              </a:rPr>
              <a:t> </a:t>
            </a:r>
            <a:r>
              <a:rPr lang="en-ID" sz="2400" b="1" dirty="0" smtClean="0">
                <a:solidFill>
                  <a:srgbClr val="FF0000"/>
                </a:solidFill>
              </a:rPr>
              <a:t>= </a:t>
            </a:r>
            <a:r>
              <a:rPr lang="en-ID" sz="2400" b="1" dirty="0" err="1" smtClean="0">
                <a:solidFill>
                  <a:srgbClr val="FF0000"/>
                </a:solidFill>
              </a:rPr>
              <a:t>Paskah</a:t>
            </a:r>
            <a:r>
              <a:rPr lang="en-ID" sz="2400" b="1" dirty="0" smtClean="0">
                <a:solidFill>
                  <a:srgbClr val="FF0000"/>
                </a:solidFill>
              </a:rPr>
              <a:t> </a:t>
            </a:r>
            <a:r>
              <a:rPr lang="en-ID" sz="2400" b="1" dirty="0" err="1" smtClean="0">
                <a:solidFill>
                  <a:srgbClr val="FF0000"/>
                </a:solidFill>
              </a:rPr>
              <a:t>dan</a:t>
            </a:r>
            <a:r>
              <a:rPr lang="en-ID" sz="2400" b="1" dirty="0" smtClean="0">
                <a:solidFill>
                  <a:srgbClr val="FF0000"/>
                </a:solidFill>
              </a:rPr>
              <a:t> Natal 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169" y="1407151"/>
            <a:ext cx="4408994" cy="3570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01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7707086" y="348343"/>
            <a:ext cx="3773714" cy="179977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3600" b="1" dirty="0" smtClean="0">
                <a:solidFill>
                  <a:srgbClr val="FF0000"/>
                </a:solidFill>
              </a:rPr>
              <a:t>Agama Kristen </a:t>
            </a:r>
            <a:r>
              <a:rPr lang="en-ID" sz="3600" b="1" dirty="0" smtClean="0">
                <a:solidFill>
                  <a:srgbClr val="FF0000"/>
                </a:solidFill>
              </a:rPr>
              <a:t> 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726169" y="5283200"/>
            <a:ext cx="4408994" cy="63862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400" b="1" dirty="0" err="1" smtClean="0">
                <a:solidFill>
                  <a:schemeClr val="tx1"/>
                </a:solidFill>
              </a:rPr>
              <a:t>Rumah</a:t>
            </a:r>
            <a:r>
              <a:rPr lang="en-ID" sz="2400" b="1" dirty="0" smtClean="0">
                <a:solidFill>
                  <a:schemeClr val="tx1"/>
                </a:solidFill>
              </a:rPr>
              <a:t> </a:t>
            </a:r>
            <a:r>
              <a:rPr lang="en-ID" sz="2400" b="1" dirty="0" err="1" smtClean="0">
                <a:solidFill>
                  <a:schemeClr val="tx1"/>
                </a:solidFill>
              </a:rPr>
              <a:t>ibadah</a:t>
            </a:r>
            <a:r>
              <a:rPr lang="en-ID" sz="2400" b="1" dirty="0" smtClean="0">
                <a:solidFill>
                  <a:schemeClr val="tx1"/>
                </a:solidFill>
              </a:rPr>
              <a:t> = </a:t>
            </a:r>
            <a:r>
              <a:rPr lang="en-ID" sz="2400" b="1" dirty="0" err="1" smtClean="0">
                <a:solidFill>
                  <a:schemeClr val="tx1"/>
                </a:solidFill>
              </a:rPr>
              <a:t>Gereja</a:t>
            </a:r>
            <a:r>
              <a:rPr lang="en-ID" sz="2400" b="1" dirty="0" smtClean="0">
                <a:solidFill>
                  <a:schemeClr val="tx1"/>
                </a:solidFill>
              </a:rPr>
              <a:t>  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9" name="Bevel 8"/>
          <p:cNvSpPr/>
          <p:nvPr/>
        </p:nvSpPr>
        <p:spPr>
          <a:xfrm>
            <a:off x="6281434" y="3353654"/>
            <a:ext cx="5021943" cy="931744"/>
          </a:xfrm>
          <a:prstGeom prst="bevel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400" b="1" dirty="0" smtClean="0">
                <a:solidFill>
                  <a:schemeClr val="tx1"/>
                </a:solidFill>
              </a:rPr>
              <a:t>Hari </a:t>
            </a:r>
            <a:r>
              <a:rPr lang="en-ID" sz="2400" b="1" dirty="0" err="1" smtClean="0">
                <a:solidFill>
                  <a:schemeClr val="tx1"/>
                </a:solidFill>
              </a:rPr>
              <a:t>raya</a:t>
            </a:r>
            <a:r>
              <a:rPr lang="en-ID" sz="2400" b="1" dirty="0" smtClean="0">
                <a:solidFill>
                  <a:schemeClr val="tx1"/>
                </a:solidFill>
              </a:rPr>
              <a:t> </a:t>
            </a:r>
            <a:r>
              <a:rPr lang="en-ID" sz="2400" b="1" dirty="0" err="1" smtClean="0">
                <a:solidFill>
                  <a:schemeClr val="tx1"/>
                </a:solidFill>
              </a:rPr>
              <a:t>besar</a:t>
            </a:r>
            <a:r>
              <a:rPr lang="en-ID" sz="2400" b="1" dirty="0" smtClean="0">
                <a:solidFill>
                  <a:schemeClr val="tx1"/>
                </a:solidFill>
              </a:rPr>
              <a:t> </a:t>
            </a:r>
            <a:r>
              <a:rPr lang="en-ID" sz="2400" b="1" dirty="0" smtClean="0">
                <a:solidFill>
                  <a:schemeClr val="tx1"/>
                </a:solidFill>
              </a:rPr>
              <a:t>= </a:t>
            </a:r>
            <a:r>
              <a:rPr lang="en-ID" sz="2400" b="1" dirty="0" smtClean="0">
                <a:solidFill>
                  <a:schemeClr val="tx1"/>
                </a:solidFill>
              </a:rPr>
              <a:t>Natal </a:t>
            </a:r>
            <a:r>
              <a:rPr lang="en-ID" sz="2400" b="1" dirty="0" err="1" smtClean="0">
                <a:solidFill>
                  <a:schemeClr val="tx1"/>
                </a:solidFill>
              </a:rPr>
              <a:t>dan</a:t>
            </a:r>
            <a:r>
              <a:rPr lang="en-ID" sz="2400" b="1" dirty="0" smtClean="0">
                <a:solidFill>
                  <a:schemeClr val="tx1"/>
                </a:solidFill>
              </a:rPr>
              <a:t> </a:t>
            </a:r>
            <a:r>
              <a:rPr lang="en-ID" sz="2400" b="1" dirty="0" err="1" smtClean="0">
                <a:solidFill>
                  <a:schemeClr val="tx1"/>
                </a:solidFill>
              </a:rPr>
              <a:t>Paskah</a:t>
            </a:r>
            <a:r>
              <a:rPr lang="en-ID" sz="2400" b="1" dirty="0" smtClean="0">
                <a:solidFill>
                  <a:schemeClr val="tx1"/>
                </a:solidFill>
              </a:rPr>
              <a:t>  </a:t>
            </a:r>
            <a:endParaRPr lang="en-US" sz="2400" b="1" dirty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169" y="1299733"/>
            <a:ext cx="4408994" cy="3669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24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7707086" y="348343"/>
            <a:ext cx="3773714" cy="179977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3600" b="1" dirty="0" smtClean="0">
                <a:solidFill>
                  <a:srgbClr val="FF0000"/>
                </a:solidFill>
              </a:rPr>
              <a:t>Agama </a:t>
            </a:r>
            <a:r>
              <a:rPr lang="en-ID" sz="3600" b="1" dirty="0" err="1" smtClean="0">
                <a:solidFill>
                  <a:srgbClr val="FF0000"/>
                </a:solidFill>
              </a:rPr>
              <a:t>Budha</a:t>
            </a:r>
            <a:r>
              <a:rPr lang="en-ID" sz="3600" b="1" dirty="0" smtClean="0">
                <a:solidFill>
                  <a:srgbClr val="FF0000"/>
                </a:solidFill>
              </a:rPr>
              <a:t> 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726169" y="5283200"/>
            <a:ext cx="4408994" cy="63862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400" b="1" dirty="0" err="1" smtClean="0">
                <a:solidFill>
                  <a:schemeClr val="tx1"/>
                </a:solidFill>
              </a:rPr>
              <a:t>Rumah</a:t>
            </a:r>
            <a:r>
              <a:rPr lang="en-ID" sz="2400" b="1" dirty="0" smtClean="0">
                <a:solidFill>
                  <a:schemeClr val="tx1"/>
                </a:solidFill>
              </a:rPr>
              <a:t> </a:t>
            </a:r>
            <a:r>
              <a:rPr lang="en-ID" sz="2400" b="1" dirty="0" err="1" smtClean="0">
                <a:solidFill>
                  <a:schemeClr val="tx1"/>
                </a:solidFill>
              </a:rPr>
              <a:t>ibadah</a:t>
            </a:r>
            <a:r>
              <a:rPr lang="en-ID" sz="2400" b="1" dirty="0" smtClean="0">
                <a:solidFill>
                  <a:schemeClr val="tx1"/>
                </a:solidFill>
              </a:rPr>
              <a:t> = </a:t>
            </a:r>
            <a:r>
              <a:rPr lang="en-ID" sz="2400" b="1" dirty="0" err="1" smtClean="0">
                <a:solidFill>
                  <a:schemeClr val="tx1"/>
                </a:solidFill>
              </a:rPr>
              <a:t>Vihara</a:t>
            </a:r>
            <a:r>
              <a:rPr lang="en-ID" sz="2400" b="1" dirty="0" smtClean="0">
                <a:solidFill>
                  <a:schemeClr val="tx1"/>
                </a:solidFill>
              </a:rPr>
              <a:t>  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9" name="Bevel 8"/>
          <p:cNvSpPr/>
          <p:nvPr/>
        </p:nvSpPr>
        <p:spPr>
          <a:xfrm>
            <a:off x="6458857" y="3124796"/>
            <a:ext cx="5021943" cy="1037771"/>
          </a:xfrm>
          <a:prstGeom prst="bevel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400" b="1" dirty="0" smtClean="0">
                <a:solidFill>
                  <a:schemeClr val="tx1"/>
                </a:solidFill>
              </a:rPr>
              <a:t>Hari </a:t>
            </a:r>
            <a:r>
              <a:rPr lang="en-ID" sz="2400" b="1" dirty="0" err="1" smtClean="0">
                <a:solidFill>
                  <a:schemeClr val="tx1"/>
                </a:solidFill>
              </a:rPr>
              <a:t>raya</a:t>
            </a:r>
            <a:r>
              <a:rPr lang="en-ID" sz="2400" b="1" dirty="0" smtClean="0">
                <a:solidFill>
                  <a:schemeClr val="tx1"/>
                </a:solidFill>
              </a:rPr>
              <a:t> </a:t>
            </a:r>
            <a:r>
              <a:rPr lang="en-ID" sz="2400" b="1" dirty="0" err="1" smtClean="0">
                <a:solidFill>
                  <a:schemeClr val="tx1"/>
                </a:solidFill>
              </a:rPr>
              <a:t>besar</a:t>
            </a:r>
            <a:r>
              <a:rPr lang="en-ID" sz="2400" b="1" dirty="0" smtClean="0">
                <a:solidFill>
                  <a:schemeClr val="tx1"/>
                </a:solidFill>
              </a:rPr>
              <a:t> </a:t>
            </a:r>
            <a:r>
              <a:rPr lang="en-ID" sz="2400" b="1" dirty="0" smtClean="0">
                <a:solidFill>
                  <a:schemeClr val="tx1"/>
                </a:solidFill>
              </a:rPr>
              <a:t>= </a:t>
            </a:r>
            <a:r>
              <a:rPr lang="en-ID" sz="2400" b="1" dirty="0" smtClean="0">
                <a:solidFill>
                  <a:schemeClr val="tx1"/>
                </a:solidFill>
              </a:rPr>
              <a:t> </a:t>
            </a:r>
            <a:r>
              <a:rPr lang="en-ID" sz="2400" b="1" dirty="0" err="1" smtClean="0">
                <a:solidFill>
                  <a:schemeClr val="tx1"/>
                </a:solidFill>
              </a:rPr>
              <a:t>Waisak</a:t>
            </a:r>
            <a:r>
              <a:rPr lang="en-ID" sz="2400" b="1" dirty="0" smtClean="0">
                <a:solidFill>
                  <a:schemeClr val="tx1"/>
                </a:solidFill>
              </a:rPr>
              <a:t>   </a:t>
            </a:r>
            <a:endParaRPr lang="en-US" sz="2400" b="1" dirty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169" y="1628910"/>
            <a:ext cx="4408994" cy="3361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2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7707086" y="348343"/>
            <a:ext cx="3773714" cy="179977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3600" b="1" dirty="0" smtClean="0">
                <a:solidFill>
                  <a:srgbClr val="FF0000"/>
                </a:solidFill>
              </a:rPr>
              <a:t>Agama Hindu 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726169" y="5283200"/>
            <a:ext cx="4408994" cy="638629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800" b="1" dirty="0" err="1" smtClean="0">
                <a:solidFill>
                  <a:schemeClr val="tx1"/>
                </a:solidFill>
              </a:rPr>
              <a:t>Rumah</a:t>
            </a:r>
            <a:r>
              <a:rPr lang="en-ID" sz="2800" b="1" dirty="0" smtClean="0">
                <a:solidFill>
                  <a:schemeClr val="tx1"/>
                </a:solidFill>
              </a:rPr>
              <a:t> </a:t>
            </a:r>
            <a:r>
              <a:rPr lang="en-ID" sz="2800" b="1" dirty="0" err="1" smtClean="0">
                <a:solidFill>
                  <a:schemeClr val="tx1"/>
                </a:solidFill>
              </a:rPr>
              <a:t>ibadah</a:t>
            </a:r>
            <a:r>
              <a:rPr lang="en-ID" sz="2800" b="1" dirty="0" smtClean="0">
                <a:solidFill>
                  <a:schemeClr val="tx1"/>
                </a:solidFill>
              </a:rPr>
              <a:t> = </a:t>
            </a:r>
            <a:r>
              <a:rPr lang="en-ID" sz="2800" b="1" dirty="0" err="1" smtClean="0">
                <a:solidFill>
                  <a:schemeClr val="tx1"/>
                </a:solidFill>
              </a:rPr>
              <a:t>Pura</a:t>
            </a:r>
            <a:r>
              <a:rPr lang="en-ID" sz="2800" b="1" dirty="0" smtClean="0">
                <a:solidFill>
                  <a:schemeClr val="tx1"/>
                </a:solidFill>
              </a:rPr>
              <a:t>  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9" name="Bevel 8"/>
          <p:cNvSpPr/>
          <p:nvPr/>
        </p:nvSpPr>
        <p:spPr>
          <a:xfrm>
            <a:off x="6322377" y="3152092"/>
            <a:ext cx="5021943" cy="1117600"/>
          </a:xfrm>
          <a:prstGeom prst="bevel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400" b="1" dirty="0" smtClean="0">
                <a:solidFill>
                  <a:schemeClr val="tx1"/>
                </a:solidFill>
              </a:rPr>
              <a:t>Hari </a:t>
            </a:r>
            <a:r>
              <a:rPr lang="en-ID" sz="2400" b="1" dirty="0" err="1" smtClean="0">
                <a:solidFill>
                  <a:schemeClr val="tx1"/>
                </a:solidFill>
              </a:rPr>
              <a:t>raya</a:t>
            </a:r>
            <a:r>
              <a:rPr lang="en-ID" sz="2400" b="1" dirty="0" smtClean="0">
                <a:solidFill>
                  <a:schemeClr val="tx1"/>
                </a:solidFill>
              </a:rPr>
              <a:t> </a:t>
            </a:r>
            <a:r>
              <a:rPr lang="en-ID" sz="2400" b="1" dirty="0" err="1" smtClean="0">
                <a:solidFill>
                  <a:schemeClr val="tx1"/>
                </a:solidFill>
              </a:rPr>
              <a:t>besar</a:t>
            </a:r>
            <a:r>
              <a:rPr lang="en-ID" sz="2400" b="1" dirty="0" smtClean="0">
                <a:solidFill>
                  <a:schemeClr val="tx1"/>
                </a:solidFill>
              </a:rPr>
              <a:t> </a:t>
            </a:r>
            <a:r>
              <a:rPr lang="en-ID" sz="2400" b="1" dirty="0" smtClean="0">
                <a:solidFill>
                  <a:schemeClr val="tx1"/>
                </a:solidFill>
              </a:rPr>
              <a:t>=  </a:t>
            </a:r>
            <a:r>
              <a:rPr lang="en-ID" sz="2400" b="1" dirty="0" err="1" smtClean="0">
                <a:solidFill>
                  <a:schemeClr val="tx1"/>
                </a:solidFill>
              </a:rPr>
              <a:t>Nyepi</a:t>
            </a:r>
            <a:r>
              <a:rPr lang="en-ID" sz="2400" b="1" dirty="0" smtClean="0">
                <a:solidFill>
                  <a:schemeClr val="tx1"/>
                </a:solidFill>
              </a:rPr>
              <a:t> </a:t>
            </a:r>
            <a:endParaRPr lang="en-US" sz="2400" b="1" dirty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169" y="1688763"/>
            <a:ext cx="4408994" cy="3374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67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7707086" y="348343"/>
            <a:ext cx="3773714" cy="179977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4000" b="1" dirty="0" smtClean="0">
              <a:solidFill>
                <a:schemeClr val="tx1"/>
              </a:solidFill>
            </a:endParaRPr>
          </a:p>
          <a:p>
            <a:pPr algn="ctr"/>
            <a:r>
              <a:rPr lang="en-ID" sz="4000" b="1" dirty="0" smtClean="0">
                <a:solidFill>
                  <a:schemeClr val="tx1"/>
                </a:solidFill>
              </a:rPr>
              <a:t>Agama </a:t>
            </a:r>
            <a:r>
              <a:rPr lang="en-US" sz="4000" b="1" dirty="0">
                <a:solidFill>
                  <a:schemeClr val="tx1"/>
                </a:solidFill>
              </a:rPr>
              <a:t>Kong Hu Cu</a:t>
            </a:r>
          </a:p>
          <a:p>
            <a:pPr algn="ctr"/>
            <a:r>
              <a:rPr lang="en-ID" sz="4000" b="1" dirty="0" smtClean="0">
                <a:solidFill>
                  <a:schemeClr val="tx1"/>
                </a:solidFill>
              </a:rPr>
              <a:t>  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726168" y="5283200"/>
            <a:ext cx="5442619" cy="790054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800" b="1" dirty="0" err="1" smtClean="0">
                <a:solidFill>
                  <a:schemeClr val="tx1"/>
                </a:solidFill>
              </a:rPr>
              <a:t>Rumah</a:t>
            </a:r>
            <a:r>
              <a:rPr lang="en-ID" sz="2800" b="1" dirty="0" smtClean="0">
                <a:solidFill>
                  <a:schemeClr val="tx1"/>
                </a:solidFill>
              </a:rPr>
              <a:t> </a:t>
            </a:r>
            <a:r>
              <a:rPr lang="en-ID" sz="2800" b="1" dirty="0" err="1" smtClean="0">
                <a:solidFill>
                  <a:schemeClr val="tx1"/>
                </a:solidFill>
              </a:rPr>
              <a:t>ibadah</a:t>
            </a:r>
            <a:r>
              <a:rPr lang="en-ID" sz="2800" b="1" dirty="0" smtClean="0">
                <a:solidFill>
                  <a:schemeClr val="tx1"/>
                </a:solidFill>
              </a:rPr>
              <a:t> = </a:t>
            </a:r>
            <a:r>
              <a:rPr lang="en-ID" sz="2800" b="1" dirty="0" smtClean="0">
                <a:solidFill>
                  <a:schemeClr val="tx1"/>
                </a:solidFill>
              </a:rPr>
              <a:t>Li tang/ </a:t>
            </a:r>
            <a:r>
              <a:rPr lang="en-ID" sz="2800" b="1" dirty="0" err="1" smtClean="0">
                <a:solidFill>
                  <a:schemeClr val="tx1"/>
                </a:solidFill>
              </a:rPr>
              <a:t>Klenteng</a:t>
            </a:r>
            <a:r>
              <a:rPr lang="en-ID" sz="2800" b="1" dirty="0" smtClean="0">
                <a:solidFill>
                  <a:schemeClr val="tx1"/>
                </a:solidFill>
              </a:rPr>
              <a:t> 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9" name="Bevel 8"/>
          <p:cNvSpPr/>
          <p:nvPr/>
        </p:nvSpPr>
        <p:spPr>
          <a:xfrm>
            <a:off x="6273851" y="3203847"/>
            <a:ext cx="5021943" cy="1117600"/>
          </a:xfrm>
          <a:prstGeom prst="bevel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400" b="1" dirty="0" smtClean="0">
                <a:solidFill>
                  <a:schemeClr val="tx1"/>
                </a:solidFill>
              </a:rPr>
              <a:t>Hari </a:t>
            </a:r>
            <a:r>
              <a:rPr lang="en-ID" sz="2400" b="1" dirty="0" err="1" smtClean="0">
                <a:solidFill>
                  <a:schemeClr val="tx1"/>
                </a:solidFill>
              </a:rPr>
              <a:t>raya</a:t>
            </a:r>
            <a:r>
              <a:rPr lang="en-ID" sz="2400" b="1" dirty="0" smtClean="0">
                <a:solidFill>
                  <a:schemeClr val="tx1"/>
                </a:solidFill>
              </a:rPr>
              <a:t> </a:t>
            </a:r>
            <a:r>
              <a:rPr lang="en-ID" sz="2400" b="1" dirty="0" err="1" smtClean="0">
                <a:solidFill>
                  <a:schemeClr val="tx1"/>
                </a:solidFill>
              </a:rPr>
              <a:t>besar</a:t>
            </a:r>
            <a:r>
              <a:rPr lang="en-ID" sz="2400" b="1" dirty="0" smtClean="0">
                <a:solidFill>
                  <a:schemeClr val="tx1"/>
                </a:solidFill>
              </a:rPr>
              <a:t> </a:t>
            </a:r>
            <a:r>
              <a:rPr lang="en-ID" sz="2400" b="1" dirty="0" smtClean="0">
                <a:solidFill>
                  <a:schemeClr val="tx1"/>
                </a:solidFill>
              </a:rPr>
              <a:t>= </a:t>
            </a:r>
            <a:r>
              <a:rPr lang="en-ID" sz="2400" b="1" dirty="0" err="1" smtClean="0">
                <a:solidFill>
                  <a:schemeClr val="tx1"/>
                </a:solidFill>
              </a:rPr>
              <a:t>Tahun</a:t>
            </a:r>
            <a:r>
              <a:rPr lang="en-ID" sz="2400" b="1" dirty="0" smtClean="0">
                <a:solidFill>
                  <a:schemeClr val="tx1"/>
                </a:solidFill>
              </a:rPr>
              <a:t> </a:t>
            </a:r>
            <a:r>
              <a:rPr lang="en-ID" sz="2400" b="1" dirty="0" err="1" smtClean="0">
                <a:solidFill>
                  <a:schemeClr val="tx1"/>
                </a:solidFill>
              </a:rPr>
              <a:t>Baru</a:t>
            </a:r>
            <a:r>
              <a:rPr lang="en-ID" sz="2400" b="1" dirty="0" smtClean="0">
                <a:solidFill>
                  <a:schemeClr val="tx1"/>
                </a:solidFill>
              </a:rPr>
              <a:t> Imlek </a:t>
            </a:r>
            <a:endParaRPr lang="en-US" sz="2400" b="1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169" y="1574651"/>
            <a:ext cx="4408994" cy="3476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74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Alternate Process 1"/>
          <p:cNvSpPr/>
          <p:nvPr/>
        </p:nvSpPr>
        <p:spPr>
          <a:xfrm>
            <a:off x="523705" y="2565137"/>
            <a:ext cx="6756075" cy="2169994"/>
          </a:xfrm>
          <a:prstGeom prst="flowChartAlternateProcess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400" b="1" dirty="0" err="1" smtClean="0"/>
              <a:t>Sebagai</a:t>
            </a:r>
            <a:r>
              <a:rPr lang="en-ID" sz="2400" b="1" dirty="0" smtClean="0"/>
              <a:t> </a:t>
            </a:r>
            <a:r>
              <a:rPr lang="en-ID" sz="2400" b="1" dirty="0" err="1" smtClean="0"/>
              <a:t>warga</a:t>
            </a:r>
            <a:r>
              <a:rPr lang="en-ID" sz="2400" b="1" dirty="0" smtClean="0"/>
              <a:t> </a:t>
            </a:r>
            <a:r>
              <a:rPr lang="en-ID" sz="2400" b="1" dirty="0" err="1" smtClean="0"/>
              <a:t>negara</a:t>
            </a:r>
            <a:r>
              <a:rPr lang="en-ID" sz="2400" b="1" dirty="0" smtClean="0"/>
              <a:t> </a:t>
            </a:r>
            <a:r>
              <a:rPr lang="en-ID" sz="2400" b="1" dirty="0" smtClean="0"/>
              <a:t>Indonesia yang </a:t>
            </a:r>
            <a:r>
              <a:rPr lang="en-ID" sz="2400" b="1" dirty="0" err="1" smtClean="0"/>
              <a:t>baik</a:t>
            </a:r>
            <a:r>
              <a:rPr lang="en-ID" sz="2400" b="1" dirty="0" smtClean="0"/>
              <a:t>, </a:t>
            </a:r>
            <a:r>
              <a:rPr lang="en-ID" sz="2400" b="1" dirty="0" err="1" smtClean="0"/>
              <a:t>kita</a:t>
            </a:r>
            <a:r>
              <a:rPr lang="en-ID" sz="2400" b="1" dirty="0" smtClean="0"/>
              <a:t> </a:t>
            </a:r>
            <a:r>
              <a:rPr lang="en-ID" sz="2400" b="1" dirty="0" err="1" smtClean="0"/>
              <a:t>harus</a:t>
            </a:r>
            <a:r>
              <a:rPr lang="en-ID" sz="2400" b="1" dirty="0" smtClean="0"/>
              <a:t> </a:t>
            </a:r>
            <a:r>
              <a:rPr lang="en-ID" sz="2400" b="1" dirty="0" err="1" smtClean="0"/>
              <a:t>saling</a:t>
            </a:r>
            <a:r>
              <a:rPr lang="en-ID" sz="2400" b="1" dirty="0" smtClean="0"/>
              <a:t> </a:t>
            </a:r>
            <a:r>
              <a:rPr lang="en-ID" sz="2400" b="1" dirty="0" err="1" smtClean="0"/>
              <a:t>menghargai</a:t>
            </a:r>
            <a:r>
              <a:rPr lang="en-ID" sz="2400" b="1" dirty="0" smtClean="0"/>
              <a:t> </a:t>
            </a:r>
            <a:r>
              <a:rPr lang="en-ID" sz="2400" b="1" dirty="0" err="1" smtClean="0"/>
              <a:t>dan</a:t>
            </a:r>
            <a:r>
              <a:rPr lang="en-ID" sz="2400" b="1" dirty="0" smtClean="0"/>
              <a:t> </a:t>
            </a:r>
            <a:r>
              <a:rPr lang="en-ID" sz="2400" b="1" dirty="0" err="1" smtClean="0"/>
              <a:t>menghormati</a:t>
            </a:r>
            <a:r>
              <a:rPr lang="en-ID" sz="2400" b="1" dirty="0" smtClean="0"/>
              <a:t> </a:t>
            </a:r>
            <a:r>
              <a:rPr lang="en-ID" sz="2400" b="1" dirty="0" err="1" smtClean="0"/>
              <a:t>antar</a:t>
            </a:r>
            <a:r>
              <a:rPr lang="en-ID" sz="2400" b="1" dirty="0" smtClean="0"/>
              <a:t> </a:t>
            </a:r>
            <a:r>
              <a:rPr lang="en-ID" sz="2400" b="1" dirty="0" err="1" smtClean="0"/>
              <a:t>umat</a:t>
            </a:r>
            <a:r>
              <a:rPr lang="en-ID" sz="2400" b="1" dirty="0" smtClean="0"/>
              <a:t> </a:t>
            </a:r>
            <a:r>
              <a:rPr lang="en-ID" sz="2400" b="1" dirty="0" err="1" smtClean="0"/>
              <a:t>beragama</a:t>
            </a:r>
            <a:r>
              <a:rPr lang="en-ID" sz="2400" b="1" dirty="0" smtClean="0"/>
              <a:t>. </a:t>
            </a:r>
            <a:r>
              <a:rPr lang="en-ID" sz="2400" b="1" dirty="0" smtClean="0"/>
              <a:t> </a:t>
            </a: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197" y="1123670"/>
            <a:ext cx="3978218" cy="2395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49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116</Words>
  <Application>Microsoft Office PowerPoint</Application>
  <PresentationFormat>Widescreen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thalia marta yuliana</dc:creator>
  <cp:lastModifiedBy>thalia marta yuliana</cp:lastModifiedBy>
  <cp:revision>35</cp:revision>
  <dcterms:created xsi:type="dcterms:W3CDTF">2020-06-09T02:37:53Z</dcterms:created>
  <dcterms:modified xsi:type="dcterms:W3CDTF">2020-10-05T03:19:27Z</dcterms:modified>
</cp:coreProperties>
</file>