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FF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4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0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1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D80F-B7E6-4CE3-8A21-D9A747275CB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1432-92A4-40EB-8243-1A672A7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27086" y="464457"/>
            <a:ext cx="6821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KEBERAGAMAN AGAMA DI INDONESIA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332" y="3548063"/>
            <a:ext cx="5063280" cy="28091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94" y="2264229"/>
            <a:ext cx="2752725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67" y="2264229"/>
            <a:ext cx="2675661" cy="210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641599" y="362857"/>
            <a:ext cx="5950858" cy="1611086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/>
              <a:t>Keberagaman</a:t>
            </a:r>
            <a:r>
              <a:rPr lang="en-ID" sz="2800" b="1" dirty="0" smtClean="0"/>
              <a:t> Agama di Indonesia </a:t>
            </a:r>
            <a:endParaRPr lang="en-US" sz="2800" b="1" dirty="0"/>
          </a:p>
        </p:txBody>
      </p:sp>
      <p:sp>
        <p:nvSpPr>
          <p:cNvPr id="6" name="Regular Pentagon 5">
            <a:hlinkClick r:id="rId2" action="ppaction://hlinksldjump"/>
          </p:cNvPr>
          <p:cNvSpPr/>
          <p:nvPr/>
        </p:nvSpPr>
        <p:spPr>
          <a:xfrm>
            <a:off x="137885" y="4005943"/>
            <a:ext cx="2075543" cy="2046514"/>
          </a:xfrm>
          <a:prstGeom prst="pent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ISLAM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gular Pentagon 10">
            <a:hlinkClick r:id="rId3" action="ppaction://hlinksldjump"/>
          </p:cNvPr>
          <p:cNvSpPr/>
          <p:nvPr/>
        </p:nvSpPr>
        <p:spPr>
          <a:xfrm>
            <a:off x="1894114" y="4005943"/>
            <a:ext cx="2017486" cy="204651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b="1" dirty="0" smtClean="0">
                <a:solidFill>
                  <a:schemeClr val="tx1"/>
                </a:solidFill>
              </a:rPr>
              <a:t>KATHOLIK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gular Pentagon 11">
            <a:hlinkClick r:id="rId4" action="ppaction://hlinksldjump"/>
          </p:cNvPr>
          <p:cNvSpPr/>
          <p:nvPr/>
        </p:nvSpPr>
        <p:spPr>
          <a:xfrm>
            <a:off x="3741058" y="4005943"/>
            <a:ext cx="2177141" cy="2046514"/>
          </a:xfrm>
          <a:prstGeom prst="pentagon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b="1" dirty="0" smtClean="0">
                <a:solidFill>
                  <a:schemeClr val="tx1"/>
                </a:solidFill>
              </a:rPr>
              <a:t>KRISTEN</a:t>
            </a:r>
          </a:p>
          <a:p>
            <a:pPr algn="ctr"/>
            <a:r>
              <a:rPr lang="en-ID" b="1" dirty="0" smtClean="0">
                <a:solidFill>
                  <a:schemeClr val="tx1"/>
                </a:solidFill>
              </a:rPr>
              <a:t>PROTESTAN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gular Pentagon 12">
            <a:hlinkClick r:id="rId5" action="ppaction://hlinksldjump"/>
          </p:cNvPr>
          <p:cNvSpPr/>
          <p:nvPr/>
        </p:nvSpPr>
        <p:spPr>
          <a:xfrm>
            <a:off x="5747657" y="4005943"/>
            <a:ext cx="2235199" cy="2046514"/>
          </a:xfrm>
          <a:prstGeom prst="pentagon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BUDHA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gular Pentagon 13">
            <a:hlinkClick r:id="rId6" action="ppaction://hlinksldjump"/>
          </p:cNvPr>
          <p:cNvSpPr/>
          <p:nvPr/>
        </p:nvSpPr>
        <p:spPr>
          <a:xfrm>
            <a:off x="7772398" y="4005943"/>
            <a:ext cx="2046515" cy="2046514"/>
          </a:xfrm>
          <a:prstGeom prst="pent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HINDU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gular Pentagon 14">
            <a:hlinkClick r:id="rId7" action="ppaction://hlinksldjump"/>
          </p:cNvPr>
          <p:cNvSpPr/>
          <p:nvPr/>
        </p:nvSpPr>
        <p:spPr>
          <a:xfrm>
            <a:off x="9637480" y="4005943"/>
            <a:ext cx="2423891" cy="2046514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KONG HU CU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2"/>
            <a:endCxn id="6" idx="0"/>
          </p:cNvCxnSpPr>
          <p:nvPr/>
        </p:nvCxnSpPr>
        <p:spPr>
          <a:xfrm flipH="1">
            <a:off x="1175657" y="1772557"/>
            <a:ext cx="4441371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1" idx="0"/>
          </p:cNvCxnSpPr>
          <p:nvPr/>
        </p:nvCxnSpPr>
        <p:spPr>
          <a:xfrm flipH="1">
            <a:off x="2902857" y="1772557"/>
            <a:ext cx="2714171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12" idx="0"/>
          </p:cNvCxnSpPr>
          <p:nvPr/>
        </p:nvCxnSpPr>
        <p:spPr>
          <a:xfrm flipH="1">
            <a:off x="4829629" y="1772557"/>
            <a:ext cx="787399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13" idx="0"/>
          </p:cNvCxnSpPr>
          <p:nvPr/>
        </p:nvCxnSpPr>
        <p:spPr>
          <a:xfrm>
            <a:off x="5617028" y="1772557"/>
            <a:ext cx="1248229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14" idx="0"/>
          </p:cNvCxnSpPr>
          <p:nvPr/>
        </p:nvCxnSpPr>
        <p:spPr>
          <a:xfrm>
            <a:off x="5617028" y="1772557"/>
            <a:ext cx="3178628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5" idx="0"/>
          </p:cNvCxnSpPr>
          <p:nvPr/>
        </p:nvCxnSpPr>
        <p:spPr>
          <a:xfrm>
            <a:off x="5617028" y="1772557"/>
            <a:ext cx="5232398" cy="223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39314" y="232229"/>
            <a:ext cx="3773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Agama Islam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619703"/>
            <a:ext cx="4408994" cy="348932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26169" y="5395101"/>
            <a:ext cx="4408994" cy="6386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/>
              <a:t>Rumah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ibadah</a:t>
            </a:r>
            <a:r>
              <a:rPr lang="en-ID" sz="2800" b="1" dirty="0" smtClean="0"/>
              <a:t> = Masjid </a:t>
            </a:r>
            <a:endParaRPr lang="en-US" sz="2800" b="1" dirty="0"/>
          </a:p>
        </p:txBody>
      </p:sp>
      <p:sp>
        <p:nvSpPr>
          <p:cNvPr id="9" name="Bevel 8"/>
          <p:cNvSpPr/>
          <p:nvPr/>
        </p:nvSpPr>
        <p:spPr>
          <a:xfrm>
            <a:off x="5817411" y="3256701"/>
            <a:ext cx="5895617" cy="864923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/>
              <a:t>Hari </a:t>
            </a:r>
            <a:r>
              <a:rPr lang="en-ID" sz="2400" b="1" dirty="0" err="1" smtClean="0"/>
              <a:t>raya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besar</a:t>
            </a:r>
            <a:r>
              <a:rPr lang="en-ID" sz="2400" b="1" dirty="0" smtClean="0"/>
              <a:t> </a:t>
            </a:r>
            <a:r>
              <a:rPr lang="en-ID" sz="2400" b="1" dirty="0" smtClean="0"/>
              <a:t>= </a:t>
            </a:r>
            <a:r>
              <a:rPr lang="en-ID" sz="2400" b="1" dirty="0" err="1" smtClean="0"/>
              <a:t>Idul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Fitri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dan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Idul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Adha</a:t>
            </a:r>
            <a:r>
              <a:rPr lang="en-ID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56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97588" y="262288"/>
            <a:ext cx="34559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Agama </a:t>
            </a:r>
            <a:r>
              <a:rPr lang="en-ID" sz="3600" b="1" dirty="0" err="1" smtClean="0">
                <a:solidFill>
                  <a:srgbClr val="FF0000"/>
                </a:solidFill>
              </a:rPr>
              <a:t>Katholik</a:t>
            </a:r>
            <a:r>
              <a:rPr lang="en-ID" sz="3600" b="1" dirty="0" smtClean="0">
                <a:solidFill>
                  <a:srgbClr val="FF0000"/>
                </a:solidFill>
              </a:rPr>
              <a:t>  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6169" y="5283200"/>
            <a:ext cx="4408994" cy="6386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rgbClr val="FF0000"/>
                </a:solidFill>
              </a:rPr>
              <a:t>Rumah</a:t>
            </a:r>
            <a:r>
              <a:rPr lang="en-ID" sz="2800" b="1" dirty="0" smtClean="0">
                <a:solidFill>
                  <a:srgbClr val="FF0000"/>
                </a:solidFill>
              </a:rPr>
              <a:t> </a:t>
            </a:r>
            <a:r>
              <a:rPr lang="en-ID" sz="2800" b="1" dirty="0" err="1" smtClean="0">
                <a:solidFill>
                  <a:srgbClr val="FF0000"/>
                </a:solidFill>
              </a:rPr>
              <a:t>ibadah</a:t>
            </a:r>
            <a:r>
              <a:rPr lang="en-ID" sz="2800" b="1" dirty="0" smtClean="0">
                <a:solidFill>
                  <a:srgbClr val="FF0000"/>
                </a:solidFill>
              </a:rPr>
              <a:t> = </a:t>
            </a:r>
            <a:r>
              <a:rPr lang="en-ID" sz="2800" b="1" dirty="0" err="1" smtClean="0">
                <a:solidFill>
                  <a:srgbClr val="FF0000"/>
                </a:solidFill>
              </a:rPr>
              <a:t>Gereja</a:t>
            </a:r>
            <a:r>
              <a:rPr lang="en-ID" sz="2800" b="1" dirty="0" smtClean="0">
                <a:solidFill>
                  <a:srgbClr val="FF0000"/>
                </a:solidFill>
              </a:rPr>
              <a:t>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6431559" y="3192483"/>
            <a:ext cx="5021943" cy="792111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rgbClr val="FF0000"/>
                </a:solidFill>
              </a:rPr>
              <a:t>Hari </a:t>
            </a:r>
            <a:r>
              <a:rPr lang="en-ID" sz="2400" b="1" dirty="0" err="1" smtClean="0">
                <a:solidFill>
                  <a:srgbClr val="FF0000"/>
                </a:solidFill>
              </a:rPr>
              <a:t>raya</a:t>
            </a:r>
            <a:r>
              <a:rPr lang="en-ID" sz="2400" b="1" dirty="0" smtClean="0">
                <a:solidFill>
                  <a:srgbClr val="FF0000"/>
                </a:solidFill>
              </a:rPr>
              <a:t> </a:t>
            </a:r>
            <a:r>
              <a:rPr lang="en-ID" sz="2400" b="1" dirty="0" err="1" smtClean="0">
                <a:solidFill>
                  <a:srgbClr val="FF0000"/>
                </a:solidFill>
              </a:rPr>
              <a:t>besar</a:t>
            </a:r>
            <a:r>
              <a:rPr lang="en-ID" sz="2400" b="1" dirty="0" smtClean="0">
                <a:solidFill>
                  <a:srgbClr val="FF0000"/>
                </a:solidFill>
              </a:rPr>
              <a:t> </a:t>
            </a:r>
            <a:r>
              <a:rPr lang="en-ID" sz="2400" b="1" dirty="0" smtClean="0">
                <a:solidFill>
                  <a:srgbClr val="FF0000"/>
                </a:solidFill>
              </a:rPr>
              <a:t>= </a:t>
            </a:r>
            <a:r>
              <a:rPr lang="en-ID" sz="2400" b="1" dirty="0" err="1" smtClean="0">
                <a:solidFill>
                  <a:srgbClr val="FF0000"/>
                </a:solidFill>
              </a:rPr>
              <a:t>Paskah</a:t>
            </a:r>
            <a:r>
              <a:rPr lang="en-ID" sz="2400" b="1" dirty="0" smtClean="0">
                <a:solidFill>
                  <a:srgbClr val="FF0000"/>
                </a:solidFill>
              </a:rPr>
              <a:t> </a:t>
            </a:r>
            <a:r>
              <a:rPr lang="en-ID" sz="2400" b="1" dirty="0" err="1" smtClean="0">
                <a:solidFill>
                  <a:srgbClr val="FF0000"/>
                </a:solidFill>
              </a:rPr>
              <a:t>dan</a:t>
            </a:r>
            <a:r>
              <a:rPr lang="en-ID" sz="2400" b="1" dirty="0" smtClean="0">
                <a:solidFill>
                  <a:srgbClr val="FF0000"/>
                </a:solidFill>
              </a:rPr>
              <a:t> Natal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407151"/>
            <a:ext cx="4408994" cy="35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07086" y="348343"/>
            <a:ext cx="3773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Agama Kristen </a:t>
            </a:r>
            <a:r>
              <a:rPr lang="en-ID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6169" y="5283200"/>
            <a:ext cx="4408994" cy="6386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 smtClean="0">
                <a:solidFill>
                  <a:schemeClr val="tx1"/>
                </a:solidFill>
              </a:rPr>
              <a:t>Rumah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ibadah</a:t>
            </a:r>
            <a:r>
              <a:rPr lang="en-ID" sz="2400" b="1" dirty="0" smtClean="0">
                <a:solidFill>
                  <a:schemeClr val="tx1"/>
                </a:solidFill>
              </a:rPr>
              <a:t> = </a:t>
            </a:r>
            <a:r>
              <a:rPr lang="en-ID" sz="2400" b="1" dirty="0" err="1" smtClean="0">
                <a:solidFill>
                  <a:schemeClr val="tx1"/>
                </a:solidFill>
              </a:rPr>
              <a:t>Gereja</a:t>
            </a:r>
            <a:r>
              <a:rPr lang="en-ID" sz="2400" b="1" dirty="0" smtClean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6281434" y="3353654"/>
            <a:ext cx="5021943" cy="931744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Hari </a:t>
            </a:r>
            <a:r>
              <a:rPr lang="en-ID" sz="2400" b="1" dirty="0" err="1" smtClean="0">
                <a:solidFill>
                  <a:schemeClr val="tx1"/>
                </a:solidFill>
              </a:rPr>
              <a:t>raya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besar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smtClean="0">
                <a:solidFill>
                  <a:schemeClr val="tx1"/>
                </a:solidFill>
              </a:rPr>
              <a:t>= </a:t>
            </a:r>
            <a:r>
              <a:rPr lang="en-ID" sz="2400" b="1" dirty="0" smtClean="0">
                <a:solidFill>
                  <a:schemeClr val="tx1"/>
                </a:solidFill>
              </a:rPr>
              <a:t>Natal </a:t>
            </a:r>
            <a:r>
              <a:rPr lang="en-ID" sz="2400" b="1" dirty="0" err="1" smtClean="0">
                <a:solidFill>
                  <a:schemeClr val="tx1"/>
                </a:solidFill>
              </a:rPr>
              <a:t>dan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Paskah</a:t>
            </a:r>
            <a:r>
              <a:rPr lang="en-ID" sz="2400" b="1" dirty="0" smtClean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299733"/>
            <a:ext cx="4408994" cy="366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07086" y="348343"/>
            <a:ext cx="3773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Agama </a:t>
            </a:r>
            <a:r>
              <a:rPr lang="en-ID" sz="3600" b="1" dirty="0" err="1" smtClean="0">
                <a:solidFill>
                  <a:srgbClr val="FF0000"/>
                </a:solidFill>
              </a:rPr>
              <a:t>Budha</a:t>
            </a:r>
            <a:r>
              <a:rPr lang="en-ID" sz="3600" b="1" dirty="0" smtClean="0">
                <a:solidFill>
                  <a:srgbClr val="FF0000"/>
                </a:solidFill>
              </a:rPr>
              <a:t>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6169" y="5283200"/>
            <a:ext cx="4408994" cy="6386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 smtClean="0">
                <a:solidFill>
                  <a:schemeClr val="tx1"/>
                </a:solidFill>
              </a:rPr>
              <a:t>Rumah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ibadah</a:t>
            </a:r>
            <a:r>
              <a:rPr lang="en-ID" sz="2400" b="1" dirty="0" smtClean="0">
                <a:solidFill>
                  <a:schemeClr val="tx1"/>
                </a:solidFill>
              </a:rPr>
              <a:t> = </a:t>
            </a:r>
            <a:r>
              <a:rPr lang="en-ID" sz="2400" b="1" dirty="0" err="1" smtClean="0">
                <a:solidFill>
                  <a:schemeClr val="tx1"/>
                </a:solidFill>
              </a:rPr>
              <a:t>Vihara</a:t>
            </a:r>
            <a:r>
              <a:rPr lang="en-ID" sz="2400" b="1" dirty="0" smtClean="0">
                <a:solidFill>
                  <a:schemeClr val="tx1"/>
                </a:solidFill>
              </a:rPr>
              <a:t>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6458857" y="3124796"/>
            <a:ext cx="5021943" cy="1037771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Hari </a:t>
            </a:r>
            <a:r>
              <a:rPr lang="en-ID" sz="2400" b="1" dirty="0" err="1" smtClean="0">
                <a:solidFill>
                  <a:schemeClr val="tx1"/>
                </a:solidFill>
              </a:rPr>
              <a:t>raya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besar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smtClean="0">
                <a:solidFill>
                  <a:schemeClr val="tx1"/>
                </a:solidFill>
              </a:rPr>
              <a:t>= 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Waisak</a:t>
            </a:r>
            <a:r>
              <a:rPr lang="en-ID" sz="2400" b="1" dirty="0" smtClean="0">
                <a:solidFill>
                  <a:schemeClr val="tx1"/>
                </a:solidFill>
              </a:rPr>
              <a:t> 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628910"/>
            <a:ext cx="4408994" cy="336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07086" y="348343"/>
            <a:ext cx="3773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Agama Hindu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6169" y="5283200"/>
            <a:ext cx="4408994" cy="63862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Rumah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ibadah</a:t>
            </a:r>
            <a:r>
              <a:rPr lang="en-ID" sz="2800" b="1" dirty="0" smtClean="0">
                <a:solidFill>
                  <a:schemeClr val="tx1"/>
                </a:solidFill>
              </a:rPr>
              <a:t> = </a:t>
            </a:r>
            <a:r>
              <a:rPr lang="en-ID" sz="2800" b="1" dirty="0" err="1" smtClean="0">
                <a:solidFill>
                  <a:schemeClr val="tx1"/>
                </a:solidFill>
              </a:rPr>
              <a:t>Pura</a:t>
            </a:r>
            <a:r>
              <a:rPr lang="en-ID" sz="2800" b="1" dirty="0" smtClean="0">
                <a:solidFill>
                  <a:schemeClr val="tx1"/>
                </a:solidFill>
              </a:rPr>
              <a:t>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6322377" y="3152092"/>
            <a:ext cx="5021943" cy="1117600"/>
          </a:xfrm>
          <a:prstGeom prst="beve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Hari </a:t>
            </a:r>
            <a:r>
              <a:rPr lang="en-ID" sz="2400" b="1" dirty="0" err="1" smtClean="0">
                <a:solidFill>
                  <a:schemeClr val="tx1"/>
                </a:solidFill>
              </a:rPr>
              <a:t>raya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besar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smtClean="0">
                <a:solidFill>
                  <a:schemeClr val="tx1"/>
                </a:solidFill>
              </a:rPr>
              <a:t>=  </a:t>
            </a:r>
            <a:r>
              <a:rPr lang="en-ID" sz="2400" b="1" dirty="0" err="1" smtClean="0">
                <a:solidFill>
                  <a:schemeClr val="tx1"/>
                </a:solidFill>
              </a:rPr>
              <a:t>Nyepi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688763"/>
            <a:ext cx="4408994" cy="337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07086" y="348343"/>
            <a:ext cx="3773714" cy="17997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4000" b="1" dirty="0" smtClean="0">
              <a:solidFill>
                <a:schemeClr val="tx1"/>
              </a:solidFill>
            </a:endParaRPr>
          </a:p>
          <a:p>
            <a:pPr algn="ctr"/>
            <a:r>
              <a:rPr lang="en-ID" sz="4000" b="1" dirty="0" smtClean="0">
                <a:solidFill>
                  <a:schemeClr val="tx1"/>
                </a:solidFill>
              </a:rPr>
              <a:t>Agama </a:t>
            </a:r>
            <a:r>
              <a:rPr lang="en-US" sz="4000" b="1" dirty="0">
                <a:solidFill>
                  <a:schemeClr val="tx1"/>
                </a:solidFill>
              </a:rPr>
              <a:t>Kong Hu Cu</a:t>
            </a:r>
          </a:p>
          <a:p>
            <a:pPr algn="ctr"/>
            <a:r>
              <a:rPr lang="en-ID" sz="4000" b="1" dirty="0" smtClean="0">
                <a:solidFill>
                  <a:schemeClr val="tx1"/>
                </a:solidFill>
              </a:rPr>
              <a:t> 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6168" y="5283200"/>
            <a:ext cx="5442619" cy="79005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Rumah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ibadah</a:t>
            </a:r>
            <a:r>
              <a:rPr lang="en-ID" sz="2800" b="1" dirty="0" smtClean="0">
                <a:solidFill>
                  <a:schemeClr val="tx1"/>
                </a:solidFill>
              </a:rPr>
              <a:t> = </a:t>
            </a:r>
            <a:r>
              <a:rPr lang="en-ID" sz="2800" b="1" dirty="0" smtClean="0">
                <a:solidFill>
                  <a:schemeClr val="tx1"/>
                </a:solidFill>
              </a:rPr>
              <a:t>Li tang/ </a:t>
            </a:r>
            <a:r>
              <a:rPr lang="en-ID" sz="2800" b="1" dirty="0" err="1" smtClean="0">
                <a:solidFill>
                  <a:schemeClr val="tx1"/>
                </a:solidFill>
              </a:rPr>
              <a:t>Klenteng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Bevel 8"/>
          <p:cNvSpPr/>
          <p:nvPr/>
        </p:nvSpPr>
        <p:spPr>
          <a:xfrm>
            <a:off x="6273851" y="3203847"/>
            <a:ext cx="5021943" cy="1117600"/>
          </a:xfrm>
          <a:prstGeom prst="beve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smtClean="0">
                <a:solidFill>
                  <a:schemeClr val="tx1"/>
                </a:solidFill>
              </a:rPr>
              <a:t>Hari </a:t>
            </a:r>
            <a:r>
              <a:rPr lang="en-ID" sz="2400" b="1" dirty="0" err="1" smtClean="0">
                <a:solidFill>
                  <a:schemeClr val="tx1"/>
                </a:solidFill>
              </a:rPr>
              <a:t>raya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besar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smtClean="0">
                <a:solidFill>
                  <a:schemeClr val="tx1"/>
                </a:solidFill>
              </a:rPr>
              <a:t>= </a:t>
            </a:r>
            <a:r>
              <a:rPr lang="en-ID" sz="2400" b="1" dirty="0" err="1" smtClean="0">
                <a:solidFill>
                  <a:schemeClr val="tx1"/>
                </a:solidFill>
              </a:rPr>
              <a:t>Tahun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Baru</a:t>
            </a:r>
            <a:r>
              <a:rPr lang="en-ID" sz="2400" b="1" dirty="0" smtClean="0">
                <a:solidFill>
                  <a:schemeClr val="tx1"/>
                </a:solidFill>
              </a:rPr>
              <a:t> Imlek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9" y="1574651"/>
            <a:ext cx="4408994" cy="347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523705" y="2565137"/>
            <a:ext cx="6756075" cy="2169994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 smtClean="0"/>
              <a:t>Sebagai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warga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negara</a:t>
            </a:r>
            <a:r>
              <a:rPr lang="en-ID" sz="2400" b="1" dirty="0" smtClean="0"/>
              <a:t> </a:t>
            </a:r>
            <a:r>
              <a:rPr lang="en-ID" sz="2400" b="1" dirty="0" smtClean="0"/>
              <a:t>Indonesia yang </a:t>
            </a:r>
            <a:r>
              <a:rPr lang="en-ID" sz="2400" b="1" dirty="0" err="1" smtClean="0"/>
              <a:t>baik</a:t>
            </a:r>
            <a:r>
              <a:rPr lang="en-ID" sz="2400" b="1" dirty="0" smtClean="0"/>
              <a:t>, </a:t>
            </a:r>
            <a:r>
              <a:rPr lang="en-ID" sz="2400" b="1" dirty="0" err="1" smtClean="0"/>
              <a:t>kita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harus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saling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menghargai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dan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menghormati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antar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umat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beragama</a:t>
            </a:r>
            <a:r>
              <a:rPr lang="en-ID" sz="2400" b="1" dirty="0" smtClean="0"/>
              <a:t>. </a:t>
            </a:r>
            <a:r>
              <a:rPr lang="en-ID" sz="2400" b="1" dirty="0" smtClean="0"/>
              <a:t>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97" y="1123670"/>
            <a:ext cx="3978218" cy="239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116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thalia marta yuliana</cp:lastModifiedBy>
  <cp:revision>35</cp:revision>
  <dcterms:created xsi:type="dcterms:W3CDTF">2020-06-09T02:37:53Z</dcterms:created>
  <dcterms:modified xsi:type="dcterms:W3CDTF">2020-10-05T03:19:27Z</dcterms:modified>
</cp:coreProperties>
</file>