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7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8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5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9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0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3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1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E3859-3DB3-4051-848A-22F3695D256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2B89F-7497-45FD-AC2E-A0531BE5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471" y="1270281"/>
            <a:ext cx="9144000" cy="2387600"/>
          </a:xfrm>
        </p:spPr>
        <p:txBody>
          <a:bodyPr/>
          <a:lstStyle/>
          <a:p>
            <a:r>
              <a:rPr lang="en-US" b="1" dirty="0" err="1">
                <a:latin typeface="Adobe Caslon Pro Bold" panose="0205070206050A020403" pitchFamily="18" charset="0"/>
              </a:rPr>
              <a:t>Tugasku</a:t>
            </a:r>
            <a:r>
              <a:rPr lang="en-US" b="1" dirty="0"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latin typeface="Adobe Caslon Pro Bold" panose="0205070206050A020403" pitchFamily="18" charset="0"/>
              </a:rPr>
              <a:t>dalam</a:t>
            </a:r>
            <a:r>
              <a:rPr lang="en-US" b="1" dirty="0"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latin typeface="Adobe Caslon Pro Bold" panose="0205070206050A020403" pitchFamily="18" charset="0"/>
              </a:rPr>
              <a:t>kehidupan</a:t>
            </a:r>
            <a:r>
              <a:rPr lang="en-US" b="1" dirty="0"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latin typeface="Adobe Caslon Pro Bold" panose="0205070206050A020403" pitchFamily="18" charset="0"/>
              </a:rPr>
              <a:t>sosial</a:t>
            </a:r>
            <a:endParaRPr lang="en-US" b="1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7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7" y="403412"/>
            <a:ext cx="11317940" cy="6078070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rgbClr val="0070C0"/>
                </a:solidFill>
                <a:latin typeface="Adobe Caslon Pro Bold" panose="0205070206050A020403" pitchFamily="18" charset="0"/>
              </a:rPr>
            </a:br>
            <a:r>
              <a:rPr lang="en-US" dirty="0">
                <a:solidFill>
                  <a:srgbClr val="0070C0"/>
                </a:solidFill>
                <a:latin typeface="Adobe Caslon Pro Bold" panose="0205070206050A020403" pitchFamily="18" charset="0"/>
              </a:rPr>
              <a:t>Kita </a:t>
            </a:r>
            <a:r>
              <a:rPr lang="en-US" dirty="0" err="1">
                <a:solidFill>
                  <a:srgbClr val="0070C0"/>
                </a:solidFill>
                <a:latin typeface="Adobe Caslon Pro Bold" panose="0205070206050A020403" pitchFamily="18" charset="0"/>
              </a:rPr>
              <a:t>tidak</a:t>
            </a:r>
            <a:r>
              <a:rPr lang="en-US" dirty="0">
                <a:solidFill>
                  <a:srgbClr val="0070C0"/>
                </a:solidFill>
                <a:latin typeface="Adobe Caslon Pro Bold" panose="0205070206050A020403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dobe Caslon Pro Bold" panose="0205070206050A020403" pitchFamily="18" charset="0"/>
              </a:rPr>
              <a:t>dapat</a:t>
            </a:r>
            <a:r>
              <a:rPr lang="en-US" dirty="0">
                <a:solidFill>
                  <a:srgbClr val="0070C0"/>
                </a:solidFill>
                <a:latin typeface="Adobe Caslon Pro Bold" panose="0205070206050A020403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dobe Caslon Pro Bold" panose="0205070206050A020403" pitchFamily="18" charset="0"/>
              </a:rPr>
              <a:t>hidup</a:t>
            </a:r>
            <a:r>
              <a:rPr lang="en-US" dirty="0">
                <a:solidFill>
                  <a:srgbClr val="0070C0"/>
                </a:solidFill>
                <a:latin typeface="Adobe Caslon Pro Bold" panose="0205070206050A020403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dobe Caslon Pro Bold" panose="0205070206050A020403" pitchFamily="18" charset="0"/>
              </a:rPr>
              <a:t>sendiri</a:t>
            </a:r>
            <a:r>
              <a:rPr lang="en-US" dirty="0">
                <a:solidFill>
                  <a:srgbClr val="0070C0"/>
                </a:solidFill>
                <a:latin typeface="Adobe Caslon Pro Bold" panose="0205070206050A020403" pitchFamily="18" charset="0"/>
              </a:rPr>
              <a:t>. </a:t>
            </a:r>
            <a:br>
              <a:rPr lang="en-US" dirty="0">
                <a:solidFill>
                  <a:srgbClr val="0070C0"/>
                </a:solidFill>
                <a:latin typeface="Adobe Caslon Pro Bold" panose="0205070206050A020403" pitchFamily="18" charset="0"/>
              </a:rPr>
            </a:br>
            <a:r>
              <a:rPr lang="fi-FI" dirty="0">
                <a:solidFill>
                  <a:srgbClr val="0070C0"/>
                </a:solidFill>
                <a:latin typeface="Adobe Caslon Pro Bold" panose="0205070206050A020403" pitchFamily="18" charset="0"/>
              </a:rPr>
              <a:t>Kita harus selalu bekerja sama dalam menjalani hidup ini. </a:t>
            </a:r>
            <a:br>
              <a:rPr lang="fi-FI" dirty="0">
                <a:solidFill>
                  <a:srgbClr val="0070C0"/>
                </a:solidFill>
                <a:latin typeface="Adobe Caslon Pro Bold" panose="0205070206050A020403" pitchFamily="18" charset="0"/>
              </a:rPr>
            </a:br>
            <a:r>
              <a:rPr lang="nn-NO" dirty="0">
                <a:solidFill>
                  <a:srgbClr val="0070C0"/>
                </a:solidFill>
                <a:latin typeface="Adobe Caslon Pro Bold" panose="0205070206050A020403" pitchFamily="18" charset="0"/>
              </a:rPr>
              <a:t>Manusia disebut makhluk </a:t>
            </a:r>
            <a:r>
              <a:rPr lang="nn-NO" b="1" dirty="0">
                <a:solidFill>
                  <a:srgbClr val="0070C0"/>
                </a:solidFill>
                <a:latin typeface="Adobe Caslon Pro Bold" panose="0205070206050A020403" pitchFamily="18" charset="0"/>
              </a:rPr>
              <a:t>sosial</a:t>
            </a:r>
            <a:r>
              <a:rPr lang="nn-NO" dirty="0">
                <a:solidFill>
                  <a:srgbClr val="0070C0"/>
                </a:solidFill>
                <a:latin typeface="Adobe Caslon Pro Bold" panose="0205070206050A020403" pitchFamily="18" charset="0"/>
              </a:rPr>
              <a:t> karena manusia tidak dapat hidup tanpa bantuan orang lain. </a:t>
            </a:r>
            <a:endParaRPr lang="en-US" dirty="0">
              <a:solidFill>
                <a:srgbClr val="0070C0"/>
              </a:solidFill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36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39" y="267335"/>
            <a:ext cx="11533095" cy="856970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latin typeface="Adobe Caslon Pro Bold" panose="0205070206050A020403" pitchFamily="18" charset="0"/>
              </a:rPr>
              <a:t>Contoh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sikap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bersatu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dalam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keberagaman</a:t>
            </a:r>
            <a:r>
              <a:rPr lang="en-US" sz="4000" b="1" dirty="0">
                <a:latin typeface="Adobe Caslon Pro Bold" panose="0205070206050A020403" pitchFamily="18" charset="0"/>
              </a:rPr>
              <a:t> di </a:t>
            </a:r>
            <a:r>
              <a:rPr lang="en-US" sz="4000" b="1" dirty="0" err="1">
                <a:latin typeface="Adobe Caslon Pro Bold" panose="0205070206050A020403" pitchFamily="18" charset="0"/>
              </a:rPr>
              <a:t>sekolah</a:t>
            </a:r>
            <a:r>
              <a:rPr lang="en-US" sz="4000" b="1" dirty="0">
                <a:latin typeface="Adobe Caslon Pro Bold" panose="0205070206050A020403" pitchFamily="18" charset="0"/>
              </a:rPr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739" y="1208721"/>
            <a:ext cx="4903694" cy="97009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sv-SE" dirty="0"/>
              <a:t>Menghormati teman yang berbeda agama dan suku.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97273" y="1124305"/>
            <a:ext cx="4639234" cy="16927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kesempatan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teman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beribadah</a:t>
            </a:r>
            <a:r>
              <a:rPr lang="en-US" sz="2800" dirty="0"/>
              <a:t>. </a:t>
            </a:r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8125"/>
          <a:stretch/>
        </p:blipFill>
        <p:spPr>
          <a:xfrm>
            <a:off x="6997273" y="2817076"/>
            <a:ext cx="5086831" cy="32842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0" y="2263227"/>
            <a:ext cx="3394765" cy="1770972"/>
          </a:xfrm>
          <a:prstGeom prst="rect">
            <a:avLst/>
          </a:prstGeom>
        </p:spPr>
      </p:pic>
      <p:pic>
        <p:nvPicPr>
          <p:cNvPr id="7" name="Picture 2" descr="DIALOG ANTAR AGAMA: Saling Menghormati Perbedaan Dalam Pluralisme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0" y="4034199"/>
            <a:ext cx="3231159" cy="147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27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39" y="267335"/>
            <a:ext cx="11533095" cy="856970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latin typeface="Adobe Caslon Pro Bold" panose="0205070206050A020403" pitchFamily="18" charset="0"/>
              </a:rPr>
              <a:t>Contoh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sikap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bersatu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dalam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keberagaman</a:t>
            </a:r>
            <a:r>
              <a:rPr lang="en-US" sz="4000" b="1" dirty="0">
                <a:latin typeface="Adobe Caslon Pro Bold" panose="0205070206050A020403" pitchFamily="18" charset="0"/>
              </a:rPr>
              <a:t> di </a:t>
            </a:r>
            <a:r>
              <a:rPr lang="en-US" sz="4000" b="1" dirty="0" err="1">
                <a:latin typeface="Adobe Caslon Pro Bold" panose="0205070206050A020403" pitchFamily="18" charset="0"/>
              </a:rPr>
              <a:t>sekolah</a:t>
            </a:r>
            <a:r>
              <a:rPr lang="en-US" sz="4000" b="1" dirty="0">
                <a:latin typeface="Adobe Caslon Pro Bold" panose="0205070206050A020403" pitchFamily="18" charset="0"/>
              </a:rPr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212" y="1208335"/>
            <a:ext cx="4557912" cy="97009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Mengucapkan</a:t>
            </a:r>
            <a:r>
              <a:rPr lang="en-US" dirty="0"/>
              <a:t> </a:t>
            </a:r>
            <a:r>
              <a:rPr lang="en-US" dirty="0" err="1"/>
              <a:t>selamat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 yang </a:t>
            </a:r>
            <a:r>
              <a:rPr lang="en-US" dirty="0" err="1"/>
              <a:t>merayakan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raya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agamanya</a:t>
            </a:r>
            <a:r>
              <a:rPr lang="en-US" dirty="0"/>
              <a:t>. </a:t>
            </a:r>
          </a:p>
          <a:p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6997273" y="1124305"/>
            <a:ext cx="4639234" cy="95410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sv-SE" sz="2800" dirty="0"/>
              <a:t>4. Berteman tanpa membedakan agama dan suku</a:t>
            </a:r>
          </a:p>
        </p:txBody>
      </p:sp>
      <p:pic>
        <p:nvPicPr>
          <p:cNvPr id="7" name="Picture 2" descr="DIALOG ANTAR AGAMA: Saling Menghormati Perbedaan Dalam Pluralism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12" y="2380211"/>
            <a:ext cx="4806705" cy="38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3 Suku Ini Beda dan Unik dari Suku Lainnya di Indones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228" y="2935382"/>
            <a:ext cx="4798040" cy="297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82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39" y="267335"/>
            <a:ext cx="11533095" cy="856970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latin typeface="Adobe Caslon Pro Bold" panose="0205070206050A020403" pitchFamily="18" charset="0"/>
              </a:rPr>
              <a:t>Contoh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sikap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bersatu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dalam</a:t>
            </a:r>
            <a:r>
              <a:rPr lang="en-US" sz="4000" b="1" dirty="0">
                <a:latin typeface="Adobe Caslon Pro Bold" panose="0205070206050A020403" pitchFamily="18" charset="0"/>
              </a:rPr>
              <a:t> </a:t>
            </a:r>
            <a:r>
              <a:rPr lang="en-US" sz="4000" b="1" dirty="0" err="1">
                <a:latin typeface="Adobe Caslon Pro Bold" panose="0205070206050A020403" pitchFamily="18" charset="0"/>
              </a:rPr>
              <a:t>keberagaman</a:t>
            </a:r>
            <a:r>
              <a:rPr lang="en-US" sz="4000" b="1" dirty="0">
                <a:latin typeface="Adobe Caslon Pro Bold" panose="0205070206050A020403" pitchFamily="18" charset="0"/>
              </a:rPr>
              <a:t> di </a:t>
            </a:r>
            <a:r>
              <a:rPr lang="en-US" sz="4000" b="1" dirty="0" err="1">
                <a:latin typeface="Adobe Caslon Pro Bold" panose="0205070206050A020403" pitchFamily="18" charset="0"/>
              </a:rPr>
              <a:t>sekolah</a:t>
            </a:r>
            <a:r>
              <a:rPr lang="en-US" sz="4000" b="1" dirty="0">
                <a:latin typeface="Adobe Caslon Pro Bold" panose="0205070206050A020403" pitchFamily="18" charset="0"/>
              </a:rPr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212" y="1208335"/>
            <a:ext cx="6705600" cy="607018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5. Tidak mengejek satu sama lain. </a:t>
            </a:r>
          </a:p>
          <a:p>
            <a:endParaRPr lang="fi-FI" dirty="0"/>
          </a:p>
        </p:txBody>
      </p:sp>
      <p:pic>
        <p:nvPicPr>
          <p:cNvPr id="2050" name="Picture 2" descr="Bersahabat dengan Mereka yang Berbeda Suku dan Agama, 5 Hal Baik Ini Bakal  Jadi Imbalanny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10" y="2389281"/>
            <a:ext cx="7143750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39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89" y="499595"/>
            <a:ext cx="10515600" cy="38438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Manfaat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bersatu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dalam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keberagaman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di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sekolah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: </a:t>
            </a:r>
            <a:b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</a:b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1.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tercipta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kerukunan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dan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persatuan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b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</a:b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2.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suasana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menjadi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nyaman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b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</a:b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3.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terjalin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kekeluargaan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b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</a:b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4.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punya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banyak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teman</a:t>
            </a:r>
            <a:r>
              <a:rPr lang="en-US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br>
              <a:rPr lang="en-US" dirty="0">
                <a:solidFill>
                  <a:srgbClr val="002060"/>
                </a:solidFill>
                <a:latin typeface="Adobe Caslon Pro Bold" panose="0205070206050A020403" pitchFamily="18" charset="0"/>
              </a:rPr>
            </a:br>
            <a:endParaRPr lang="en-US" dirty="0">
              <a:solidFill>
                <a:srgbClr val="002060"/>
              </a:solidFill>
              <a:latin typeface="Adobe Caslon Pro Bold" panose="0205070206050A020403" pitchFamily="18" charset="0"/>
            </a:endParaRPr>
          </a:p>
        </p:txBody>
      </p:sp>
      <p:pic>
        <p:nvPicPr>
          <p:cNvPr id="3074" name="Picture 2" descr="Apa manfaat aktivitas mengunjungi tetangga yang berbeda suku? -  Brainly.co.i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3" t="21177" r="9042" b="13177"/>
          <a:stretch/>
        </p:blipFill>
        <p:spPr bwMode="auto">
          <a:xfrm>
            <a:off x="1967345" y="3837709"/>
            <a:ext cx="7261820" cy="288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2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659" y="99190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SE" sz="4400" b="1" dirty="0"/>
              <a:t>Akibat tidak bersatu dalam keberagaman di sekolah: </a:t>
            </a:r>
          </a:p>
          <a:p>
            <a:r>
              <a:rPr lang="en-US" sz="4400" dirty="0" err="1"/>
              <a:t>suasana</a:t>
            </a:r>
            <a:r>
              <a:rPr lang="en-US" sz="4400" dirty="0"/>
              <a:t> </a:t>
            </a:r>
            <a:r>
              <a:rPr lang="en-US" sz="4400" dirty="0" err="1"/>
              <a:t>belajar</a:t>
            </a:r>
            <a:r>
              <a:rPr lang="en-US" sz="4400" dirty="0"/>
              <a:t> </a:t>
            </a:r>
            <a:r>
              <a:rPr lang="en-US" sz="4400" dirty="0" err="1"/>
              <a:t>menjadi</a:t>
            </a:r>
            <a:r>
              <a:rPr lang="en-US" sz="4400" dirty="0"/>
              <a:t> </a:t>
            </a:r>
            <a:r>
              <a:rPr lang="en-US" sz="4400" dirty="0" err="1"/>
              <a:t>kacau</a:t>
            </a:r>
            <a:r>
              <a:rPr lang="en-US" sz="4400" dirty="0"/>
              <a:t> </a:t>
            </a:r>
          </a:p>
          <a:p>
            <a:r>
              <a:rPr lang="en-US" sz="4400" dirty="0" err="1"/>
              <a:t>terjadi</a:t>
            </a:r>
            <a:r>
              <a:rPr lang="en-US" sz="4400" dirty="0"/>
              <a:t> </a:t>
            </a:r>
            <a:r>
              <a:rPr lang="en-US" sz="4400" dirty="0" err="1"/>
              <a:t>pertengkaran</a:t>
            </a:r>
            <a:r>
              <a:rPr lang="en-US" sz="4400" dirty="0"/>
              <a:t> </a:t>
            </a:r>
          </a:p>
          <a:p>
            <a:r>
              <a:rPr lang="en-US" sz="4400" dirty="0" err="1"/>
              <a:t>dijauhi</a:t>
            </a:r>
            <a:r>
              <a:rPr lang="en-US" sz="4400" dirty="0"/>
              <a:t> </a:t>
            </a:r>
            <a:r>
              <a:rPr lang="en-US" sz="4400" dirty="0" err="1"/>
              <a:t>teman</a:t>
            </a:r>
            <a:r>
              <a:rPr lang="en-US" sz="4400" dirty="0"/>
              <a:t> </a:t>
            </a:r>
          </a:p>
          <a:p>
            <a:endParaRPr lang="en-US" dirty="0"/>
          </a:p>
        </p:txBody>
      </p:sp>
      <p:pic>
        <p:nvPicPr>
          <p:cNvPr id="4098" name="Picture 2" descr="Politik Identitas ~ Pasti Aswa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316" y="3995457"/>
            <a:ext cx="4067175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52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157</Words>
  <Application>Microsoft Office PowerPoint</Application>
  <PresentationFormat>Layar Lebar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7</vt:i4>
      </vt:variant>
    </vt:vector>
  </HeadingPairs>
  <TitlesOfParts>
    <vt:vector size="12" baseType="lpstr">
      <vt:lpstr>Adobe Caslon Pro Bold</vt:lpstr>
      <vt:lpstr>Arial</vt:lpstr>
      <vt:lpstr>Calibri</vt:lpstr>
      <vt:lpstr>Calibri Light</vt:lpstr>
      <vt:lpstr>Office Theme</vt:lpstr>
      <vt:lpstr>Tugasku dalam kehidupan sosial</vt:lpstr>
      <vt:lpstr> Kita tidak dapat hidup sendiri.  Kita harus selalu bekerja sama dalam menjalani hidup ini.  Manusia disebut makhluk sosial karena manusia tidak dapat hidup tanpa bantuan orang lain. </vt:lpstr>
      <vt:lpstr>Contoh sikap bersatu dalam keberagaman di sekolah: </vt:lpstr>
      <vt:lpstr>Contoh sikap bersatu dalam keberagaman di sekolah: </vt:lpstr>
      <vt:lpstr>Contoh sikap bersatu dalam keberagaman di sekolah: </vt:lpstr>
      <vt:lpstr>Manfaat bersatu dalam keberagaman di sekolah :  1. tercipta kerukunan dan persatuan  2. suasana menjadi nyaman  3. terjalin kekeluargaan  4. punya banyak teman  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Tugasku dalam kehidupan sosial</dc:title>
  <dc:creator>Asus</dc:creator>
  <cp:lastModifiedBy>62821</cp:lastModifiedBy>
  <cp:revision>4</cp:revision>
  <dcterms:created xsi:type="dcterms:W3CDTF">2020-10-07T12:03:12Z</dcterms:created>
  <dcterms:modified xsi:type="dcterms:W3CDTF">2020-10-08T02:45:58Z</dcterms:modified>
</cp:coreProperties>
</file>