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CA9-DC07-45E7-995D-8F8F4F2F52DA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E5D2-1E66-4441-8733-DBEDF55B0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CA9-DC07-45E7-995D-8F8F4F2F52DA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E5D2-1E66-4441-8733-DBEDF55B0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3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CA9-DC07-45E7-995D-8F8F4F2F52DA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E5D2-1E66-4441-8733-DBEDF55B0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3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CA9-DC07-45E7-995D-8F8F4F2F52DA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E5D2-1E66-4441-8733-DBEDF55B0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CA9-DC07-45E7-995D-8F8F4F2F52DA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E5D2-1E66-4441-8733-DBEDF55B0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3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CA9-DC07-45E7-995D-8F8F4F2F52DA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E5D2-1E66-4441-8733-DBEDF55B0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25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CA9-DC07-45E7-995D-8F8F4F2F52DA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E5D2-1E66-4441-8733-DBEDF55B0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70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CA9-DC07-45E7-995D-8F8F4F2F52DA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E5D2-1E66-4441-8733-DBEDF55B0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88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CA9-DC07-45E7-995D-8F8F4F2F52DA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E5D2-1E66-4441-8733-DBEDF55B0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66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CA9-DC07-45E7-995D-8F8F4F2F52DA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E5D2-1E66-4441-8733-DBEDF55B0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30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3CA9-DC07-45E7-995D-8F8F4F2F52DA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E5D2-1E66-4441-8733-DBEDF55B0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8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B3CA9-DC07-45E7-995D-8F8F4F2F52DA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EE5D2-1E66-4441-8733-DBEDF55B0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99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wi Ati 1306: Soal Ulangan Kelas 2 Tema 3 Mata Pelajaran Bahasa Indones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448" y="0"/>
            <a:ext cx="7065493" cy="301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blob:https://web.whatsapp.com/5383dcbb-96fd-4fa9-b008-f5a1f50c9c0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0" r="9216"/>
          <a:stretch/>
        </p:blipFill>
        <p:spPr>
          <a:xfrm rot="16200000">
            <a:off x="4176731" y="1439082"/>
            <a:ext cx="3659242" cy="681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669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03125" y="3209133"/>
            <a:ext cx="5526740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-161874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kumimoji="0" lang="id-ID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SDN Nusantara 01 terletak di 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kumimoji="0" lang="id-ID" altLang="en-US" sz="2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id-ID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4" name="Picture 2" descr="Dwi Ati 1306: Soal Ulangan Kelas 2 Tema 3 Mata Pelajaran Bahasa Indones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931" y="201642"/>
            <a:ext cx="4670567" cy="2645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ambar 6">
            <a:extLst>
              <a:ext uri="{FF2B5EF4-FFF2-40B4-BE49-F238E27FC236}">
                <a16:creationId xmlns:a16="http://schemas.microsoft.com/office/drawing/2014/main" id="{2A276BC2-2F73-48AB-8248-F076FCA22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3214" y="578329"/>
            <a:ext cx="521731" cy="838317"/>
          </a:xfrm>
          <a:prstGeom prst="rect">
            <a:avLst/>
          </a:prstGeom>
        </p:spPr>
      </p:pic>
      <p:pic>
        <p:nvPicPr>
          <p:cNvPr id="6" name="Gambar 8">
            <a:extLst>
              <a:ext uri="{FF2B5EF4-FFF2-40B4-BE49-F238E27FC236}">
                <a16:creationId xmlns:a16="http://schemas.microsoft.com/office/drawing/2014/main" id="{4ED01A9C-F238-4F56-A699-046CCB4212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9568" y="2043723"/>
            <a:ext cx="858981" cy="94692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04122" y="3170323"/>
            <a:ext cx="2729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Jalan</a:t>
            </a:r>
            <a:r>
              <a:rPr lang="en-US" sz="2400" b="1" dirty="0"/>
              <a:t> Nusantara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097" y="3736478"/>
            <a:ext cx="7794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id-ID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samping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kanan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kiri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SDN Nusantara  01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51083" y="3717919"/>
            <a:ext cx="2729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Sawah</a:t>
            </a:r>
            <a:r>
              <a:rPr lang="en-US" sz="2400" b="1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650" y="4333146"/>
            <a:ext cx="6097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seberang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SDN Nusantara 01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462247" y="4925240"/>
            <a:ext cx="2729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toko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0858" y="4925241"/>
            <a:ext cx="9776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terletak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rumah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puskesamas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35192" y="4377213"/>
            <a:ext cx="2729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rumah</a:t>
            </a:r>
            <a:r>
              <a:rPr lang="en-US" sz="2400" b="1" dirty="0"/>
              <a:t> </a:t>
            </a:r>
            <a:r>
              <a:rPr lang="en-US" sz="2400" b="1" dirty="0" err="1"/>
              <a:t>warga</a:t>
            </a:r>
            <a:r>
              <a:rPr lang="en-US" sz="2400" b="1" dirty="0"/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44" y="5584535"/>
            <a:ext cx="9776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terletak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rumah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kelurahan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614647" y="5564826"/>
            <a:ext cx="2729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fotocopi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3374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64</Words>
  <Application>Microsoft Office PowerPoint</Application>
  <PresentationFormat>Layar Lebar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4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Presentasi PowerPoint</vt:lpstr>
      <vt:lpstr>1. SDN Nusantara 01 terletak di …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62821</cp:lastModifiedBy>
  <cp:revision>9</cp:revision>
  <dcterms:created xsi:type="dcterms:W3CDTF">2020-10-04T03:09:37Z</dcterms:created>
  <dcterms:modified xsi:type="dcterms:W3CDTF">2020-10-05T02:49:14Z</dcterms:modified>
</cp:coreProperties>
</file>