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5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69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C5CC7-0A74-4EAF-AF28-6C9D00729E5F}" type="datetimeFigureOut">
              <a:rPr lang="en-US" smtClean="0"/>
              <a:t>10/19/2020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F856A-394F-431A-8021-39AF199687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38918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C5CC7-0A74-4EAF-AF28-6C9D00729E5F}" type="datetimeFigureOut">
              <a:rPr lang="en-US" smtClean="0"/>
              <a:t>10/19/2020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F856A-394F-431A-8021-39AF199687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81313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C5CC7-0A74-4EAF-AF28-6C9D00729E5F}" type="datetimeFigureOut">
              <a:rPr lang="en-US" smtClean="0"/>
              <a:t>10/19/2020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F856A-394F-431A-8021-39AF199687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15985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C5CC7-0A74-4EAF-AF28-6C9D00729E5F}" type="datetimeFigureOut">
              <a:rPr lang="en-US" smtClean="0"/>
              <a:t>10/19/2020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F856A-394F-431A-8021-39AF199687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33220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C5CC7-0A74-4EAF-AF28-6C9D00729E5F}" type="datetimeFigureOut">
              <a:rPr lang="en-US" smtClean="0"/>
              <a:t>10/19/2020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F856A-394F-431A-8021-39AF199687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65699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C5CC7-0A74-4EAF-AF28-6C9D00729E5F}" type="datetimeFigureOut">
              <a:rPr lang="en-US" smtClean="0"/>
              <a:t>10/19/2020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F856A-394F-431A-8021-39AF199687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85234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C5CC7-0A74-4EAF-AF28-6C9D00729E5F}" type="datetimeFigureOut">
              <a:rPr lang="en-US" smtClean="0"/>
              <a:t>10/19/2020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F856A-394F-431A-8021-39AF199687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01498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C5CC7-0A74-4EAF-AF28-6C9D00729E5F}" type="datetimeFigureOut">
              <a:rPr lang="en-US" smtClean="0"/>
              <a:t>10/19/2020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F856A-394F-431A-8021-39AF199687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91936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C5CC7-0A74-4EAF-AF28-6C9D00729E5F}" type="datetimeFigureOut">
              <a:rPr lang="en-US" smtClean="0"/>
              <a:t>10/19/2020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F856A-394F-431A-8021-39AF199687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56952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C5CC7-0A74-4EAF-AF28-6C9D00729E5F}" type="datetimeFigureOut">
              <a:rPr lang="en-US" smtClean="0"/>
              <a:t>10/19/2020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F856A-394F-431A-8021-39AF199687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56275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C5CC7-0A74-4EAF-AF28-6C9D00729E5F}" type="datetimeFigureOut">
              <a:rPr lang="en-US" smtClean="0"/>
              <a:t>10/19/2020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F856A-394F-431A-8021-39AF199687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65657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2C5CC7-0A74-4EAF-AF28-6C9D00729E5F}" type="datetimeFigureOut">
              <a:rPr lang="en-US" smtClean="0"/>
              <a:t>10/19/2020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3F856A-394F-431A-8021-39AF199687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86789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emf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image" Target="../media/image7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emf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Judul 1">
            <a:extLst>
              <a:ext uri="{FF2B5EF4-FFF2-40B4-BE49-F238E27FC236}">
                <a16:creationId xmlns:a16="http://schemas.microsoft.com/office/drawing/2014/main" id="{0E8D6CEF-89C9-4505-A0D5-3B5311B95B6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83293" y="2374147"/>
            <a:ext cx="9781309" cy="803419"/>
          </a:xfrm>
        </p:spPr>
        <p:txBody>
          <a:bodyPr>
            <a:normAutofit/>
          </a:bodyPr>
          <a:lstStyle/>
          <a:p>
            <a:r>
              <a:rPr lang="en-US" sz="4400" b="1" dirty="0" err="1">
                <a:solidFill>
                  <a:srgbClr val="00B0F0"/>
                </a:solidFill>
                <a:latin typeface="Comic Sans MS" panose="030F0702030302020204" pitchFamily="66" charset="0"/>
              </a:rPr>
              <a:t>Kesetaraan</a:t>
            </a:r>
            <a:r>
              <a:rPr lang="en-US" sz="4400" b="1" dirty="0">
                <a:solidFill>
                  <a:srgbClr val="00B0F0"/>
                </a:solidFill>
                <a:latin typeface="Comic Sans MS" panose="030F0702030302020204" pitchFamily="66" charset="0"/>
              </a:rPr>
              <a:t> Nilai Mata Uang</a:t>
            </a:r>
          </a:p>
        </p:txBody>
      </p:sp>
    </p:spTree>
    <p:extLst>
      <p:ext uri="{BB962C8B-B14F-4D97-AF65-F5344CB8AC3E}">
        <p14:creationId xmlns:p14="http://schemas.microsoft.com/office/powerpoint/2010/main" val="9879895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Judul 1">
            <a:extLst>
              <a:ext uri="{FF2B5EF4-FFF2-40B4-BE49-F238E27FC236}">
                <a16:creationId xmlns:a16="http://schemas.microsoft.com/office/drawing/2014/main" id="{0E8D6CEF-89C9-4505-A0D5-3B5311B95B6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75361" y="174542"/>
            <a:ext cx="10672354" cy="731785"/>
          </a:xfrm>
        </p:spPr>
        <p:txBody>
          <a:bodyPr>
            <a:noAutofit/>
          </a:bodyPr>
          <a:lstStyle/>
          <a:p>
            <a:r>
              <a:rPr lang="en-US" sz="4400" b="1" dirty="0" err="1">
                <a:solidFill>
                  <a:srgbClr val="FFC000"/>
                </a:solidFill>
                <a:latin typeface="Adobe Caslon Pro Bold" panose="0205070206050A020403" pitchFamily="18" charset="0"/>
              </a:rPr>
              <a:t>Kesetaraan</a:t>
            </a:r>
            <a:r>
              <a:rPr lang="en-US" sz="4400" b="1" dirty="0">
                <a:solidFill>
                  <a:srgbClr val="FFC000"/>
                </a:solidFill>
                <a:latin typeface="Adobe Caslon Pro Bold" panose="0205070206050A020403" pitchFamily="18" charset="0"/>
              </a:rPr>
              <a:t> </a:t>
            </a:r>
            <a:r>
              <a:rPr lang="en-US" sz="4400" b="1" dirty="0" err="1">
                <a:solidFill>
                  <a:srgbClr val="FFC000"/>
                </a:solidFill>
                <a:latin typeface="Adobe Caslon Pro Bold" panose="0205070206050A020403" pitchFamily="18" charset="0"/>
              </a:rPr>
              <a:t>Nilai</a:t>
            </a:r>
            <a:r>
              <a:rPr lang="en-US" sz="4400" b="1" dirty="0">
                <a:solidFill>
                  <a:srgbClr val="FFC000"/>
                </a:solidFill>
                <a:latin typeface="Adobe Caslon Pro Bold" panose="0205070206050A020403" pitchFamily="18" charset="0"/>
              </a:rPr>
              <a:t> Mata </a:t>
            </a:r>
            <a:r>
              <a:rPr lang="en-US" sz="4400" b="1" dirty="0" err="1">
                <a:solidFill>
                  <a:srgbClr val="FFC000"/>
                </a:solidFill>
                <a:latin typeface="Adobe Caslon Pro Bold" panose="0205070206050A020403" pitchFamily="18" charset="0"/>
              </a:rPr>
              <a:t>Uang</a:t>
            </a:r>
            <a:endParaRPr lang="en-US" sz="4400" b="1" dirty="0">
              <a:solidFill>
                <a:srgbClr val="FFC000"/>
              </a:solidFill>
              <a:latin typeface="Adobe Caslon Pro Bold" panose="0205070206050A020403" pitchFamily="18" charset="0"/>
            </a:endParaRPr>
          </a:p>
        </p:txBody>
      </p:sp>
      <p:grpSp>
        <p:nvGrpSpPr>
          <p:cNvPr id="4" name="Grup 3">
            <a:extLst>
              <a:ext uri="{FF2B5EF4-FFF2-40B4-BE49-F238E27FC236}">
                <a16:creationId xmlns:a16="http://schemas.microsoft.com/office/drawing/2014/main" id="{1C619F5A-5A39-4CBB-ABF4-060D58F5980B}"/>
              </a:ext>
            </a:extLst>
          </p:cNvPr>
          <p:cNvGrpSpPr/>
          <p:nvPr/>
        </p:nvGrpSpPr>
        <p:grpSpPr>
          <a:xfrm>
            <a:off x="136809" y="1084543"/>
            <a:ext cx="3232419" cy="1705231"/>
            <a:chOff x="136809" y="1084543"/>
            <a:chExt cx="3232419" cy="1705231"/>
          </a:xfrm>
        </p:grpSpPr>
        <p:sp>
          <p:nvSpPr>
            <p:cNvPr id="25" name="Kotak Teks 24">
              <a:extLst>
                <a:ext uri="{FF2B5EF4-FFF2-40B4-BE49-F238E27FC236}">
                  <a16:creationId xmlns:a16="http://schemas.microsoft.com/office/drawing/2014/main" id="{F602B3CA-E4EA-4C37-8305-3919BD80F10D}"/>
                </a:ext>
              </a:extLst>
            </p:cNvPr>
            <p:cNvSpPr txBox="1"/>
            <p:nvPr/>
          </p:nvSpPr>
          <p:spPr>
            <a:xfrm>
              <a:off x="2686076" y="1812266"/>
              <a:ext cx="68315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b="1" dirty="0">
                  <a:solidFill>
                    <a:srgbClr val="FF0000"/>
                  </a:solidFill>
                  <a:latin typeface="Comic Sans MS" panose="030F0702030302020204" pitchFamily="66" charset="0"/>
                </a:rPr>
                <a:t>=</a:t>
              </a:r>
            </a:p>
          </p:txBody>
        </p:sp>
        <p:grpSp>
          <p:nvGrpSpPr>
            <p:cNvPr id="3" name="Grup 2">
              <a:extLst>
                <a:ext uri="{FF2B5EF4-FFF2-40B4-BE49-F238E27FC236}">
                  <a16:creationId xmlns:a16="http://schemas.microsoft.com/office/drawing/2014/main" id="{B3CB1705-9935-4AA3-B71B-F35E6990BDCC}"/>
                </a:ext>
              </a:extLst>
            </p:cNvPr>
            <p:cNvGrpSpPr/>
            <p:nvPr/>
          </p:nvGrpSpPr>
          <p:grpSpPr>
            <a:xfrm>
              <a:off x="136809" y="1084543"/>
              <a:ext cx="2606284" cy="1705231"/>
              <a:chOff x="136809" y="1084543"/>
              <a:chExt cx="2606284" cy="1705231"/>
            </a:xfrm>
          </p:grpSpPr>
          <p:sp>
            <p:nvSpPr>
              <p:cNvPr id="21" name="Oval 20">
                <a:extLst>
                  <a:ext uri="{FF2B5EF4-FFF2-40B4-BE49-F238E27FC236}">
                    <a16:creationId xmlns:a16="http://schemas.microsoft.com/office/drawing/2014/main" id="{526627ED-63E8-4D46-8D64-59D54D1016D8}"/>
                  </a:ext>
                </a:extLst>
              </p:cNvPr>
              <p:cNvSpPr/>
              <p:nvPr/>
            </p:nvSpPr>
            <p:spPr>
              <a:xfrm>
                <a:off x="136809" y="1453521"/>
                <a:ext cx="753615" cy="678728"/>
              </a:xfrm>
              <a:prstGeom prst="ellipse">
                <a:avLst/>
              </a:prstGeom>
            </p:spPr>
            <p:style>
              <a:lnRef idx="2">
                <a:schemeClr val="accent4">
                  <a:shade val="50000"/>
                </a:schemeClr>
              </a:lnRef>
              <a:fillRef idx="1">
                <a:schemeClr val="accent4"/>
              </a:fillRef>
              <a:effectRef idx="0">
                <a:schemeClr val="accent4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b="1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1</a:t>
                </a:r>
              </a:p>
            </p:txBody>
          </p:sp>
          <p:pic>
            <p:nvPicPr>
              <p:cNvPr id="32" name="Picture 7">
                <a:extLst>
                  <a:ext uri="{FF2B5EF4-FFF2-40B4-BE49-F238E27FC236}">
                    <a16:creationId xmlns:a16="http://schemas.microsoft.com/office/drawing/2014/main" id="{AEBE63DD-F686-49FF-BCBA-EC58D69D3289}"/>
                  </a:ext>
                </a:extLst>
              </p:cNvPr>
              <p:cNvPicPr/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890424" y="1084543"/>
                <a:ext cx="1852669" cy="1705231"/>
              </a:xfrm>
              <a:prstGeom prst="rect">
                <a:avLst/>
              </a:prstGeom>
              <a:noFill/>
              <a:ln>
                <a:noFill/>
              </a:ln>
            </p:spPr>
          </p:pic>
        </p:grpSp>
      </p:grpSp>
      <p:grpSp>
        <p:nvGrpSpPr>
          <p:cNvPr id="6" name="Grup 5">
            <a:extLst>
              <a:ext uri="{FF2B5EF4-FFF2-40B4-BE49-F238E27FC236}">
                <a16:creationId xmlns:a16="http://schemas.microsoft.com/office/drawing/2014/main" id="{33D9AE67-681D-477C-B377-9853726EE415}"/>
              </a:ext>
            </a:extLst>
          </p:cNvPr>
          <p:cNvGrpSpPr/>
          <p:nvPr/>
        </p:nvGrpSpPr>
        <p:grpSpPr>
          <a:xfrm>
            <a:off x="149740" y="2963322"/>
            <a:ext cx="7725044" cy="1578676"/>
            <a:chOff x="149740" y="2963322"/>
            <a:chExt cx="7725044" cy="1578676"/>
          </a:xfrm>
        </p:grpSpPr>
        <p:sp>
          <p:nvSpPr>
            <p:cNvPr id="31" name="Oval 30">
              <a:extLst>
                <a:ext uri="{FF2B5EF4-FFF2-40B4-BE49-F238E27FC236}">
                  <a16:creationId xmlns:a16="http://schemas.microsoft.com/office/drawing/2014/main" id="{AE23F957-5152-40DA-B1D9-1B4878CB2C15}"/>
                </a:ext>
              </a:extLst>
            </p:cNvPr>
            <p:cNvSpPr/>
            <p:nvPr/>
          </p:nvSpPr>
          <p:spPr>
            <a:xfrm>
              <a:off x="149740" y="3505242"/>
              <a:ext cx="681533" cy="526431"/>
            </a:xfrm>
            <a:prstGeom prst="ellipse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>
                  <a:solidFill>
                    <a:srgbClr val="FF0000"/>
                  </a:solidFill>
                  <a:latin typeface="Comic Sans MS" panose="030F0702030302020204" pitchFamily="66" charset="0"/>
                </a:rPr>
                <a:t>2</a:t>
              </a:r>
            </a:p>
          </p:txBody>
        </p:sp>
        <p:grpSp>
          <p:nvGrpSpPr>
            <p:cNvPr id="5" name="Grup 4">
              <a:extLst>
                <a:ext uri="{FF2B5EF4-FFF2-40B4-BE49-F238E27FC236}">
                  <a16:creationId xmlns:a16="http://schemas.microsoft.com/office/drawing/2014/main" id="{F245861F-9E96-4459-8A9C-7026608B0A7A}"/>
                </a:ext>
              </a:extLst>
            </p:cNvPr>
            <p:cNvGrpSpPr/>
            <p:nvPr/>
          </p:nvGrpSpPr>
          <p:grpSpPr>
            <a:xfrm>
              <a:off x="952661" y="2963322"/>
              <a:ext cx="6922123" cy="1578676"/>
              <a:chOff x="952661" y="2963322"/>
              <a:chExt cx="6922123" cy="1578676"/>
            </a:xfrm>
          </p:grpSpPr>
          <p:pic>
            <p:nvPicPr>
              <p:cNvPr id="41" name="Picture 6">
                <a:extLst>
                  <a:ext uri="{FF2B5EF4-FFF2-40B4-BE49-F238E27FC236}">
                    <a16:creationId xmlns:a16="http://schemas.microsoft.com/office/drawing/2014/main" id="{3D05F62E-19F4-4CD3-A72D-A71516F1E177}"/>
                  </a:ext>
                </a:extLst>
              </p:cNvPr>
              <p:cNvPicPr/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952661" y="2963322"/>
                <a:ext cx="1954990" cy="1578676"/>
              </a:xfrm>
              <a:prstGeom prst="rect">
                <a:avLst/>
              </a:prstGeom>
              <a:noFill/>
              <a:ln>
                <a:noFill/>
              </a:ln>
            </p:spPr>
          </p:pic>
          <p:sp>
            <p:nvSpPr>
              <p:cNvPr id="42" name="Kotak Teks 24">
                <a:extLst>
                  <a:ext uri="{FF2B5EF4-FFF2-40B4-BE49-F238E27FC236}">
                    <a16:creationId xmlns:a16="http://schemas.microsoft.com/office/drawing/2014/main" id="{F602B3CA-E4EA-4C37-8305-3919BD80F10D}"/>
                  </a:ext>
                </a:extLst>
              </p:cNvPr>
              <p:cNvSpPr txBox="1"/>
              <p:nvPr/>
            </p:nvSpPr>
            <p:spPr>
              <a:xfrm>
                <a:off x="2937965" y="3586756"/>
                <a:ext cx="683152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800" b="1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=</a:t>
                </a:r>
              </a:p>
            </p:txBody>
          </p:sp>
          <p:sp>
            <p:nvSpPr>
              <p:cNvPr id="45" name="Kotak Teks 24">
                <a:extLst>
                  <a:ext uri="{FF2B5EF4-FFF2-40B4-BE49-F238E27FC236}">
                    <a16:creationId xmlns:a16="http://schemas.microsoft.com/office/drawing/2014/main" id="{F602B3CA-E4EA-4C37-8305-3919BD80F10D}"/>
                  </a:ext>
                </a:extLst>
              </p:cNvPr>
              <p:cNvSpPr txBox="1"/>
              <p:nvPr/>
            </p:nvSpPr>
            <p:spPr>
              <a:xfrm>
                <a:off x="7191632" y="3681230"/>
                <a:ext cx="683152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800" b="1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+</a:t>
                </a:r>
              </a:p>
            </p:txBody>
          </p:sp>
        </p:grpSp>
      </p:grpSp>
      <p:pic>
        <p:nvPicPr>
          <p:cNvPr id="46" name="Picture 4">
            <a:extLst>
              <a:ext uri="{FF2B5EF4-FFF2-40B4-BE49-F238E27FC236}">
                <a16:creationId xmlns:a16="http://schemas.microsoft.com/office/drawing/2014/main" id="{A7B324CA-17E5-49BA-A0FE-7E8A0854B1AD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4784" y="3203022"/>
            <a:ext cx="1783118" cy="1360884"/>
          </a:xfrm>
          <a:prstGeom prst="rect">
            <a:avLst/>
          </a:prstGeom>
          <a:noFill/>
          <a:ln>
            <a:noFill/>
          </a:ln>
        </p:spPr>
      </p:pic>
      <p:pic>
        <p:nvPicPr>
          <p:cNvPr id="47" name="Picture 5">
            <a:extLst>
              <a:ext uri="{FF2B5EF4-FFF2-40B4-BE49-F238E27FC236}">
                <a16:creationId xmlns:a16="http://schemas.microsoft.com/office/drawing/2014/main" id="{AC1BE38E-58BF-4024-BA17-DE785B9083D6}"/>
              </a:ext>
            </a:extLst>
          </p:cNvPr>
          <p:cNvPicPr/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309" t="10758" r="5985" b="5869"/>
          <a:stretch/>
        </p:blipFill>
        <p:spPr bwMode="auto">
          <a:xfrm>
            <a:off x="3196063" y="1425812"/>
            <a:ext cx="1640827" cy="1278658"/>
          </a:xfrm>
          <a:prstGeom prst="rect">
            <a:avLst/>
          </a:prstGeom>
          <a:noFill/>
          <a:ln>
            <a:noFill/>
          </a:ln>
        </p:spPr>
      </p:pic>
      <p:pic>
        <p:nvPicPr>
          <p:cNvPr id="51" name="Picture 4">
            <a:extLst>
              <a:ext uri="{FF2B5EF4-FFF2-40B4-BE49-F238E27FC236}">
                <a16:creationId xmlns:a16="http://schemas.microsoft.com/office/drawing/2014/main" id="{A7B324CA-17E5-49BA-A0FE-7E8A0854B1AD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37936" y="5043190"/>
            <a:ext cx="1783118" cy="1360884"/>
          </a:xfrm>
          <a:prstGeom prst="rect">
            <a:avLst/>
          </a:prstGeom>
          <a:noFill/>
          <a:ln>
            <a:noFill/>
          </a:ln>
        </p:spPr>
      </p:pic>
      <p:pic>
        <p:nvPicPr>
          <p:cNvPr id="24" name="Picture 5">
            <a:extLst>
              <a:ext uri="{FF2B5EF4-FFF2-40B4-BE49-F238E27FC236}">
                <a16:creationId xmlns:a16="http://schemas.microsoft.com/office/drawing/2014/main" id="{AC1BE38E-58BF-4024-BA17-DE785B9083D6}"/>
              </a:ext>
            </a:extLst>
          </p:cNvPr>
          <p:cNvPicPr/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309" t="10758" r="5985" b="5869"/>
          <a:stretch/>
        </p:blipFill>
        <p:spPr bwMode="auto">
          <a:xfrm>
            <a:off x="4891125" y="1411987"/>
            <a:ext cx="1640827" cy="1278658"/>
          </a:xfrm>
          <a:prstGeom prst="rect">
            <a:avLst/>
          </a:prstGeom>
          <a:noFill/>
          <a:ln>
            <a:noFill/>
          </a:ln>
        </p:spPr>
      </p:pic>
      <p:pic>
        <p:nvPicPr>
          <p:cNvPr id="26" name="Picture 5">
            <a:extLst>
              <a:ext uri="{FF2B5EF4-FFF2-40B4-BE49-F238E27FC236}">
                <a16:creationId xmlns:a16="http://schemas.microsoft.com/office/drawing/2014/main" id="{AC1BE38E-58BF-4024-BA17-DE785B9083D6}"/>
              </a:ext>
            </a:extLst>
          </p:cNvPr>
          <p:cNvPicPr/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309" t="10758" r="5985" b="5869"/>
          <a:stretch/>
        </p:blipFill>
        <p:spPr bwMode="auto">
          <a:xfrm>
            <a:off x="6621344" y="1411987"/>
            <a:ext cx="1640827" cy="1278658"/>
          </a:xfrm>
          <a:prstGeom prst="rect">
            <a:avLst/>
          </a:prstGeom>
          <a:noFill/>
          <a:ln>
            <a:noFill/>
          </a:ln>
        </p:spPr>
      </p:pic>
      <p:pic>
        <p:nvPicPr>
          <p:cNvPr id="28" name="Picture 5">
            <a:extLst>
              <a:ext uri="{FF2B5EF4-FFF2-40B4-BE49-F238E27FC236}">
                <a16:creationId xmlns:a16="http://schemas.microsoft.com/office/drawing/2014/main" id="{AC1BE38E-58BF-4024-BA17-DE785B9083D6}"/>
              </a:ext>
            </a:extLst>
          </p:cNvPr>
          <p:cNvPicPr/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309" t="10758" r="5985" b="5869"/>
          <a:stretch/>
        </p:blipFill>
        <p:spPr bwMode="auto">
          <a:xfrm>
            <a:off x="10217100" y="1320188"/>
            <a:ext cx="1640827" cy="1278658"/>
          </a:xfrm>
          <a:prstGeom prst="rect">
            <a:avLst/>
          </a:prstGeom>
          <a:noFill/>
          <a:ln>
            <a:noFill/>
          </a:ln>
        </p:spPr>
      </p:pic>
      <p:pic>
        <p:nvPicPr>
          <p:cNvPr id="29" name="Picture 5">
            <a:extLst>
              <a:ext uri="{FF2B5EF4-FFF2-40B4-BE49-F238E27FC236}">
                <a16:creationId xmlns:a16="http://schemas.microsoft.com/office/drawing/2014/main" id="{AC1BE38E-58BF-4024-BA17-DE785B9083D6}"/>
              </a:ext>
            </a:extLst>
          </p:cNvPr>
          <p:cNvPicPr/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309" t="10758" r="5985" b="5869"/>
          <a:stretch/>
        </p:blipFill>
        <p:spPr bwMode="auto">
          <a:xfrm>
            <a:off x="8413844" y="1305675"/>
            <a:ext cx="1640827" cy="1278658"/>
          </a:xfrm>
          <a:prstGeom prst="rect">
            <a:avLst/>
          </a:prstGeom>
          <a:noFill/>
          <a:ln>
            <a:noFill/>
          </a:ln>
        </p:spPr>
      </p:pic>
      <p:pic>
        <p:nvPicPr>
          <p:cNvPr id="30" name="Picture 5">
            <a:extLst>
              <a:ext uri="{FF2B5EF4-FFF2-40B4-BE49-F238E27FC236}">
                <a16:creationId xmlns:a16="http://schemas.microsoft.com/office/drawing/2014/main" id="{AC1BE38E-58BF-4024-BA17-DE785B9083D6}"/>
              </a:ext>
            </a:extLst>
          </p:cNvPr>
          <p:cNvPicPr/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309" t="10758" r="5985" b="5869"/>
          <a:stretch/>
        </p:blipFill>
        <p:spPr bwMode="auto">
          <a:xfrm>
            <a:off x="3486431" y="3298094"/>
            <a:ext cx="1640827" cy="1278658"/>
          </a:xfrm>
          <a:prstGeom prst="rect">
            <a:avLst/>
          </a:prstGeom>
          <a:noFill/>
          <a:ln>
            <a:noFill/>
          </a:ln>
        </p:spPr>
      </p:pic>
      <p:pic>
        <p:nvPicPr>
          <p:cNvPr id="34" name="Picture 5">
            <a:extLst>
              <a:ext uri="{FF2B5EF4-FFF2-40B4-BE49-F238E27FC236}">
                <a16:creationId xmlns:a16="http://schemas.microsoft.com/office/drawing/2014/main" id="{AC1BE38E-58BF-4024-BA17-DE785B9083D6}"/>
              </a:ext>
            </a:extLst>
          </p:cNvPr>
          <p:cNvPicPr/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309" t="10758" r="5985" b="5869"/>
          <a:stretch/>
        </p:blipFill>
        <p:spPr bwMode="auto">
          <a:xfrm>
            <a:off x="5327791" y="3244135"/>
            <a:ext cx="1640827" cy="1278658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7" name="Grup 6">
            <a:extLst>
              <a:ext uri="{FF2B5EF4-FFF2-40B4-BE49-F238E27FC236}">
                <a16:creationId xmlns:a16="http://schemas.microsoft.com/office/drawing/2014/main" id="{B6F41FF5-BD52-431C-BB8C-C83421CBD12B}"/>
              </a:ext>
            </a:extLst>
          </p:cNvPr>
          <p:cNvGrpSpPr/>
          <p:nvPr/>
        </p:nvGrpSpPr>
        <p:grpSpPr>
          <a:xfrm>
            <a:off x="162672" y="5164714"/>
            <a:ext cx="3435417" cy="1278658"/>
            <a:chOff x="162672" y="5164714"/>
            <a:chExt cx="3435417" cy="1278658"/>
          </a:xfrm>
        </p:grpSpPr>
        <p:sp>
          <p:nvSpPr>
            <p:cNvPr id="33" name="Kotak Teks 24">
              <a:extLst>
                <a:ext uri="{FF2B5EF4-FFF2-40B4-BE49-F238E27FC236}">
                  <a16:creationId xmlns:a16="http://schemas.microsoft.com/office/drawing/2014/main" id="{F602B3CA-E4EA-4C37-8305-3919BD80F10D}"/>
                </a:ext>
              </a:extLst>
            </p:cNvPr>
            <p:cNvSpPr txBox="1"/>
            <p:nvPr/>
          </p:nvSpPr>
          <p:spPr>
            <a:xfrm>
              <a:off x="2914937" y="5477501"/>
              <a:ext cx="68315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b="1" dirty="0">
                  <a:solidFill>
                    <a:srgbClr val="FF0000"/>
                  </a:solidFill>
                  <a:latin typeface="Comic Sans MS" panose="030F0702030302020204" pitchFamily="66" charset="0"/>
                </a:rPr>
                <a:t>=</a:t>
              </a:r>
            </a:p>
          </p:txBody>
        </p:sp>
        <p:sp>
          <p:nvSpPr>
            <p:cNvPr id="40" name="Oval 39">
              <a:extLst>
                <a:ext uri="{FF2B5EF4-FFF2-40B4-BE49-F238E27FC236}">
                  <a16:creationId xmlns:a16="http://schemas.microsoft.com/office/drawing/2014/main" id="{AE23F957-5152-40DA-B1D9-1B4878CB2C15}"/>
                </a:ext>
              </a:extLst>
            </p:cNvPr>
            <p:cNvSpPr/>
            <p:nvPr/>
          </p:nvSpPr>
          <p:spPr>
            <a:xfrm>
              <a:off x="162672" y="5395987"/>
              <a:ext cx="727752" cy="604734"/>
            </a:xfrm>
            <a:prstGeom prst="ellipse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>
                  <a:solidFill>
                    <a:srgbClr val="FF0000"/>
                  </a:solidFill>
                  <a:latin typeface="Comic Sans MS" panose="030F0702030302020204" pitchFamily="66" charset="0"/>
                </a:rPr>
                <a:t>3</a:t>
              </a:r>
            </a:p>
          </p:txBody>
        </p:sp>
        <p:pic>
          <p:nvPicPr>
            <p:cNvPr id="35" name="Picture 5">
              <a:extLst>
                <a:ext uri="{FF2B5EF4-FFF2-40B4-BE49-F238E27FC236}">
                  <a16:creationId xmlns:a16="http://schemas.microsoft.com/office/drawing/2014/main" id="{AC1BE38E-58BF-4024-BA17-DE785B9083D6}"/>
                </a:ext>
              </a:extLst>
            </p:cNvPr>
            <p:cNvPicPr/>
            <p:nvPr/>
          </p:nvPicPr>
          <p:blipFill rotWithShape="1"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309" t="10758" r="5985" b="5869"/>
            <a:stretch/>
          </p:blipFill>
          <p:spPr bwMode="auto">
            <a:xfrm>
              <a:off x="1094349" y="5164714"/>
              <a:ext cx="1640827" cy="1278658"/>
            </a:xfrm>
            <a:prstGeom prst="rect">
              <a:avLst/>
            </a:prstGeom>
            <a:noFill/>
            <a:ln>
              <a:noFill/>
            </a:ln>
          </p:spPr>
        </p:pic>
      </p:grpSp>
      <p:pic>
        <p:nvPicPr>
          <p:cNvPr id="43" name="Picture 4">
            <a:extLst>
              <a:ext uri="{FF2B5EF4-FFF2-40B4-BE49-F238E27FC236}">
                <a16:creationId xmlns:a16="http://schemas.microsoft.com/office/drawing/2014/main" id="{A7B324CA-17E5-49BA-A0FE-7E8A0854B1AD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21054" y="5076283"/>
            <a:ext cx="1783118" cy="136088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5005270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 1">
            <a:extLst>
              <a:ext uri="{FF2B5EF4-FFF2-40B4-BE49-F238E27FC236}">
                <a16:creationId xmlns:a16="http://schemas.microsoft.com/office/drawing/2014/main" id="{889027C4-9AE1-43A7-ACC5-8FBBF7F6A8E5}"/>
              </a:ext>
            </a:extLst>
          </p:cNvPr>
          <p:cNvGrpSpPr/>
          <p:nvPr/>
        </p:nvGrpSpPr>
        <p:grpSpPr>
          <a:xfrm>
            <a:off x="0" y="166621"/>
            <a:ext cx="4369167" cy="1606379"/>
            <a:chOff x="0" y="166621"/>
            <a:chExt cx="4369167" cy="1606379"/>
          </a:xfrm>
        </p:grpSpPr>
        <p:pic>
          <p:nvPicPr>
            <p:cNvPr id="18" name="Content Placeholder 3">
              <a:extLst>
                <a:ext uri="{FF2B5EF4-FFF2-40B4-BE49-F238E27FC236}">
                  <a16:creationId xmlns:a16="http://schemas.microsoft.com/office/drawing/2014/main" id="{652E08EC-DEB0-4775-BBF4-7991CE4906A5}"/>
                </a:ext>
              </a:extLst>
            </p:cNvPr>
            <p:cNvPicPr>
              <a:picLocks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761366" y="166621"/>
              <a:ext cx="3052120" cy="16063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6" name="Oval 25">
              <a:extLst>
                <a:ext uri="{FF2B5EF4-FFF2-40B4-BE49-F238E27FC236}">
                  <a16:creationId xmlns:a16="http://schemas.microsoft.com/office/drawing/2014/main" id="{B17EEFEF-565B-41E0-9D98-9CE58583EEE4}"/>
                </a:ext>
              </a:extLst>
            </p:cNvPr>
            <p:cNvSpPr/>
            <p:nvPr/>
          </p:nvSpPr>
          <p:spPr>
            <a:xfrm>
              <a:off x="0" y="166621"/>
              <a:ext cx="623454" cy="741984"/>
            </a:xfrm>
            <a:prstGeom prst="ellipse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>
                  <a:solidFill>
                    <a:srgbClr val="FF0000"/>
                  </a:solidFill>
                  <a:latin typeface="Comic Sans MS" panose="030F0702030302020204" pitchFamily="66" charset="0"/>
                </a:rPr>
                <a:t>4</a:t>
              </a:r>
            </a:p>
          </p:txBody>
        </p:sp>
        <p:sp>
          <p:nvSpPr>
            <p:cNvPr id="28" name="Kotak Teks 14">
              <a:extLst>
                <a:ext uri="{FF2B5EF4-FFF2-40B4-BE49-F238E27FC236}">
                  <a16:creationId xmlns:a16="http://schemas.microsoft.com/office/drawing/2014/main" id="{3BF24F5B-70C9-4EFD-8F5B-EEF8EABD33F8}"/>
                </a:ext>
              </a:extLst>
            </p:cNvPr>
            <p:cNvSpPr txBox="1"/>
            <p:nvPr/>
          </p:nvSpPr>
          <p:spPr>
            <a:xfrm>
              <a:off x="3813486" y="708969"/>
              <a:ext cx="555681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b="1" dirty="0">
                  <a:solidFill>
                    <a:srgbClr val="FF0000"/>
                  </a:solidFill>
                  <a:latin typeface="Comic Sans MS" panose="030F0702030302020204" pitchFamily="66" charset="0"/>
                </a:rPr>
                <a:t>=</a:t>
              </a:r>
            </a:p>
          </p:txBody>
        </p:sp>
      </p:grpSp>
      <p:pic>
        <p:nvPicPr>
          <p:cNvPr id="29" name="Picture 6">
            <a:extLst>
              <a:ext uri="{FF2B5EF4-FFF2-40B4-BE49-F238E27FC236}">
                <a16:creationId xmlns:a16="http://schemas.microsoft.com/office/drawing/2014/main" id="{3D05F62E-19F4-4CD3-A72D-A71516F1E177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69167" y="166621"/>
            <a:ext cx="1950871" cy="1622221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3" name="Grup 2">
            <a:extLst>
              <a:ext uri="{FF2B5EF4-FFF2-40B4-BE49-F238E27FC236}">
                <a16:creationId xmlns:a16="http://schemas.microsoft.com/office/drawing/2014/main" id="{F06FAE3F-3529-4EF4-A61C-6E054C97BDFC}"/>
              </a:ext>
            </a:extLst>
          </p:cNvPr>
          <p:cNvGrpSpPr/>
          <p:nvPr/>
        </p:nvGrpSpPr>
        <p:grpSpPr>
          <a:xfrm>
            <a:off x="-39303" y="3588655"/>
            <a:ext cx="8335261" cy="1447808"/>
            <a:chOff x="-39303" y="3588655"/>
            <a:chExt cx="8335261" cy="1447808"/>
          </a:xfrm>
        </p:grpSpPr>
        <p:sp>
          <p:nvSpPr>
            <p:cNvPr id="17" name="Kotak Teks 16">
              <a:extLst>
                <a:ext uri="{FF2B5EF4-FFF2-40B4-BE49-F238E27FC236}">
                  <a16:creationId xmlns:a16="http://schemas.microsoft.com/office/drawing/2014/main" id="{8F55971B-BB83-4059-A6A1-2C9C3DFC7FA0}"/>
                </a:ext>
              </a:extLst>
            </p:cNvPr>
            <p:cNvSpPr txBox="1"/>
            <p:nvPr/>
          </p:nvSpPr>
          <p:spPr>
            <a:xfrm>
              <a:off x="3914657" y="4248265"/>
              <a:ext cx="60791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b="1" dirty="0">
                  <a:solidFill>
                    <a:srgbClr val="FF0000"/>
                  </a:solidFill>
                  <a:latin typeface="Comic Sans MS" panose="030F0702030302020204" pitchFamily="66" charset="0"/>
                </a:rPr>
                <a:t>=</a:t>
              </a:r>
            </a:p>
          </p:txBody>
        </p:sp>
        <p:sp>
          <p:nvSpPr>
            <p:cNvPr id="27" name="Kotak Teks 14">
              <a:extLst>
                <a:ext uri="{FF2B5EF4-FFF2-40B4-BE49-F238E27FC236}">
                  <a16:creationId xmlns:a16="http://schemas.microsoft.com/office/drawing/2014/main" id="{3BF24F5B-70C9-4EFD-8F5B-EEF8EABD33F8}"/>
                </a:ext>
              </a:extLst>
            </p:cNvPr>
            <p:cNvSpPr txBox="1"/>
            <p:nvPr/>
          </p:nvSpPr>
          <p:spPr>
            <a:xfrm>
              <a:off x="7657898" y="4029470"/>
              <a:ext cx="63806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b="1" dirty="0">
                  <a:solidFill>
                    <a:srgbClr val="FF0000"/>
                  </a:solidFill>
                  <a:latin typeface="Comic Sans MS" panose="030F0702030302020204" pitchFamily="66" charset="0"/>
                </a:rPr>
                <a:t>+</a:t>
              </a:r>
            </a:p>
          </p:txBody>
        </p:sp>
        <p:sp>
          <p:nvSpPr>
            <p:cNvPr id="32" name="Oval 31">
              <a:extLst>
                <a:ext uri="{FF2B5EF4-FFF2-40B4-BE49-F238E27FC236}">
                  <a16:creationId xmlns:a16="http://schemas.microsoft.com/office/drawing/2014/main" id="{51BECD79-644C-479D-9FB0-AF9D0891D496}"/>
                </a:ext>
              </a:extLst>
            </p:cNvPr>
            <p:cNvSpPr/>
            <p:nvPr/>
          </p:nvSpPr>
          <p:spPr>
            <a:xfrm>
              <a:off x="-39303" y="3850610"/>
              <a:ext cx="715196" cy="741985"/>
            </a:xfrm>
            <a:prstGeom prst="ellipse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>
                  <a:solidFill>
                    <a:srgbClr val="FF0000"/>
                  </a:solidFill>
                  <a:latin typeface="Comic Sans MS" panose="030F0702030302020204" pitchFamily="66" charset="0"/>
                </a:rPr>
                <a:t>5</a:t>
              </a:r>
            </a:p>
          </p:txBody>
        </p:sp>
        <p:pic>
          <p:nvPicPr>
            <p:cNvPr id="33" name="Picture 3">
              <a:extLst>
                <a:ext uri="{FF2B5EF4-FFF2-40B4-BE49-F238E27FC236}">
                  <a16:creationId xmlns:a16="http://schemas.microsoft.com/office/drawing/2014/main" id="{842A5272-F90B-4A24-82E6-318C4FB98FAA}"/>
                </a:ext>
              </a:extLst>
            </p:cNvPr>
            <p:cNvPicPr/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65009" y="3588655"/>
              <a:ext cx="3149647" cy="1447808"/>
            </a:xfrm>
            <a:prstGeom prst="rect">
              <a:avLst/>
            </a:prstGeom>
            <a:noFill/>
            <a:ln>
              <a:noFill/>
            </a:ln>
          </p:spPr>
        </p:pic>
      </p:grpSp>
      <p:pic>
        <p:nvPicPr>
          <p:cNvPr id="34" name="Content Placeholder 3">
            <a:extLst>
              <a:ext uri="{FF2B5EF4-FFF2-40B4-BE49-F238E27FC236}">
                <a16:creationId xmlns:a16="http://schemas.microsoft.com/office/drawing/2014/main" id="{652E08EC-DEB0-4775-BBF4-7991CE4906A5}"/>
              </a:ext>
            </a:extLst>
          </p:cNvPr>
          <p:cNvPicPr>
            <a:picLocks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270909" y="3567815"/>
            <a:ext cx="2732724" cy="13608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" name="Picture 6">
            <a:extLst>
              <a:ext uri="{FF2B5EF4-FFF2-40B4-BE49-F238E27FC236}">
                <a16:creationId xmlns:a16="http://schemas.microsoft.com/office/drawing/2014/main" id="{3D05F62E-19F4-4CD3-A72D-A71516F1E177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0038" y="138912"/>
            <a:ext cx="1950871" cy="1622221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4" name="Grup 3">
            <a:extLst>
              <a:ext uri="{FF2B5EF4-FFF2-40B4-BE49-F238E27FC236}">
                <a16:creationId xmlns:a16="http://schemas.microsoft.com/office/drawing/2014/main" id="{C04C36EE-19AC-472D-A6DE-3C474C61963A}"/>
              </a:ext>
            </a:extLst>
          </p:cNvPr>
          <p:cNvGrpSpPr/>
          <p:nvPr/>
        </p:nvGrpSpPr>
        <p:grpSpPr>
          <a:xfrm>
            <a:off x="4522573" y="3436544"/>
            <a:ext cx="2755463" cy="2135958"/>
            <a:chOff x="4522573" y="3436544"/>
            <a:chExt cx="2755463" cy="2135958"/>
          </a:xfrm>
        </p:grpSpPr>
        <p:pic>
          <p:nvPicPr>
            <p:cNvPr id="35" name="Picture 5">
              <a:extLst>
                <a:ext uri="{FF2B5EF4-FFF2-40B4-BE49-F238E27FC236}">
                  <a16:creationId xmlns:a16="http://schemas.microsoft.com/office/drawing/2014/main" id="{07C030FB-DCF8-4A95-973E-B647E995FDA8}"/>
                </a:ext>
              </a:extLst>
            </p:cNvPr>
            <p:cNvPicPr/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4522573" y="3436544"/>
              <a:ext cx="2483708" cy="118585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0" name="Picture 5">
              <a:extLst>
                <a:ext uri="{FF2B5EF4-FFF2-40B4-BE49-F238E27FC236}">
                  <a16:creationId xmlns:a16="http://schemas.microsoft.com/office/drawing/2014/main" id="{07C030FB-DCF8-4A95-973E-B647E995FDA8}"/>
                </a:ext>
              </a:extLst>
            </p:cNvPr>
            <p:cNvPicPr/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4794328" y="4386649"/>
              <a:ext cx="2483708" cy="118585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  <p:extLst>
      <p:ext uri="{BB962C8B-B14F-4D97-AF65-F5344CB8AC3E}">
        <p14:creationId xmlns:p14="http://schemas.microsoft.com/office/powerpoint/2010/main" val="1703963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Kotak Teks 27">
            <a:extLst>
              <a:ext uri="{FF2B5EF4-FFF2-40B4-BE49-F238E27FC236}">
                <a16:creationId xmlns:a16="http://schemas.microsoft.com/office/drawing/2014/main" id="{1A009E4D-AA91-40C7-899F-D4AD37264B20}"/>
              </a:ext>
            </a:extLst>
          </p:cNvPr>
          <p:cNvSpPr txBox="1"/>
          <p:nvPr/>
        </p:nvSpPr>
        <p:spPr>
          <a:xfrm>
            <a:off x="2414136" y="5202194"/>
            <a:ext cx="74083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srgbClr val="FF0000"/>
                </a:solidFill>
                <a:latin typeface="Comic Sans MS" panose="030F0702030302020204" pitchFamily="66" charset="0"/>
              </a:rPr>
              <a:t>2</a:t>
            </a:r>
          </a:p>
        </p:txBody>
      </p:sp>
      <p:pic>
        <p:nvPicPr>
          <p:cNvPr id="27" name="Picture 3">
            <a:extLst>
              <a:ext uri="{FF2B5EF4-FFF2-40B4-BE49-F238E27FC236}">
                <a16:creationId xmlns:a16="http://schemas.microsoft.com/office/drawing/2014/main" id="{842A5272-F90B-4A24-82E6-318C4FB98FAA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6235" y="121925"/>
            <a:ext cx="3188934" cy="1620469"/>
          </a:xfrm>
          <a:prstGeom prst="rect">
            <a:avLst/>
          </a:prstGeom>
          <a:noFill/>
          <a:ln>
            <a:noFill/>
          </a:ln>
        </p:spPr>
      </p:pic>
      <p:pic>
        <p:nvPicPr>
          <p:cNvPr id="36" name="Content Placeholder 3">
            <a:extLst>
              <a:ext uri="{FF2B5EF4-FFF2-40B4-BE49-F238E27FC236}">
                <a16:creationId xmlns:a16="http://schemas.microsoft.com/office/drawing/2014/main" id="{652E08EC-DEB0-4775-BBF4-7991CE4906A5}"/>
              </a:ext>
            </a:extLst>
          </p:cNvPr>
          <p:cNvPicPr>
            <a:picLocks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349461" y="5192620"/>
            <a:ext cx="2210409" cy="11921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5">
            <a:extLst>
              <a:ext uri="{FF2B5EF4-FFF2-40B4-BE49-F238E27FC236}">
                <a16:creationId xmlns:a16="http://schemas.microsoft.com/office/drawing/2014/main" id="{07C030FB-DCF8-4A95-973E-B647E995FDA8}"/>
              </a:ext>
            </a:extLst>
          </p:cNvPr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548908" y="201229"/>
            <a:ext cx="2483708" cy="11858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Picture 6">
            <a:extLst>
              <a:ext uri="{FF2B5EF4-FFF2-40B4-BE49-F238E27FC236}">
                <a16:creationId xmlns:a16="http://schemas.microsoft.com/office/drawing/2014/main" id="{3D05F62E-19F4-4CD3-A72D-A71516F1E177}"/>
              </a:ext>
            </a:extLst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41129" y="341598"/>
            <a:ext cx="1950871" cy="1622221"/>
          </a:xfrm>
          <a:prstGeom prst="rect">
            <a:avLst/>
          </a:prstGeom>
          <a:noFill/>
          <a:ln>
            <a:noFill/>
          </a:ln>
        </p:spPr>
      </p:pic>
      <p:pic>
        <p:nvPicPr>
          <p:cNvPr id="18" name="Picture 5">
            <a:extLst>
              <a:ext uri="{FF2B5EF4-FFF2-40B4-BE49-F238E27FC236}">
                <a16:creationId xmlns:a16="http://schemas.microsoft.com/office/drawing/2014/main" id="{07C030FB-DCF8-4A95-973E-B647E995FDA8}"/>
              </a:ext>
            </a:extLst>
          </p:cNvPr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361867" y="973151"/>
            <a:ext cx="2483708" cy="11858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" name="Picture 6">
            <a:extLst>
              <a:ext uri="{FF2B5EF4-FFF2-40B4-BE49-F238E27FC236}">
                <a16:creationId xmlns:a16="http://schemas.microsoft.com/office/drawing/2014/main" id="{3D05F62E-19F4-4CD3-A72D-A71516F1E177}"/>
              </a:ext>
            </a:extLst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90561" y="416310"/>
            <a:ext cx="1768965" cy="1518996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5" name="Grup 4">
            <a:extLst>
              <a:ext uri="{FF2B5EF4-FFF2-40B4-BE49-F238E27FC236}">
                <a16:creationId xmlns:a16="http://schemas.microsoft.com/office/drawing/2014/main" id="{77754256-86B6-4F6F-9183-A77251DCB856}"/>
              </a:ext>
            </a:extLst>
          </p:cNvPr>
          <p:cNvGrpSpPr/>
          <p:nvPr/>
        </p:nvGrpSpPr>
        <p:grpSpPr>
          <a:xfrm>
            <a:off x="98063" y="2464305"/>
            <a:ext cx="8194389" cy="1620469"/>
            <a:chOff x="98063" y="2464305"/>
            <a:chExt cx="8194389" cy="1620469"/>
          </a:xfrm>
        </p:grpSpPr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AD9FFA73-753B-4242-A7B6-3A691F8D4EE0}"/>
                </a:ext>
              </a:extLst>
            </p:cNvPr>
            <p:cNvSpPr/>
            <p:nvPr/>
          </p:nvSpPr>
          <p:spPr>
            <a:xfrm>
              <a:off x="98063" y="2870736"/>
              <a:ext cx="646910" cy="602442"/>
            </a:xfrm>
            <a:prstGeom prst="ellipse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>
                  <a:solidFill>
                    <a:srgbClr val="FF0000"/>
                  </a:solidFill>
                  <a:latin typeface="Comic Sans MS" panose="030F0702030302020204" pitchFamily="66" charset="0"/>
                </a:rPr>
                <a:t>7</a:t>
              </a:r>
            </a:p>
          </p:txBody>
        </p:sp>
        <p:sp>
          <p:nvSpPr>
            <p:cNvPr id="32" name="Kotak Teks 24">
              <a:extLst>
                <a:ext uri="{FF2B5EF4-FFF2-40B4-BE49-F238E27FC236}">
                  <a16:creationId xmlns:a16="http://schemas.microsoft.com/office/drawing/2014/main" id="{F602B3CA-E4EA-4C37-8305-3919BD80F10D}"/>
                </a:ext>
              </a:extLst>
            </p:cNvPr>
            <p:cNvSpPr txBox="1"/>
            <p:nvPr/>
          </p:nvSpPr>
          <p:spPr>
            <a:xfrm>
              <a:off x="7699972" y="3045119"/>
              <a:ext cx="592480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000" b="1" dirty="0">
                  <a:solidFill>
                    <a:srgbClr val="FF0000"/>
                  </a:solidFill>
                  <a:latin typeface="Comic Sans MS" panose="030F0702030302020204" pitchFamily="66" charset="0"/>
                </a:rPr>
                <a:t>+</a:t>
              </a:r>
            </a:p>
          </p:txBody>
        </p:sp>
        <p:sp>
          <p:nvSpPr>
            <p:cNvPr id="34" name="Kotak Teks 24">
              <a:extLst>
                <a:ext uri="{FF2B5EF4-FFF2-40B4-BE49-F238E27FC236}">
                  <a16:creationId xmlns:a16="http://schemas.microsoft.com/office/drawing/2014/main" id="{F602B3CA-E4EA-4C37-8305-3919BD80F10D}"/>
                </a:ext>
              </a:extLst>
            </p:cNvPr>
            <p:cNvSpPr txBox="1"/>
            <p:nvPr/>
          </p:nvSpPr>
          <p:spPr>
            <a:xfrm>
              <a:off x="3788896" y="2818014"/>
              <a:ext cx="559527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000" b="1" dirty="0">
                  <a:solidFill>
                    <a:srgbClr val="FF0000"/>
                  </a:solidFill>
                  <a:latin typeface="Comic Sans MS" panose="030F0702030302020204" pitchFamily="66" charset="0"/>
                </a:rPr>
                <a:t>=</a:t>
              </a:r>
            </a:p>
          </p:txBody>
        </p:sp>
        <p:pic>
          <p:nvPicPr>
            <p:cNvPr id="23" name="Picture 3">
              <a:extLst>
                <a:ext uri="{FF2B5EF4-FFF2-40B4-BE49-F238E27FC236}">
                  <a16:creationId xmlns:a16="http://schemas.microsoft.com/office/drawing/2014/main" id="{842A5272-F90B-4A24-82E6-318C4FB98FAA}"/>
                </a:ext>
              </a:extLst>
            </p:cNvPr>
            <p:cNvPicPr/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44973" y="2464305"/>
              <a:ext cx="3188934" cy="1620469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6" name="Grup 5">
            <a:extLst>
              <a:ext uri="{FF2B5EF4-FFF2-40B4-BE49-F238E27FC236}">
                <a16:creationId xmlns:a16="http://schemas.microsoft.com/office/drawing/2014/main" id="{E2B859CC-C88A-4F7C-93FC-9BE3D995790C}"/>
              </a:ext>
            </a:extLst>
          </p:cNvPr>
          <p:cNvGrpSpPr/>
          <p:nvPr/>
        </p:nvGrpSpPr>
        <p:grpSpPr>
          <a:xfrm>
            <a:off x="4290957" y="2539711"/>
            <a:ext cx="3529883" cy="2076856"/>
            <a:chOff x="4290957" y="2539711"/>
            <a:chExt cx="3529883" cy="2076856"/>
          </a:xfrm>
        </p:grpSpPr>
        <p:pic>
          <p:nvPicPr>
            <p:cNvPr id="24" name="Content Placeholder 3">
              <a:extLst>
                <a:ext uri="{FF2B5EF4-FFF2-40B4-BE49-F238E27FC236}">
                  <a16:creationId xmlns:a16="http://schemas.microsoft.com/office/drawing/2014/main" id="{652E08EC-DEB0-4775-BBF4-7991CE4906A5}"/>
                </a:ext>
              </a:extLst>
            </p:cNvPr>
            <p:cNvPicPr>
              <a:picLocks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4290957" y="2539711"/>
              <a:ext cx="2732724" cy="13497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6" name="Content Placeholder 3">
              <a:extLst>
                <a:ext uri="{FF2B5EF4-FFF2-40B4-BE49-F238E27FC236}">
                  <a16:creationId xmlns:a16="http://schemas.microsoft.com/office/drawing/2014/main" id="{652E08EC-DEB0-4775-BBF4-7991CE4906A5}"/>
                </a:ext>
              </a:extLst>
            </p:cNvPr>
            <p:cNvPicPr>
              <a:picLocks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4667708" y="2920418"/>
              <a:ext cx="2732724" cy="13497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0" name="Content Placeholder 3">
              <a:extLst>
                <a:ext uri="{FF2B5EF4-FFF2-40B4-BE49-F238E27FC236}">
                  <a16:creationId xmlns:a16="http://schemas.microsoft.com/office/drawing/2014/main" id="{652E08EC-DEB0-4775-BBF4-7991CE4906A5}"/>
                </a:ext>
              </a:extLst>
            </p:cNvPr>
            <p:cNvPicPr>
              <a:picLocks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5088116" y="3266856"/>
              <a:ext cx="2732724" cy="13497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37" name="Content Placeholder 3">
            <a:extLst>
              <a:ext uri="{FF2B5EF4-FFF2-40B4-BE49-F238E27FC236}">
                <a16:creationId xmlns:a16="http://schemas.microsoft.com/office/drawing/2014/main" id="{652E08EC-DEB0-4775-BBF4-7991CE4906A5}"/>
              </a:ext>
            </a:extLst>
          </p:cNvPr>
          <p:cNvPicPr>
            <a:picLocks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88116" y="5413280"/>
            <a:ext cx="2732724" cy="13497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8" name="Picture 5">
            <a:extLst>
              <a:ext uri="{FF2B5EF4-FFF2-40B4-BE49-F238E27FC236}">
                <a16:creationId xmlns:a16="http://schemas.microsoft.com/office/drawing/2014/main" id="{07C030FB-DCF8-4A95-973E-B647E995FDA8}"/>
              </a:ext>
            </a:extLst>
          </p:cNvPr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683011" y="2806135"/>
            <a:ext cx="2483708" cy="11858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7" name="Grup 6">
            <a:extLst>
              <a:ext uri="{FF2B5EF4-FFF2-40B4-BE49-F238E27FC236}">
                <a16:creationId xmlns:a16="http://schemas.microsoft.com/office/drawing/2014/main" id="{600E1B68-20CF-4EA2-8F53-01EE619C2D91}"/>
              </a:ext>
            </a:extLst>
          </p:cNvPr>
          <p:cNvGrpSpPr/>
          <p:nvPr/>
        </p:nvGrpSpPr>
        <p:grpSpPr>
          <a:xfrm>
            <a:off x="98063" y="4753226"/>
            <a:ext cx="4178490" cy="1509706"/>
            <a:chOff x="98063" y="4753226"/>
            <a:chExt cx="4178490" cy="1509706"/>
          </a:xfrm>
        </p:grpSpPr>
        <p:pic>
          <p:nvPicPr>
            <p:cNvPr id="31" name="Picture 3">
              <a:extLst>
                <a:ext uri="{FF2B5EF4-FFF2-40B4-BE49-F238E27FC236}">
                  <a16:creationId xmlns:a16="http://schemas.microsoft.com/office/drawing/2014/main" id="{842A5272-F90B-4A24-82E6-318C4FB98FAA}"/>
                </a:ext>
              </a:extLst>
            </p:cNvPr>
            <p:cNvPicPr/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47988" y="4753226"/>
              <a:ext cx="2940908" cy="1509706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39" name="Oval 38">
              <a:extLst>
                <a:ext uri="{FF2B5EF4-FFF2-40B4-BE49-F238E27FC236}">
                  <a16:creationId xmlns:a16="http://schemas.microsoft.com/office/drawing/2014/main" id="{AD9FFA73-753B-4242-A7B6-3A691F8D4EE0}"/>
                </a:ext>
              </a:extLst>
            </p:cNvPr>
            <p:cNvSpPr/>
            <p:nvPr/>
          </p:nvSpPr>
          <p:spPr>
            <a:xfrm>
              <a:off x="98063" y="5087201"/>
              <a:ext cx="646910" cy="602442"/>
            </a:xfrm>
            <a:prstGeom prst="ellipse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>
                  <a:solidFill>
                    <a:srgbClr val="FF0000"/>
                  </a:solidFill>
                  <a:latin typeface="Comic Sans MS" panose="030F0702030302020204" pitchFamily="66" charset="0"/>
                </a:rPr>
                <a:t>8</a:t>
              </a:r>
            </a:p>
          </p:txBody>
        </p:sp>
        <p:sp>
          <p:nvSpPr>
            <p:cNvPr id="40" name="Kotak Teks 24">
              <a:extLst>
                <a:ext uri="{FF2B5EF4-FFF2-40B4-BE49-F238E27FC236}">
                  <a16:creationId xmlns:a16="http://schemas.microsoft.com/office/drawing/2014/main" id="{F602B3CA-E4EA-4C37-8305-3919BD80F10D}"/>
                </a:ext>
              </a:extLst>
            </p:cNvPr>
            <p:cNvSpPr txBox="1"/>
            <p:nvPr/>
          </p:nvSpPr>
          <p:spPr>
            <a:xfrm>
              <a:off x="3717026" y="5218780"/>
              <a:ext cx="559527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000" b="1" dirty="0">
                  <a:solidFill>
                    <a:srgbClr val="FF0000"/>
                  </a:solidFill>
                  <a:latin typeface="Comic Sans MS" panose="030F0702030302020204" pitchFamily="66" charset="0"/>
                </a:rPr>
                <a:t>=</a:t>
              </a:r>
            </a:p>
          </p:txBody>
        </p:sp>
      </p:grpSp>
      <p:pic>
        <p:nvPicPr>
          <p:cNvPr id="41" name="Content Placeholder 3">
            <a:extLst>
              <a:ext uri="{FF2B5EF4-FFF2-40B4-BE49-F238E27FC236}">
                <a16:creationId xmlns:a16="http://schemas.microsoft.com/office/drawing/2014/main" id="{652E08EC-DEB0-4775-BBF4-7991CE4906A5}"/>
              </a:ext>
            </a:extLst>
          </p:cNvPr>
          <p:cNvPicPr>
            <a:picLocks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88551" y="5405160"/>
            <a:ext cx="2732724" cy="13497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2" name="Content Placeholder 3">
            <a:extLst>
              <a:ext uri="{FF2B5EF4-FFF2-40B4-BE49-F238E27FC236}">
                <a16:creationId xmlns:a16="http://schemas.microsoft.com/office/drawing/2014/main" id="{652E08EC-DEB0-4775-BBF4-7991CE4906A5}"/>
              </a:ext>
            </a:extLst>
          </p:cNvPr>
          <p:cNvPicPr>
            <a:picLocks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967256" y="5144417"/>
            <a:ext cx="2732724" cy="13497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3" name="Content Placeholder 3">
            <a:extLst>
              <a:ext uri="{FF2B5EF4-FFF2-40B4-BE49-F238E27FC236}">
                <a16:creationId xmlns:a16="http://schemas.microsoft.com/office/drawing/2014/main" id="{652E08EC-DEB0-4775-BBF4-7991CE4906A5}"/>
              </a:ext>
            </a:extLst>
          </p:cNvPr>
          <p:cNvPicPr>
            <a:picLocks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407290" y="5276121"/>
            <a:ext cx="2732724" cy="13497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9" name="Picture 3">
            <a:extLst>
              <a:ext uri="{FF2B5EF4-FFF2-40B4-BE49-F238E27FC236}">
                <a16:creationId xmlns:a16="http://schemas.microsoft.com/office/drawing/2014/main" id="{B7A682A0-85FE-4D8E-9664-FC04D48033D4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6235" y="94216"/>
            <a:ext cx="3188934" cy="1620469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2" name="Grup 1">
            <a:extLst>
              <a:ext uri="{FF2B5EF4-FFF2-40B4-BE49-F238E27FC236}">
                <a16:creationId xmlns:a16="http://schemas.microsoft.com/office/drawing/2014/main" id="{26256CCD-61A0-4355-8D54-FCC78FBEAE5D}"/>
              </a:ext>
            </a:extLst>
          </p:cNvPr>
          <p:cNvGrpSpPr/>
          <p:nvPr/>
        </p:nvGrpSpPr>
        <p:grpSpPr>
          <a:xfrm>
            <a:off x="98063" y="66506"/>
            <a:ext cx="8426983" cy="1620469"/>
            <a:chOff x="98063" y="66506"/>
            <a:chExt cx="8426983" cy="1620469"/>
          </a:xfrm>
        </p:grpSpPr>
        <p:sp>
          <p:nvSpPr>
            <p:cNvPr id="25" name="Kotak Teks 24">
              <a:extLst>
                <a:ext uri="{FF2B5EF4-FFF2-40B4-BE49-F238E27FC236}">
                  <a16:creationId xmlns:a16="http://schemas.microsoft.com/office/drawing/2014/main" id="{F602B3CA-E4EA-4C37-8305-3919BD80F10D}"/>
                </a:ext>
              </a:extLst>
            </p:cNvPr>
            <p:cNvSpPr txBox="1"/>
            <p:nvPr/>
          </p:nvSpPr>
          <p:spPr>
            <a:xfrm>
              <a:off x="3877246" y="520644"/>
              <a:ext cx="740833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000" b="1" dirty="0">
                  <a:solidFill>
                    <a:srgbClr val="FF0000"/>
                  </a:solidFill>
                  <a:latin typeface="Comic Sans MS" panose="030F0702030302020204" pitchFamily="66" charset="0"/>
                </a:rPr>
                <a:t>=</a:t>
              </a:r>
            </a:p>
          </p:txBody>
        </p:sp>
        <p:sp>
          <p:nvSpPr>
            <p:cNvPr id="21" name="Oval 20">
              <a:extLst>
                <a:ext uri="{FF2B5EF4-FFF2-40B4-BE49-F238E27FC236}">
                  <a16:creationId xmlns:a16="http://schemas.microsoft.com/office/drawing/2014/main" id="{AD9FFA73-753B-4242-A7B6-3A691F8D4EE0}"/>
                </a:ext>
              </a:extLst>
            </p:cNvPr>
            <p:cNvSpPr/>
            <p:nvPr/>
          </p:nvSpPr>
          <p:spPr>
            <a:xfrm>
              <a:off x="98063" y="164005"/>
              <a:ext cx="646910" cy="602442"/>
            </a:xfrm>
            <a:prstGeom prst="ellipse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>
                  <a:solidFill>
                    <a:srgbClr val="FF0000"/>
                  </a:solidFill>
                  <a:latin typeface="Comic Sans MS" panose="030F0702030302020204" pitchFamily="66" charset="0"/>
                </a:rPr>
                <a:t>6</a:t>
              </a:r>
            </a:p>
          </p:txBody>
        </p:sp>
        <p:sp>
          <p:nvSpPr>
            <p:cNvPr id="20" name="Kotak Teks 24">
              <a:extLst>
                <a:ext uri="{FF2B5EF4-FFF2-40B4-BE49-F238E27FC236}">
                  <a16:creationId xmlns:a16="http://schemas.microsoft.com/office/drawing/2014/main" id="{F602B3CA-E4EA-4C37-8305-3919BD80F10D}"/>
                </a:ext>
              </a:extLst>
            </p:cNvPr>
            <p:cNvSpPr txBox="1"/>
            <p:nvPr/>
          </p:nvSpPr>
          <p:spPr>
            <a:xfrm>
              <a:off x="7932566" y="751150"/>
              <a:ext cx="592480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000" b="1" dirty="0">
                  <a:solidFill>
                    <a:srgbClr val="FF0000"/>
                  </a:solidFill>
                  <a:latin typeface="Comic Sans MS" panose="030F0702030302020204" pitchFamily="66" charset="0"/>
                </a:rPr>
                <a:t>+</a:t>
              </a:r>
            </a:p>
          </p:txBody>
        </p:sp>
        <p:pic>
          <p:nvPicPr>
            <p:cNvPr id="33" name="Picture 3">
              <a:extLst>
                <a:ext uri="{FF2B5EF4-FFF2-40B4-BE49-F238E27FC236}">
                  <a16:creationId xmlns:a16="http://schemas.microsoft.com/office/drawing/2014/main" id="{922A36C6-24BE-4987-A6E2-A675B9901315}"/>
                </a:ext>
              </a:extLst>
            </p:cNvPr>
            <p:cNvPicPr/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86235" y="66506"/>
              <a:ext cx="3188934" cy="1620469"/>
            </a:xfrm>
            <a:prstGeom prst="rect">
              <a:avLst/>
            </a:prstGeom>
            <a:noFill/>
            <a:ln>
              <a:noFill/>
            </a:ln>
          </p:spPr>
        </p:pic>
      </p:grpSp>
      <p:pic>
        <p:nvPicPr>
          <p:cNvPr id="46" name="Picture 5">
            <a:extLst>
              <a:ext uri="{FF2B5EF4-FFF2-40B4-BE49-F238E27FC236}">
                <a16:creationId xmlns:a16="http://schemas.microsoft.com/office/drawing/2014/main" id="{9D7996F0-E9AB-4F19-BA55-A2C98CB35242}"/>
              </a:ext>
            </a:extLst>
          </p:cNvPr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548908" y="145811"/>
            <a:ext cx="2483708" cy="11858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4" name="Grup 3">
            <a:extLst>
              <a:ext uri="{FF2B5EF4-FFF2-40B4-BE49-F238E27FC236}">
                <a16:creationId xmlns:a16="http://schemas.microsoft.com/office/drawing/2014/main" id="{9FD7FDBD-8655-4242-9D50-6BBB881E0AFD}"/>
              </a:ext>
            </a:extLst>
          </p:cNvPr>
          <p:cNvGrpSpPr/>
          <p:nvPr/>
        </p:nvGrpSpPr>
        <p:grpSpPr>
          <a:xfrm>
            <a:off x="4548908" y="118102"/>
            <a:ext cx="3296667" cy="2013193"/>
            <a:chOff x="4548908" y="118102"/>
            <a:chExt cx="3296667" cy="2013193"/>
          </a:xfrm>
        </p:grpSpPr>
        <p:pic>
          <p:nvPicPr>
            <p:cNvPr id="47" name="Picture 5">
              <a:extLst>
                <a:ext uri="{FF2B5EF4-FFF2-40B4-BE49-F238E27FC236}">
                  <a16:creationId xmlns:a16="http://schemas.microsoft.com/office/drawing/2014/main" id="{A9BEA8C3-05E9-4CAF-B135-C6F2D1E540BE}"/>
                </a:ext>
              </a:extLst>
            </p:cNvPr>
            <p:cNvPicPr/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5361867" y="945442"/>
              <a:ext cx="2483708" cy="118585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8" name="Picture 5">
              <a:extLst>
                <a:ext uri="{FF2B5EF4-FFF2-40B4-BE49-F238E27FC236}">
                  <a16:creationId xmlns:a16="http://schemas.microsoft.com/office/drawing/2014/main" id="{6F065243-C8D2-42BC-B899-42CD78477916}"/>
                </a:ext>
              </a:extLst>
            </p:cNvPr>
            <p:cNvPicPr/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4548908" y="118102"/>
              <a:ext cx="2483708" cy="118585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  <p:extLst>
      <p:ext uri="{BB962C8B-B14F-4D97-AF65-F5344CB8AC3E}">
        <p14:creationId xmlns:p14="http://schemas.microsoft.com/office/powerpoint/2010/main" val="28071623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 1">
            <a:extLst>
              <a:ext uri="{FF2B5EF4-FFF2-40B4-BE49-F238E27FC236}">
                <a16:creationId xmlns:a16="http://schemas.microsoft.com/office/drawing/2014/main" id="{A0B8ADC9-F6A1-4B25-B77D-5A93026C6AE8}"/>
              </a:ext>
            </a:extLst>
          </p:cNvPr>
          <p:cNvGrpSpPr/>
          <p:nvPr/>
        </p:nvGrpSpPr>
        <p:grpSpPr>
          <a:xfrm>
            <a:off x="131917" y="10296"/>
            <a:ext cx="4285105" cy="1462258"/>
            <a:chOff x="131917" y="10296"/>
            <a:chExt cx="4285105" cy="1462258"/>
          </a:xfrm>
        </p:grpSpPr>
        <p:sp>
          <p:nvSpPr>
            <p:cNvPr id="18" name="Kotak Teks 17">
              <a:extLst>
                <a:ext uri="{FF2B5EF4-FFF2-40B4-BE49-F238E27FC236}">
                  <a16:creationId xmlns:a16="http://schemas.microsoft.com/office/drawing/2014/main" id="{56893435-8CE6-478A-993F-6827DC24E6C9}"/>
                </a:ext>
              </a:extLst>
            </p:cNvPr>
            <p:cNvSpPr txBox="1"/>
            <p:nvPr/>
          </p:nvSpPr>
          <p:spPr>
            <a:xfrm>
              <a:off x="3787863" y="284690"/>
              <a:ext cx="629159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000" b="1" dirty="0">
                  <a:solidFill>
                    <a:srgbClr val="FF0000"/>
                  </a:solidFill>
                  <a:latin typeface="Comic Sans MS" panose="030F0702030302020204" pitchFamily="66" charset="0"/>
                </a:rPr>
                <a:t>=</a:t>
              </a:r>
            </a:p>
          </p:txBody>
        </p:sp>
        <p:sp>
          <p:nvSpPr>
            <p:cNvPr id="17" name="Oval 16">
              <a:extLst>
                <a:ext uri="{FF2B5EF4-FFF2-40B4-BE49-F238E27FC236}">
                  <a16:creationId xmlns:a16="http://schemas.microsoft.com/office/drawing/2014/main" id="{B17EEFEF-565B-41E0-9D98-9CE58583EEE4}"/>
                </a:ext>
              </a:extLst>
            </p:cNvPr>
            <p:cNvSpPr/>
            <p:nvPr/>
          </p:nvSpPr>
          <p:spPr>
            <a:xfrm>
              <a:off x="131917" y="113114"/>
              <a:ext cx="623454" cy="662365"/>
            </a:xfrm>
            <a:prstGeom prst="ellipse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>
                  <a:solidFill>
                    <a:srgbClr val="FF0000"/>
                  </a:solidFill>
                  <a:latin typeface="Comic Sans MS" panose="030F0702030302020204" pitchFamily="66" charset="0"/>
                </a:rPr>
                <a:t>8</a:t>
              </a:r>
            </a:p>
          </p:txBody>
        </p:sp>
        <p:pic>
          <p:nvPicPr>
            <p:cNvPr id="23" name="Picture 4" descr="http://www.harianbernas.com/online/public/foto_news/image_news_535/01451203846Sultan%20Mahmud%20Badaruddin%20II.jfif">
              <a:extLst>
                <a:ext uri="{FF2B5EF4-FFF2-40B4-BE49-F238E27FC236}">
                  <a16:creationId xmlns:a16="http://schemas.microsoft.com/office/drawing/2014/main" id="{CFD99A06-0BBD-49A7-8638-140BF3FE439A}"/>
                </a:ext>
              </a:extLst>
            </p:cNvPr>
            <p:cNvPicPr/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942666" y="10296"/>
              <a:ext cx="2928553" cy="14622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25" name="Picture 5">
            <a:extLst>
              <a:ext uri="{FF2B5EF4-FFF2-40B4-BE49-F238E27FC236}">
                <a16:creationId xmlns:a16="http://schemas.microsoft.com/office/drawing/2014/main" id="{07C030FB-DCF8-4A95-973E-B647E995FDA8}"/>
              </a:ext>
            </a:extLst>
          </p:cNvPr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490056" y="140823"/>
            <a:ext cx="2772163" cy="133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" name="Picture 3">
            <a:extLst>
              <a:ext uri="{FF2B5EF4-FFF2-40B4-BE49-F238E27FC236}">
                <a16:creationId xmlns:a16="http://schemas.microsoft.com/office/drawing/2014/main" id="{842A5272-F90B-4A24-82E6-318C4FB98FAA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60140" y="3523085"/>
            <a:ext cx="3085072" cy="1506191"/>
          </a:xfrm>
          <a:prstGeom prst="rect">
            <a:avLst/>
          </a:prstGeom>
          <a:noFill/>
          <a:ln>
            <a:noFill/>
          </a:ln>
        </p:spPr>
      </p:pic>
      <p:pic>
        <p:nvPicPr>
          <p:cNvPr id="28" name="Picture 5">
            <a:extLst>
              <a:ext uri="{FF2B5EF4-FFF2-40B4-BE49-F238E27FC236}">
                <a16:creationId xmlns:a16="http://schemas.microsoft.com/office/drawing/2014/main" id="{07C030FB-DCF8-4A95-973E-B647E995FDA8}"/>
              </a:ext>
            </a:extLst>
          </p:cNvPr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242404" y="3201975"/>
            <a:ext cx="2644346" cy="12974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2" name="Content Placeholder 3">
            <a:extLst>
              <a:ext uri="{FF2B5EF4-FFF2-40B4-BE49-F238E27FC236}">
                <a16:creationId xmlns:a16="http://schemas.microsoft.com/office/drawing/2014/main" id="{652E08EC-DEB0-4775-BBF4-7991CE4906A5}"/>
              </a:ext>
            </a:extLst>
          </p:cNvPr>
          <p:cNvPicPr>
            <a:picLocks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410377" y="5073033"/>
            <a:ext cx="2732724" cy="12217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Picture 5">
            <a:extLst>
              <a:ext uri="{FF2B5EF4-FFF2-40B4-BE49-F238E27FC236}">
                <a16:creationId xmlns:a16="http://schemas.microsoft.com/office/drawing/2014/main" id="{07C030FB-DCF8-4A95-973E-B647E995FDA8}"/>
              </a:ext>
            </a:extLst>
          </p:cNvPr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323637" y="366857"/>
            <a:ext cx="2772163" cy="133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5">
            <a:extLst>
              <a:ext uri="{FF2B5EF4-FFF2-40B4-BE49-F238E27FC236}">
                <a16:creationId xmlns:a16="http://schemas.microsoft.com/office/drawing/2014/main" id="{07C030FB-DCF8-4A95-973E-B647E995FDA8}"/>
              </a:ext>
            </a:extLst>
          </p:cNvPr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460573" y="656388"/>
            <a:ext cx="2772163" cy="133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" name="Picture 5">
            <a:extLst>
              <a:ext uri="{FF2B5EF4-FFF2-40B4-BE49-F238E27FC236}">
                <a16:creationId xmlns:a16="http://schemas.microsoft.com/office/drawing/2014/main" id="{07C030FB-DCF8-4A95-973E-B647E995FDA8}"/>
              </a:ext>
            </a:extLst>
          </p:cNvPr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911943" y="992576"/>
            <a:ext cx="2772163" cy="133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9" name="Picture 5">
            <a:extLst>
              <a:ext uri="{FF2B5EF4-FFF2-40B4-BE49-F238E27FC236}">
                <a16:creationId xmlns:a16="http://schemas.microsoft.com/office/drawing/2014/main" id="{07C030FB-DCF8-4A95-973E-B647E995FDA8}"/>
              </a:ext>
            </a:extLst>
          </p:cNvPr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113421" y="1307142"/>
            <a:ext cx="2772163" cy="133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3" name="Grup 2">
            <a:extLst>
              <a:ext uri="{FF2B5EF4-FFF2-40B4-BE49-F238E27FC236}">
                <a16:creationId xmlns:a16="http://schemas.microsoft.com/office/drawing/2014/main" id="{39A4F198-16B9-4343-AD96-E1B7B527B65A}"/>
              </a:ext>
            </a:extLst>
          </p:cNvPr>
          <p:cNvGrpSpPr/>
          <p:nvPr/>
        </p:nvGrpSpPr>
        <p:grpSpPr>
          <a:xfrm>
            <a:off x="118367" y="3321887"/>
            <a:ext cx="8118037" cy="1462258"/>
            <a:chOff x="118367" y="3321887"/>
            <a:chExt cx="8118037" cy="1462258"/>
          </a:xfrm>
        </p:grpSpPr>
        <p:sp>
          <p:nvSpPr>
            <p:cNvPr id="19" name="Kotak Teks 18">
              <a:extLst>
                <a:ext uri="{FF2B5EF4-FFF2-40B4-BE49-F238E27FC236}">
                  <a16:creationId xmlns:a16="http://schemas.microsoft.com/office/drawing/2014/main" id="{4DE60C44-6468-44C7-B8B3-B112F665ACCD}"/>
                </a:ext>
              </a:extLst>
            </p:cNvPr>
            <p:cNvSpPr txBox="1"/>
            <p:nvPr/>
          </p:nvSpPr>
          <p:spPr>
            <a:xfrm>
              <a:off x="3698382" y="3568295"/>
              <a:ext cx="588161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000" b="1" dirty="0">
                  <a:solidFill>
                    <a:srgbClr val="FF0000"/>
                  </a:solidFill>
                  <a:latin typeface="Comic Sans MS" panose="030F0702030302020204" pitchFamily="66" charset="0"/>
                </a:rPr>
                <a:t>=</a:t>
              </a:r>
            </a:p>
          </p:txBody>
        </p:sp>
        <p:sp>
          <p:nvSpPr>
            <p:cNvPr id="21" name="Oval 20">
              <a:extLst>
                <a:ext uri="{FF2B5EF4-FFF2-40B4-BE49-F238E27FC236}">
                  <a16:creationId xmlns:a16="http://schemas.microsoft.com/office/drawing/2014/main" id="{C3E3EB67-8388-4A34-BC8A-C0BC0E71A4D7}"/>
                </a:ext>
              </a:extLst>
            </p:cNvPr>
            <p:cNvSpPr/>
            <p:nvPr/>
          </p:nvSpPr>
          <p:spPr>
            <a:xfrm>
              <a:off x="118367" y="3772929"/>
              <a:ext cx="623454" cy="637310"/>
            </a:xfrm>
            <a:prstGeom prst="ellipse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>
                  <a:solidFill>
                    <a:srgbClr val="FF0000"/>
                  </a:solidFill>
                  <a:latin typeface="Comic Sans MS" panose="030F0702030302020204" pitchFamily="66" charset="0"/>
                </a:rPr>
                <a:t>9</a:t>
              </a:r>
            </a:p>
          </p:txBody>
        </p:sp>
        <p:sp>
          <p:nvSpPr>
            <p:cNvPr id="30" name="Kotak Teks 17">
              <a:extLst>
                <a:ext uri="{FF2B5EF4-FFF2-40B4-BE49-F238E27FC236}">
                  <a16:creationId xmlns:a16="http://schemas.microsoft.com/office/drawing/2014/main" id="{56893435-8CE6-478A-993F-6827DC24E6C9}"/>
                </a:ext>
              </a:extLst>
            </p:cNvPr>
            <p:cNvSpPr txBox="1"/>
            <p:nvPr/>
          </p:nvSpPr>
          <p:spPr>
            <a:xfrm>
              <a:off x="7766847" y="3772929"/>
              <a:ext cx="469557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000" b="1" dirty="0">
                  <a:solidFill>
                    <a:srgbClr val="FF0000"/>
                  </a:solidFill>
                  <a:latin typeface="Comic Sans MS" panose="030F0702030302020204" pitchFamily="66" charset="0"/>
                </a:rPr>
                <a:t>+</a:t>
              </a:r>
            </a:p>
          </p:txBody>
        </p:sp>
        <p:pic>
          <p:nvPicPr>
            <p:cNvPr id="33" name="Picture 4" descr="http://www.harianbernas.com/online/public/foto_news/image_news_535/01451203846Sultan%20Mahmud%20Badaruddin%20II.jfif">
              <a:extLst>
                <a:ext uri="{FF2B5EF4-FFF2-40B4-BE49-F238E27FC236}">
                  <a16:creationId xmlns:a16="http://schemas.microsoft.com/office/drawing/2014/main" id="{CFD99A06-0BBD-49A7-8638-140BF3FE439A}"/>
                </a:ext>
              </a:extLst>
            </p:cNvPr>
            <p:cNvPicPr/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853030" y="3321887"/>
              <a:ext cx="2928553" cy="14622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34" name="Picture 5">
            <a:extLst>
              <a:ext uri="{FF2B5EF4-FFF2-40B4-BE49-F238E27FC236}">
                <a16:creationId xmlns:a16="http://schemas.microsoft.com/office/drawing/2014/main" id="{07C030FB-DCF8-4A95-973E-B647E995FDA8}"/>
              </a:ext>
            </a:extLst>
          </p:cNvPr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661680" y="3790809"/>
            <a:ext cx="2644346" cy="12974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8725406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 1">
            <a:extLst>
              <a:ext uri="{FF2B5EF4-FFF2-40B4-BE49-F238E27FC236}">
                <a16:creationId xmlns:a16="http://schemas.microsoft.com/office/drawing/2014/main" id="{70870DA1-68F4-4DF3-8DE4-A3E372E9F9D7}"/>
              </a:ext>
            </a:extLst>
          </p:cNvPr>
          <p:cNvGrpSpPr/>
          <p:nvPr/>
        </p:nvGrpSpPr>
        <p:grpSpPr>
          <a:xfrm>
            <a:off x="-9312" y="10296"/>
            <a:ext cx="4426334" cy="1462258"/>
            <a:chOff x="-9312" y="10296"/>
            <a:chExt cx="4426334" cy="1462258"/>
          </a:xfrm>
        </p:grpSpPr>
        <p:sp>
          <p:nvSpPr>
            <p:cNvPr id="18" name="Kotak Teks 17">
              <a:extLst>
                <a:ext uri="{FF2B5EF4-FFF2-40B4-BE49-F238E27FC236}">
                  <a16:creationId xmlns:a16="http://schemas.microsoft.com/office/drawing/2014/main" id="{56893435-8CE6-478A-993F-6827DC24E6C9}"/>
                </a:ext>
              </a:extLst>
            </p:cNvPr>
            <p:cNvSpPr txBox="1"/>
            <p:nvPr/>
          </p:nvSpPr>
          <p:spPr>
            <a:xfrm>
              <a:off x="3787863" y="284690"/>
              <a:ext cx="629159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000" b="1" dirty="0">
                  <a:solidFill>
                    <a:srgbClr val="FF0000"/>
                  </a:solidFill>
                  <a:latin typeface="Comic Sans MS" panose="030F0702030302020204" pitchFamily="66" charset="0"/>
                </a:rPr>
                <a:t>=</a:t>
              </a:r>
            </a:p>
          </p:txBody>
        </p:sp>
        <p:sp>
          <p:nvSpPr>
            <p:cNvPr id="17" name="Oval 16">
              <a:extLst>
                <a:ext uri="{FF2B5EF4-FFF2-40B4-BE49-F238E27FC236}">
                  <a16:creationId xmlns:a16="http://schemas.microsoft.com/office/drawing/2014/main" id="{B17EEFEF-565B-41E0-9D98-9CE58583EEE4}"/>
                </a:ext>
              </a:extLst>
            </p:cNvPr>
            <p:cNvSpPr/>
            <p:nvPr/>
          </p:nvSpPr>
          <p:spPr>
            <a:xfrm>
              <a:off x="-9312" y="140823"/>
              <a:ext cx="930402" cy="662365"/>
            </a:xfrm>
            <a:prstGeom prst="ellipse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>
                  <a:solidFill>
                    <a:srgbClr val="FF0000"/>
                  </a:solidFill>
                  <a:latin typeface="Comic Sans MS" panose="030F0702030302020204" pitchFamily="66" charset="0"/>
                </a:rPr>
                <a:t>10</a:t>
              </a:r>
            </a:p>
          </p:txBody>
        </p:sp>
        <p:pic>
          <p:nvPicPr>
            <p:cNvPr id="23" name="Picture 4" descr="http://www.harianbernas.com/online/public/foto_news/image_news_535/01451203846Sultan%20Mahmud%20Badaruddin%20II.jfif">
              <a:extLst>
                <a:ext uri="{FF2B5EF4-FFF2-40B4-BE49-F238E27FC236}">
                  <a16:creationId xmlns:a16="http://schemas.microsoft.com/office/drawing/2014/main" id="{CFD99A06-0BBD-49A7-8638-140BF3FE439A}"/>
                </a:ext>
              </a:extLst>
            </p:cNvPr>
            <p:cNvPicPr/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942666" y="10296"/>
              <a:ext cx="2928553" cy="14622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25" name="Picture 5">
            <a:extLst>
              <a:ext uri="{FF2B5EF4-FFF2-40B4-BE49-F238E27FC236}">
                <a16:creationId xmlns:a16="http://schemas.microsoft.com/office/drawing/2014/main" id="{07C030FB-DCF8-4A95-973E-B647E995FDA8}"/>
              </a:ext>
            </a:extLst>
          </p:cNvPr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490056" y="140823"/>
            <a:ext cx="2772163" cy="133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" name="Picture 3">
            <a:extLst>
              <a:ext uri="{FF2B5EF4-FFF2-40B4-BE49-F238E27FC236}">
                <a16:creationId xmlns:a16="http://schemas.microsoft.com/office/drawing/2014/main" id="{842A5272-F90B-4A24-82E6-318C4FB98FAA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03289" y="4435605"/>
            <a:ext cx="3085072" cy="1506191"/>
          </a:xfrm>
          <a:prstGeom prst="rect">
            <a:avLst/>
          </a:prstGeom>
          <a:noFill/>
          <a:ln>
            <a:noFill/>
          </a:ln>
        </p:spPr>
      </p:pic>
      <p:pic>
        <p:nvPicPr>
          <p:cNvPr id="15" name="Picture 5">
            <a:extLst>
              <a:ext uri="{FF2B5EF4-FFF2-40B4-BE49-F238E27FC236}">
                <a16:creationId xmlns:a16="http://schemas.microsoft.com/office/drawing/2014/main" id="{07C030FB-DCF8-4A95-973E-B647E995FDA8}"/>
              </a:ext>
            </a:extLst>
          </p:cNvPr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323637" y="394566"/>
            <a:ext cx="2772163" cy="133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5">
            <a:extLst>
              <a:ext uri="{FF2B5EF4-FFF2-40B4-BE49-F238E27FC236}">
                <a16:creationId xmlns:a16="http://schemas.microsoft.com/office/drawing/2014/main" id="{07C030FB-DCF8-4A95-973E-B647E995FDA8}"/>
              </a:ext>
            </a:extLst>
          </p:cNvPr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460573" y="656388"/>
            <a:ext cx="2772163" cy="133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3" name="Grup 2">
            <a:extLst>
              <a:ext uri="{FF2B5EF4-FFF2-40B4-BE49-F238E27FC236}">
                <a16:creationId xmlns:a16="http://schemas.microsoft.com/office/drawing/2014/main" id="{F97583AE-F8D2-41D9-BB4C-E3CD465949B5}"/>
              </a:ext>
            </a:extLst>
          </p:cNvPr>
          <p:cNvGrpSpPr/>
          <p:nvPr/>
        </p:nvGrpSpPr>
        <p:grpSpPr>
          <a:xfrm>
            <a:off x="-159785" y="4519292"/>
            <a:ext cx="4463074" cy="1462258"/>
            <a:chOff x="-159785" y="4519292"/>
            <a:chExt cx="4463074" cy="1462258"/>
          </a:xfrm>
        </p:grpSpPr>
        <p:sp>
          <p:nvSpPr>
            <p:cNvPr id="19" name="Kotak Teks 18">
              <a:extLst>
                <a:ext uri="{FF2B5EF4-FFF2-40B4-BE49-F238E27FC236}">
                  <a16:creationId xmlns:a16="http://schemas.microsoft.com/office/drawing/2014/main" id="{4DE60C44-6468-44C7-B8B3-B112F665ACCD}"/>
                </a:ext>
              </a:extLst>
            </p:cNvPr>
            <p:cNvSpPr txBox="1"/>
            <p:nvPr/>
          </p:nvSpPr>
          <p:spPr>
            <a:xfrm>
              <a:off x="3715128" y="4874631"/>
              <a:ext cx="588161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000" b="1" dirty="0">
                  <a:solidFill>
                    <a:srgbClr val="FF0000"/>
                  </a:solidFill>
                  <a:latin typeface="Comic Sans MS" panose="030F0702030302020204" pitchFamily="66" charset="0"/>
                </a:rPr>
                <a:t>=</a:t>
              </a:r>
            </a:p>
          </p:txBody>
        </p:sp>
        <p:sp>
          <p:nvSpPr>
            <p:cNvPr id="21" name="Oval 20">
              <a:extLst>
                <a:ext uri="{FF2B5EF4-FFF2-40B4-BE49-F238E27FC236}">
                  <a16:creationId xmlns:a16="http://schemas.microsoft.com/office/drawing/2014/main" id="{C3E3EB67-8388-4A34-BC8A-C0BC0E71A4D7}"/>
                </a:ext>
              </a:extLst>
            </p:cNvPr>
            <p:cNvSpPr/>
            <p:nvPr/>
          </p:nvSpPr>
          <p:spPr>
            <a:xfrm>
              <a:off x="-159785" y="4641933"/>
              <a:ext cx="930402" cy="637310"/>
            </a:xfrm>
            <a:prstGeom prst="ellipse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>
                  <a:solidFill>
                    <a:srgbClr val="FF0000"/>
                  </a:solidFill>
                  <a:latin typeface="Comic Sans MS" panose="030F0702030302020204" pitchFamily="66" charset="0"/>
                </a:rPr>
                <a:t>11</a:t>
              </a:r>
            </a:p>
          </p:txBody>
        </p:sp>
        <p:pic>
          <p:nvPicPr>
            <p:cNvPr id="33" name="Picture 4" descr="http://www.harianbernas.com/online/public/foto_news/image_news_535/01451203846Sultan%20Mahmud%20Badaruddin%20II.jfif">
              <a:extLst>
                <a:ext uri="{FF2B5EF4-FFF2-40B4-BE49-F238E27FC236}">
                  <a16:creationId xmlns:a16="http://schemas.microsoft.com/office/drawing/2014/main" id="{CFD99A06-0BBD-49A7-8638-140BF3FE439A}"/>
                </a:ext>
              </a:extLst>
            </p:cNvPr>
            <p:cNvPicPr/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770617" y="4519292"/>
              <a:ext cx="2928553" cy="14622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20" name="Picture 7">
            <a:extLst>
              <a:ext uri="{FF2B5EF4-FFF2-40B4-BE49-F238E27FC236}">
                <a16:creationId xmlns:a16="http://schemas.microsoft.com/office/drawing/2014/main" id="{AEBE63DD-F686-49FF-BCBA-EC58D69D3289}"/>
              </a:ext>
            </a:extLst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69672" y="-77245"/>
            <a:ext cx="1540614" cy="1467265"/>
          </a:xfrm>
          <a:prstGeom prst="rect">
            <a:avLst/>
          </a:prstGeom>
          <a:noFill/>
          <a:ln>
            <a:noFill/>
          </a:ln>
        </p:spPr>
      </p:pic>
      <p:pic>
        <p:nvPicPr>
          <p:cNvPr id="24" name="Picture 7">
            <a:extLst>
              <a:ext uri="{FF2B5EF4-FFF2-40B4-BE49-F238E27FC236}">
                <a16:creationId xmlns:a16="http://schemas.microsoft.com/office/drawing/2014/main" id="{AEBE63DD-F686-49FF-BCBA-EC58D69D3289}"/>
              </a:ext>
            </a:extLst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75811" y="2061320"/>
            <a:ext cx="1595027" cy="1349809"/>
          </a:xfrm>
          <a:prstGeom prst="rect">
            <a:avLst/>
          </a:prstGeom>
          <a:noFill/>
          <a:ln>
            <a:noFill/>
          </a:ln>
        </p:spPr>
      </p:pic>
      <p:pic>
        <p:nvPicPr>
          <p:cNvPr id="26" name="Picture 7">
            <a:extLst>
              <a:ext uri="{FF2B5EF4-FFF2-40B4-BE49-F238E27FC236}">
                <a16:creationId xmlns:a16="http://schemas.microsoft.com/office/drawing/2014/main" id="{AEBE63DD-F686-49FF-BCBA-EC58D69D3289}"/>
              </a:ext>
            </a:extLst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70839" y="1995139"/>
            <a:ext cx="1584165" cy="1404688"/>
          </a:xfrm>
          <a:prstGeom prst="rect">
            <a:avLst/>
          </a:prstGeom>
          <a:noFill/>
          <a:ln>
            <a:noFill/>
          </a:ln>
        </p:spPr>
      </p:pic>
      <p:pic>
        <p:nvPicPr>
          <p:cNvPr id="31" name="Picture 7">
            <a:extLst>
              <a:ext uri="{FF2B5EF4-FFF2-40B4-BE49-F238E27FC236}">
                <a16:creationId xmlns:a16="http://schemas.microsoft.com/office/drawing/2014/main" id="{AEBE63DD-F686-49FF-BCBA-EC58D69D3289}"/>
              </a:ext>
            </a:extLst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72220" y="1771314"/>
            <a:ext cx="1538066" cy="1451488"/>
          </a:xfrm>
          <a:prstGeom prst="rect">
            <a:avLst/>
          </a:prstGeom>
          <a:noFill/>
          <a:ln>
            <a:noFill/>
          </a:ln>
        </p:spPr>
      </p:pic>
      <p:pic>
        <p:nvPicPr>
          <p:cNvPr id="35" name="Picture 3">
            <a:extLst>
              <a:ext uri="{FF2B5EF4-FFF2-40B4-BE49-F238E27FC236}">
                <a16:creationId xmlns:a16="http://schemas.microsoft.com/office/drawing/2014/main" id="{842A5272-F90B-4A24-82E6-318C4FB98FAA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9718" y="4829422"/>
            <a:ext cx="3085072" cy="150619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6945603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75038"/>
            <a:ext cx="9553832" cy="778476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dirty="0"/>
              <a:t>            </a:t>
            </a:r>
          </a:p>
          <a:p>
            <a:pPr>
              <a:buNone/>
            </a:pPr>
            <a:r>
              <a:rPr lang="en-US" dirty="0"/>
              <a:t>               1   </a:t>
            </a:r>
            <a:r>
              <a:rPr lang="en-US" dirty="0" err="1"/>
              <a:t>keping</a:t>
            </a:r>
            <a:r>
              <a:rPr lang="en-US" dirty="0"/>
              <a:t> uang lima </a:t>
            </a:r>
            <a:r>
              <a:rPr lang="en-US" dirty="0" err="1"/>
              <a:t>ratusan</a:t>
            </a:r>
            <a:r>
              <a:rPr lang="en-US" dirty="0"/>
              <a:t>    =              </a:t>
            </a:r>
            <a:r>
              <a:rPr lang="en-US" dirty="0" err="1"/>
              <a:t>keping</a:t>
            </a:r>
            <a:r>
              <a:rPr lang="en-US" dirty="0"/>
              <a:t> uang </a:t>
            </a:r>
            <a:r>
              <a:rPr lang="en-US" dirty="0" err="1"/>
              <a:t>seratusan</a:t>
            </a:r>
            <a:endParaRPr lang="en-US" dirty="0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526627ED-63E8-4D46-8D64-59D54D1016D8}"/>
              </a:ext>
            </a:extLst>
          </p:cNvPr>
          <p:cNvSpPr/>
          <p:nvPr/>
        </p:nvSpPr>
        <p:spPr>
          <a:xfrm>
            <a:off x="1272375" y="1301576"/>
            <a:ext cx="605852" cy="576651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solidFill>
                  <a:srgbClr val="FF0000"/>
                </a:solidFill>
                <a:latin typeface="Comic Sans MS" panose="030F0702030302020204" pitchFamily="66" charset="0"/>
              </a:rPr>
              <a:t>1</a:t>
            </a:r>
          </a:p>
        </p:txBody>
      </p:sp>
      <p:grpSp>
        <p:nvGrpSpPr>
          <p:cNvPr id="5" name="Grup 4">
            <a:extLst>
              <a:ext uri="{FF2B5EF4-FFF2-40B4-BE49-F238E27FC236}">
                <a16:creationId xmlns:a16="http://schemas.microsoft.com/office/drawing/2014/main" id="{333AB39C-3CB1-4D4E-B39B-DB8C3CF19901}"/>
              </a:ext>
            </a:extLst>
          </p:cNvPr>
          <p:cNvGrpSpPr/>
          <p:nvPr/>
        </p:nvGrpSpPr>
        <p:grpSpPr>
          <a:xfrm>
            <a:off x="978243" y="2426044"/>
            <a:ext cx="9553832" cy="778476"/>
            <a:chOff x="978243" y="2426044"/>
            <a:chExt cx="9553832" cy="778476"/>
          </a:xfrm>
        </p:grpSpPr>
        <p:sp>
          <p:nvSpPr>
            <p:cNvPr id="7" name="Content Placeholder 2"/>
            <p:cNvSpPr txBox="1">
              <a:spLocks/>
            </p:cNvSpPr>
            <p:nvPr/>
          </p:nvSpPr>
          <p:spPr>
            <a:xfrm>
              <a:off x="978243" y="2426044"/>
              <a:ext cx="9553832" cy="778476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 fontScale="85000" lnSpcReduction="20000"/>
            </a:bodyPr>
            <a:lstStyle/>
            <a:p>
              <a:pPr marL="228600" marR="0" lvl="0" indent="-228600" algn="l" defTabSz="914400" rtl="0" eaLnBrk="1" fontAlgn="auto" latinLnBrk="0" hangingPunct="1">
                <a:lnSpc>
                  <a:spcPct val="90000"/>
                </a:lnSpc>
                <a:spcBef>
                  <a:spcPts val="100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None/>
                <a:tabLst/>
                <a:defRPr/>
              </a:pPr>
              <a:r>
                <a:rPr kumimoji="0" lang="en-US" sz="28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            </a:t>
              </a:r>
            </a:p>
            <a:p>
              <a:pPr marL="228600" marR="0" lvl="0" indent="-228600" algn="l" defTabSz="914400" rtl="0" eaLnBrk="1" fontAlgn="auto" latinLnBrk="0" hangingPunct="1">
                <a:lnSpc>
                  <a:spcPct val="90000"/>
                </a:lnSpc>
                <a:spcBef>
                  <a:spcPts val="100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None/>
                <a:tabLst/>
                <a:defRPr/>
              </a:pPr>
              <a:r>
                <a:rPr kumimoji="0" lang="en-US" sz="28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               </a:t>
              </a:r>
              <a:r>
                <a:rPr kumimoji="0" lang="en-US" sz="2800" b="0" i="0" u="none" strike="noStrike" kern="1200" cap="none" spc="0" normalizeH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 </a:t>
              </a:r>
              <a:r>
                <a:rPr lang="en-US" sz="2800" dirty="0"/>
                <a:t>1  </a:t>
              </a:r>
              <a:r>
                <a:rPr lang="en-US" sz="2800" dirty="0" err="1"/>
                <a:t>keping</a:t>
              </a:r>
              <a:r>
                <a:rPr lang="en-US" sz="2800" dirty="0"/>
                <a:t> </a:t>
              </a:r>
              <a:r>
                <a:rPr kumimoji="0" lang="en-US" sz="28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 uang </a:t>
              </a:r>
              <a:r>
                <a:rPr kumimoji="0" lang="en-US" sz="2800" b="0" i="0" u="none" strike="noStrike" kern="1200" cap="none" spc="0" normalizeH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 </a:t>
              </a:r>
              <a:r>
                <a:rPr kumimoji="0" lang="en-US" sz="2800" b="0" i="0" u="none" strike="noStrike" kern="1200" cap="none" spc="0" normalizeH="0" noProof="0" dirty="0" err="1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seribuan</a:t>
              </a:r>
              <a:r>
                <a:rPr kumimoji="0" lang="en-US" sz="2800" b="0" i="0" u="none" strike="noStrike" kern="1200" cap="none" spc="0" normalizeH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 </a:t>
              </a:r>
              <a:r>
                <a:rPr kumimoji="0" lang="en-US" sz="28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     = </a:t>
              </a:r>
              <a:r>
                <a:rPr kumimoji="0" lang="en-US" sz="2800" b="0" i="0" u="none" strike="noStrike" kern="1200" cap="none" spc="0" normalizeH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            </a:t>
              </a:r>
              <a:r>
                <a:rPr kumimoji="0" lang="en-US" sz="2800" b="0" i="0" u="none" strike="noStrike" kern="1200" cap="none" spc="0" normalizeH="0" noProof="0" dirty="0" err="1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keping</a:t>
              </a:r>
              <a:r>
                <a:rPr kumimoji="0" lang="en-US" sz="2800" b="0" i="0" u="none" strike="noStrike" kern="1200" cap="none" spc="0" normalizeH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 uang </a:t>
              </a:r>
              <a:r>
                <a:rPr kumimoji="0" lang="en-US" sz="2800" b="0" i="0" u="none" strike="noStrike" kern="1200" cap="none" spc="0" normalizeH="0" noProof="0" dirty="0" err="1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dua</a:t>
              </a:r>
              <a:r>
                <a:rPr kumimoji="0" lang="en-US" sz="2800" b="0" i="0" u="none" strike="noStrike" kern="1200" cap="none" spc="0" normalizeH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 </a:t>
              </a:r>
              <a:r>
                <a:rPr kumimoji="0" lang="en-US" sz="2800" b="0" i="0" u="none" strike="noStrike" kern="1200" cap="none" spc="0" normalizeH="0" noProof="0" dirty="0" err="1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ratusan</a:t>
              </a:r>
              <a:endPara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526627ED-63E8-4D46-8D64-59D54D1016D8}"/>
                </a:ext>
              </a:extLst>
            </p:cNvPr>
            <p:cNvSpPr/>
            <p:nvPr/>
          </p:nvSpPr>
          <p:spPr>
            <a:xfrm>
              <a:off x="1333035" y="2615512"/>
              <a:ext cx="468056" cy="576651"/>
            </a:xfrm>
            <a:prstGeom prst="ellipse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>
                  <a:solidFill>
                    <a:srgbClr val="FF0000"/>
                  </a:solidFill>
                  <a:latin typeface="Comic Sans MS" panose="030F0702030302020204" pitchFamily="66" charset="0"/>
                </a:rPr>
                <a:t>2</a:t>
              </a:r>
            </a:p>
          </p:txBody>
        </p:sp>
      </p:grpSp>
      <p:sp>
        <p:nvSpPr>
          <p:cNvPr id="11" name="Oval 10">
            <a:extLst>
              <a:ext uri="{FF2B5EF4-FFF2-40B4-BE49-F238E27FC236}">
                <a16:creationId xmlns:a16="http://schemas.microsoft.com/office/drawing/2014/main" id="{526627ED-63E8-4D46-8D64-59D54D1016D8}"/>
              </a:ext>
            </a:extLst>
          </p:cNvPr>
          <p:cNvSpPr/>
          <p:nvPr/>
        </p:nvSpPr>
        <p:spPr>
          <a:xfrm>
            <a:off x="1251780" y="3838830"/>
            <a:ext cx="605852" cy="576651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solidFill>
                  <a:srgbClr val="FF0000"/>
                </a:solidFill>
                <a:latin typeface="Comic Sans MS" panose="030F0702030302020204" pitchFamily="66" charset="0"/>
              </a:rPr>
              <a:t>3</a:t>
            </a:r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1105930" y="3690552"/>
            <a:ext cx="9553832" cy="778476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/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      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         </a:t>
            </a:r>
            <a:r>
              <a:rPr kumimoji="0" lang="en-US" sz="2800" b="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</a:t>
            </a:r>
            <a:r>
              <a:rPr lang="en-US" sz="2800" baseline="0" dirty="0"/>
              <a:t> </a:t>
            </a:r>
            <a:r>
              <a:rPr lang="en-US" sz="2800" dirty="0"/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lembar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uang </a:t>
            </a:r>
            <a:r>
              <a:rPr kumimoji="0" lang="en-US" sz="2800" b="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dua</a:t>
            </a:r>
            <a:r>
              <a:rPr kumimoji="0" lang="en-US" sz="2800" b="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ribuan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=    </a:t>
            </a:r>
            <a:r>
              <a:rPr kumimoji="0" lang="en-US" sz="2800" b="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</a:t>
            </a:r>
            <a:r>
              <a:rPr kumimoji="0" lang="en-US" sz="2800" b="0" i="0" u="none" strike="noStrike" kern="1200" cap="none" spc="0" normalizeH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keping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uang  lima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ratusan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pSp>
        <p:nvGrpSpPr>
          <p:cNvPr id="18" name="Grup 17">
            <a:extLst>
              <a:ext uri="{FF2B5EF4-FFF2-40B4-BE49-F238E27FC236}">
                <a16:creationId xmlns:a16="http://schemas.microsoft.com/office/drawing/2014/main" id="{E34D800D-5142-4DBA-B07C-19B7E40D2697}"/>
              </a:ext>
            </a:extLst>
          </p:cNvPr>
          <p:cNvGrpSpPr/>
          <p:nvPr/>
        </p:nvGrpSpPr>
        <p:grpSpPr>
          <a:xfrm>
            <a:off x="1208903" y="4856206"/>
            <a:ext cx="9553832" cy="778476"/>
            <a:chOff x="1208903" y="4856206"/>
            <a:chExt cx="9553832" cy="778476"/>
          </a:xfrm>
        </p:grpSpPr>
        <p:sp>
          <p:nvSpPr>
            <p:cNvPr id="13" name="Content Placeholder 2"/>
            <p:cNvSpPr txBox="1">
              <a:spLocks/>
            </p:cNvSpPr>
            <p:nvPr/>
          </p:nvSpPr>
          <p:spPr>
            <a:xfrm>
              <a:off x="1208903" y="4856206"/>
              <a:ext cx="9553832" cy="778476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 fontScale="85000" lnSpcReduction="20000"/>
            </a:bodyPr>
            <a:lstStyle/>
            <a:p>
              <a:pPr marL="228600" marR="0" lvl="0" indent="-228600" algn="l" defTabSz="914400" rtl="0" eaLnBrk="1" fontAlgn="auto" latinLnBrk="0" hangingPunct="1">
                <a:lnSpc>
                  <a:spcPct val="90000"/>
                </a:lnSpc>
                <a:spcBef>
                  <a:spcPts val="100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None/>
                <a:tabLst/>
                <a:defRPr/>
              </a:pPr>
              <a:r>
                <a:rPr kumimoji="0" lang="en-US" sz="28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            </a:t>
              </a:r>
            </a:p>
            <a:p>
              <a:pPr marL="228600" marR="0" lvl="0" indent="-228600" algn="l" defTabSz="914400" rtl="0" eaLnBrk="1" fontAlgn="auto" latinLnBrk="0" hangingPunct="1">
                <a:lnSpc>
                  <a:spcPct val="90000"/>
                </a:lnSpc>
                <a:spcBef>
                  <a:spcPts val="100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None/>
                <a:tabLst/>
                <a:defRPr/>
              </a:pPr>
              <a:r>
                <a:rPr kumimoji="0" lang="en-US" sz="28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              2</a:t>
              </a:r>
              <a:r>
                <a:rPr lang="en-US" sz="2800" baseline="0" dirty="0"/>
                <a:t> </a:t>
              </a:r>
              <a:r>
                <a:rPr lang="en-US" sz="2800" dirty="0"/>
                <a:t> </a:t>
              </a:r>
              <a:r>
                <a:rPr kumimoji="0" lang="en-US" sz="2800" b="0" i="0" u="none" strike="noStrike" kern="1200" cap="none" spc="0" normalizeH="0" baseline="0" noProof="0" dirty="0" err="1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lembar</a:t>
              </a:r>
              <a:r>
                <a:rPr kumimoji="0" lang="en-US" sz="28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 uang </a:t>
              </a:r>
              <a:r>
                <a:rPr kumimoji="0" lang="en-US" sz="2800" b="0" i="0" u="none" strike="noStrike" kern="1200" cap="none" spc="0" normalizeH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 </a:t>
              </a:r>
              <a:r>
                <a:rPr kumimoji="0" lang="en-US" sz="2800" b="0" i="0" u="none" strike="noStrike" kern="1200" cap="none" spc="0" normalizeH="0" noProof="0" dirty="0" err="1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dua</a:t>
              </a:r>
              <a:r>
                <a:rPr kumimoji="0" lang="en-US" sz="2800" b="0" i="0" u="none" strike="noStrike" kern="1200" cap="none" spc="0" normalizeH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 </a:t>
              </a:r>
              <a:r>
                <a:rPr kumimoji="0" lang="en-US" sz="2800" b="0" i="0" u="none" strike="noStrike" kern="1200" cap="none" spc="0" normalizeH="0" noProof="0" dirty="0" err="1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ribuan</a:t>
              </a:r>
              <a:r>
                <a:rPr kumimoji="0" lang="en-US" sz="28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    =    </a:t>
              </a:r>
              <a:r>
                <a:rPr kumimoji="0" lang="en-US" sz="2800" b="0" i="0" u="none" strike="noStrike" kern="1200" cap="none" spc="0" normalizeH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    </a:t>
              </a:r>
              <a:r>
                <a:rPr kumimoji="0" lang="en-US" sz="2800" b="0" i="0" u="none" strike="noStrike" kern="1200" cap="none" spc="0" normalizeH="0" noProof="0" dirty="0" err="1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lembar</a:t>
              </a:r>
              <a:r>
                <a:rPr kumimoji="0" lang="en-US" sz="2800" b="0" i="0" u="none" strike="noStrike" kern="1200" cap="none" spc="0" normalizeH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 uang </a:t>
              </a:r>
              <a:r>
                <a:rPr kumimoji="0" lang="en-US" sz="2800" b="0" i="0" u="none" strike="noStrike" kern="1200" cap="none" spc="0" normalizeH="0" noProof="0" dirty="0" err="1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seribuan</a:t>
              </a:r>
              <a:endPara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526627ED-63E8-4D46-8D64-59D54D1016D8}"/>
                </a:ext>
              </a:extLst>
            </p:cNvPr>
            <p:cNvSpPr/>
            <p:nvPr/>
          </p:nvSpPr>
          <p:spPr>
            <a:xfrm>
              <a:off x="1317683" y="5041555"/>
              <a:ext cx="605852" cy="576651"/>
            </a:xfrm>
            <a:prstGeom prst="ellipse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>
                  <a:solidFill>
                    <a:srgbClr val="FF0000"/>
                  </a:solidFill>
                  <a:latin typeface="Comic Sans MS" panose="030F0702030302020204" pitchFamily="66" charset="0"/>
                </a:rPr>
                <a:t>4</a:t>
              </a:r>
            </a:p>
          </p:txBody>
        </p:sp>
      </p:grpSp>
      <p:sp>
        <p:nvSpPr>
          <p:cNvPr id="2" name="Kotak Teks 1">
            <a:extLst>
              <a:ext uri="{FF2B5EF4-FFF2-40B4-BE49-F238E27FC236}">
                <a16:creationId xmlns:a16="http://schemas.microsoft.com/office/drawing/2014/main" id="{09CF30C9-4020-4066-99E5-29D1E4DB0997}"/>
              </a:ext>
            </a:extLst>
          </p:cNvPr>
          <p:cNvSpPr txBox="1"/>
          <p:nvPr/>
        </p:nvSpPr>
        <p:spPr>
          <a:xfrm>
            <a:off x="6096000" y="5111462"/>
            <a:ext cx="3904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Comic Sans MS" panose="030F0702030302020204" pitchFamily="66" charset="0"/>
              </a:rPr>
              <a:t>4</a:t>
            </a:r>
          </a:p>
        </p:txBody>
      </p:sp>
      <p:sp>
        <p:nvSpPr>
          <p:cNvPr id="4" name="Kotak Teks 3">
            <a:extLst>
              <a:ext uri="{FF2B5EF4-FFF2-40B4-BE49-F238E27FC236}">
                <a16:creationId xmlns:a16="http://schemas.microsoft.com/office/drawing/2014/main" id="{5C515A77-B74C-4D1D-A0A4-8DBCA7913408}"/>
              </a:ext>
            </a:extLst>
          </p:cNvPr>
          <p:cNvSpPr txBox="1"/>
          <p:nvPr/>
        </p:nvSpPr>
        <p:spPr>
          <a:xfrm>
            <a:off x="6096000" y="1398198"/>
            <a:ext cx="40427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latin typeface="Comic Sans MS" panose="030F0702030302020204" pitchFamily="66" charset="0"/>
              </a:rPr>
              <a:t>5</a:t>
            </a:r>
          </a:p>
        </p:txBody>
      </p:sp>
      <p:sp>
        <p:nvSpPr>
          <p:cNvPr id="8" name="Kotak Teks 7">
            <a:extLst>
              <a:ext uri="{FF2B5EF4-FFF2-40B4-BE49-F238E27FC236}">
                <a16:creationId xmlns:a16="http://schemas.microsoft.com/office/drawing/2014/main" id="{D60A6E25-8B0D-4C24-9761-10FAA13FDF45}"/>
              </a:ext>
            </a:extLst>
          </p:cNvPr>
          <p:cNvSpPr txBox="1"/>
          <p:nvPr/>
        </p:nvSpPr>
        <p:spPr>
          <a:xfrm>
            <a:off x="6096000" y="2780154"/>
            <a:ext cx="3904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Comic Sans MS" panose="030F0702030302020204" pitchFamily="66" charset="0"/>
              </a:rPr>
              <a:t>5</a:t>
            </a:r>
          </a:p>
        </p:txBody>
      </p:sp>
      <p:sp>
        <p:nvSpPr>
          <p:cNvPr id="9" name="Kotak Teks 8">
            <a:extLst>
              <a:ext uri="{FF2B5EF4-FFF2-40B4-BE49-F238E27FC236}">
                <a16:creationId xmlns:a16="http://schemas.microsoft.com/office/drawing/2014/main" id="{51F00DC1-89F3-4F71-B99B-5214212DE7E1}"/>
              </a:ext>
            </a:extLst>
          </p:cNvPr>
          <p:cNvSpPr txBox="1"/>
          <p:nvPr/>
        </p:nvSpPr>
        <p:spPr>
          <a:xfrm>
            <a:off x="6016025" y="3984375"/>
            <a:ext cx="36021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Comic Sans MS" panose="030F0702030302020204" pitchFamily="66" charset="0"/>
              </a:rPr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21094996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12" grpId="0"/>
      <p:bldP spid="2" grpId="0"/>
      <p:bldP spid="4" grpId="0"/>
      <p:bldP spid="8" grpId="0"/>
      <p:bldP spid="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 txBox="1">
            <a:spLocks/>
          </p:cNvSpPr>
          <p:nvPr/>
        </p:nvSpPr>
        <p:spPr>
          <a:xfrm>
            <a:off x="1365422" y="2207741"/>
            <a:ext cx="9553832" cy="778476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/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      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         1</a:t>
            </a:r>
            <a:r>
              <a:rPr lang="en-US" sz="2800" baseline="0" dirty="0"/>
              <a:t> </a:t>
            </a:r>
            <a:r>
              <a:rPr lang="en-US" sz="2800" dirty="0"/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lembar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uang </a:t>
            </a:r>
            <a:r>
              <a:rPr kumimoji="0" lang="en-US" sz="2800" b="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sepuluh</a:t>
            </a:r>
            <a:r>
              <a:rPr kumimoji="0" lang="en-US" sz="2800" b="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ribuan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=    </a:t>
            </a:r>
            <a:r>
              <a:rPr kumimoji="0" lang="en-US" sz="2800" b="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</a:t>
            </a:r>
            <a:r>
              <a:rPr kumimoji="0" lang="en-US" sz="2800" b="0" i="0" u="none" strike="noStrike" kern="1200" cap="none" spc="0" normalizeH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lembar</a:t>
            </a:r>
            <a:r>
              <a:rPr kumimoji="0" lang="en-US" sz="2800" b="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uang </a:t>
            </a:r>
            <a:r>
              <a:rPr kumimoji="0" lang="en-US" sz="2800" b="0" i="0" u="none" strike="noStrike" kern="1200" cap="none" spc="0" normalizeH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dua</a:t>
            </a:r>
            <a:r>
              <a:rPr kumimoji="0" lang="en-US" sz="2800" b="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ribuan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1307757" y="852616"/>
            <a:ext cx="9553832" cy="1037967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/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      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        2</a:t>
            </a:r>
            <a:r>
              <a:rPr lang="en-US" sz="2800" baseline="0" dirty="0"/>
              <a:t> </a:t>
            </a:r>
            <a:r>
              <a:rPr lang="en-US" sz="2800" dirty="0"/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lembar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uang </a:t>
            </a:r>
            <a:r>
              <a:rPr kumimoji="0" lang="en-US" sz="2800" b="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lima </a:t>
            </a:r>
            <a:r>
              <a:rPr kumimoji="0" lang="en-US" sz="2800" b="0" i="0" u="none" strike="noStrike" kern="1200" cap="none" spc="0" normalizeH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ribuan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=    </a:t>
            </a:r>
            <a:r>
              <a:rPr kumimoji="0" lang="en-US" sz="2800" b="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</a:t>
            </a:r>
            <a:r>
              <a:rPr kumimoji="0" lang="en-US" sz="2800" b="0" i="0" u="none" strike="noStrike" kern="1200" cap="none" spc="0" normalizeH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lembar</a:t>
            </a:r>
            <a:r>
              <a:rPr kumimoji="0" lang="en-US" sz="2800" b="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uang </a:t>
            </a:r>
            <a:r>
              <a:rPr kumimoji="0" lang="en-US" sz="2800" b="0" i="0" u="none" strike="noStrike" kern="1200" cap="none" spc="0" normalizeH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sepuluh</a:t>
            </a:r>
            <a:r>
              <a:rPr kumimoji="0" lang="en-US" sz="2800" b="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ribu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526627ED-63E8-4D46-8D64-59D54D1016D8}"/>
              </a:ext>
            </a:extLst>
          </p:cNvPr>
          <p:cNvSpPr/>
          <p:nvPr/>
        </p:nvSpPr>
        <p:spPr>
          <a:xfrm>
            <a:off x="1387705" y="1256269"/>
            <a:ext cx="605852" cy="576651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solidFill>
                  <a:srgbClr val="FF0000"/>
                </a:solidFill>
                <a:latin typeface="Comic Sans MS" panose="030F0702030302020204" pitchFamily="66" charset="0"/>
              </a:rPr>
              <a:t>5</a:t>
            </a: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526627ED-63E8-4D46-8D64-59D54D1016D8}"/>
              </a:ext>
            </a:extLst>
          </p:cNvPr>
          <p:cNvSpPr/>
          <p:nvPr/>
        </p:nvSpPr>
        <p:spPr>
          <a:xfrm>
            <a:off x="1404181" y="2347782"/>
            <a:ext cx="605852" cy="576651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solidFill>
                  <a:srgbClr val="FF0000"/>
                </a:solidFill>
                <a:latin typeface="Comic Sans MS" panose="030F0702030302020204" pitchFamily="66" charset="0"/>
              </a:rPr>
              <a:t>6</a:t>
            </a:r>
          </a:p>
        </p:txBody>
      </p:sp>
      <p:grpSp>
        <p:nvGrpSpPr>
          <p:cNvPr id="16" name="Grup 15">
            <a:extLst>
              <a:ext uri="{FF2B5EF4-FFF2-40B4-BE49-F238E27FC236}">
                <a16:creationId xmlns:a16="http://schemas.microsoft.com/office/drawing/2014/main" id="{CE0BFBF1-D810-4D87-A429-AECDB0E33F04}"/>
              </a:ext>
            </a:extLst>
          </p:cNvPr>
          <p:cNvGrpSpPr/>
          <p:nvPr/>
        </p:nvGrpSpPr>
        <p:grpSpPr>
          <a:xfrm>
            <a:off x="1410730" y="3377514"/>
            <a:ext cx="9553832" cy="848498"/>
            <a:chOff x="1410730" y="3377514"/>
            <a:chExt cx="9553832" cy="848498"/>
          </a:xfrm>
        </p:grpSpPr>
        <p:sp>
          <p:nvSpPr>
            <p:cNvPr id="6" name="Content Placeholder 2"/>
            <p:cNvSpPr txBox="1">
              <a:spLocks/>
            </p:cNvSpPr>
            <p:nvPr/>
          </p:nvSpPr>
          <p:spPr>
            <a:xfrm>
              <a:off x="1410730" y="3377514"/>
              <a:ext cx="9553832" cy="778476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 fontScale="85000" lnSpcReduction="20000"/>
            </a:bodyPr>
            <a:lstStyle/>
            <a:p>
              <a:pPr marL="228600" marR="0" lvl="0" indent="-228600" algn="l" defTabSz="914400" rtl="0" eaLnBrk="1" fontAlgn="auto" latinLnBrk="0" hangingPunct="1">
                <a:lnSpc>
                  <a:spcPct val="90000"/>
                </a:lnSpc>
                <a:spcBef>
                  <a:spcPts val="100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None/>
                <a:tabLst/>
                <a:defRPr/>
              </a:pPr>
              <a:r>
                <a:rPr kumimoji="0" lang="en-US" sz="28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            </a:t>
              </a:r>
            </a:p>
            <a:p>
              <a:pPr marL="228600" marR="0" lvl="0" indent="-228600" algn="l" defTabSz="914400" rtl="0" eaLnBrk="1" fontAlgn="auto" latinLnBrk="0" hangingPunct="1">
                <a:lnSpc>
                  <a:spcPct val="90000"/>
                </a:lnSpc>
                <a:spcBef>
                  <a:spcPts val="100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None/>
                <a:tabLst/>
                <a:defRPr/>
              </a:pPr>
              <a:r>
                <a:rPr kumimoji="0" lang="en-US" sz="28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              2</a:t>
              </a:r>
              <a:r>
                <a:rPr lang="en-US" sz="2800" baseline="0" dirty="0"/>
                <a:t> </a:t>
              </a:r>
              <a:r>
                <a:rPr lang="en-US" sz="2800" dirty="0"/>
                <a:t> </a:t>
              </a:r>
              <a:r>
                <a:rPr kumimoji="0" lang="en-US" sz="2800" b="0" i="0" u="none" strike="noStrike" kern="1200" cap="none" spc="0" normalizeH="0" baseline="0" noProof="0" dirty="0" err="1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lembar</a:t>
              </a:r>
              <a:r>
                <a:rPr kumimoji="0" lang="en-US" sz="28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 uang </a:t>
              </a:r>
              <a:r>
                <a:rPr kumimoji="0" lang="en-US" sz="2800" b="0" i="0" u="none" strike="noStrike" kern="1200" cap="none" spc="0" normalizeH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 lima </a:t>
              </a:r>
              <a:r>
                <a:rPr kumimoji="0" lang="en-US" sz="2800" b="0" i="0" u="none" strike="noStrike" kern="1200" cap="none" spc="0" normalizeH="0" noProof="0" dirty="0" err="1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ribuan</a:t>
              </a:r>
              <a:r>
                <a:rPr kumimoji="0" lang="en-US" sz="2800" b="0" i="0" u="none" strike="noStrike" kern="1200" cap="none" spc="0" normalizeH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 </a:t>
              </a:r>
              <a:r>
                <a:rPr kumimoji="0" lang="en-US" sz="28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    =    </a:t>
              </a:r>
              <a:r>
                <a:rPr kumimoji="0" lang="en-US" sz="2800" b="0" i="0" u="none" strike="noStrike" kern="1200" cap="none" spc="0" normalizeH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   </a:t>
              </a:r>
              <a:r>
                <a:rPr kumimoji="0" lang="en-US" sz="2800" b="0" i="0" u="none" strike="noStrike" kern="1200" cap="none" spc="0" normalizeH="0" noProof="0" dirty="0" err="1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lembar</a:t>
              </a:r>
              <a:r>
                <a:rPr kumimoji="0" lang="en-US" sz="2800" b="0" i="0" u="none" strike="noStrike" kern="1200" cap="none" spc="0" normalizeH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 uang </a:t>
              </a:r>
              <a:r>
                <a:rPr kumimoji="0" lang="en-US" sz="2800" b="0" i="0" u="none" strike="noStrike" kern="1200" cap="none" spc="0" normalizeH="0" noProof="0" dirty="0" err="1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seribuan</a:t>
              </a:r>
              <a:endPara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526627ED-63E8-4D46-8D64-59D54D1016D8}"/>
                </a:ext>
              </a:extLst>
            </p:cNvPr>
            <p:cNvSpPr/>
            <p:nvPr/>
          </p:nvSpPr>
          <p:spPr>
            <a:xfrm>
              <a:off x="1433012" y="3649361"/>
              <a:ext cx="605852" cy="576651"/>
            </a:xfrm>
            <a:prstGeom prst="ellipse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>
                  <a:solidFill>
                    <a:srgbClr val="FF0000"/>
                  </a:solidFill>
                  <a:latin typeface="Comic Sans MS" panose="030F0702030302020204" pitchFamily="66" charset="0"/>
                </a:rPr>
                <a:t>7</a:t>
              </a:r>
            </a:p>
          </p:txBody>
        </p:sp>
      </p:grpSp>
      <p:grpSp>
        <p:nvGrpSpPr>
          <p:cNvPr id="19" name="Grup 18">
            <a:extLst>
              <a:ext uri="{FF2B5EF4-FFF2-40B4-BE49-F238E27FC236}">
                <a16:creationId xmlns:a16="http://schemas.microsoft.com/office/drawing/2014/main" id="{554E9AA0-C783-4686-9C7C-D26AA8A33A5C}"/>
              </a:ext>
            </a:extLst>
          </p:cNvPr>
          <p:cNvGrpSpPr/>
          <p:nvPr/>
        </p:nvGrpSpPr>
        <p:grpSpPr>
          <a:xfrm>
            <a:off x="1357184" y="4621428"/>
            <a:ext cx="9553832" cy="778476"/>
            <a:chOff x="1357184" y="4621428"/>
            <a:chExt cx="9553832" cy="778476"/>
          </a:xfrm>
        </p:grpSpPr>
        <p:sp>
          <p:nvSpPr>
            <p:cNvPr id="5" name="Content Placeholder 2"/>
            <p:cNvSpPr txBox="1">
              <a:spLocks/>
            </p:cNvSpPr>
            <p:nvPr/>
          </p:nvSpPr>
          <p:spPr>
            <a:xfrm>
              <a:off x="1357184" y="4621428"/>
              <a:ext cx="9553832" cy="778476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 fontScale="85000" lnSpcReduction="20000"/>
            </a:bodyPr>
            <a:lstStyle/>
            <a:p>
              <a:pPr marL="228600" marR="0" lvl="0" indent="-228600" algn="l" defTabSz="914400" rtl="0" eaLnBrk="1" fontAlgn="auto" latinLnBrk="0" hangingPunct="1">
                <a:lnSpc>
                  <a:spcPct val="90000"/>
                </a:lnSpc>
                <a:spcBef>
                  <a:spcPts val="100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None/>
                <a:tabLst/>
                <a:defRPr/>
              </a:pPr>
              <a:r>
                <a:rPr kumimoji="0" lang="en-US" sz="28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            </a:t>
              </a:r>
            </a:p>
            <a:p>
              <a:pPr marL="228600" marR="0" lvl="0" indent="-228600" algn="l" defTabSz="914400" rtl="0" eaLnBrk="1" fontAlgn="auto" latinLnBrk="0" hangingPunct="1">
                <a:lnSpc>
                  <a:spcPct val="90000"/>
                </a:lnSpc>
                <a:spcBef>
                  <a:spcPts val="100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None/>
                <a:tabLst/>
                <a:defRPr/>
              </a:pPr>
              <a:r>
                <a:rPr kumimoji="0" lang="en-US" sz="28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              3</a:t>
              </a:r>
              <a:r>
                <a:rPr lang="en-US" sz="2800" baseline="0" dirty="0"/>
                <a:t> </a:t>
              </a:r>
              <a:r>
                <a:rPr lang="en-US" sz="2800" dirty="0"/>
                <a:t> </a:t>
              </a:r>
              <a:r>
                <a:rPr kumimoji="0" lang="en-US" sz="2800" b="0" i="0" u="none" strike="noStrike" kern="1200" cap="none" spc="0" normalizeH="0" baseline="0" noProof="0" dirty="0" err="1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lembar</a:t>
              </a:r>
              <a:r>
                <a:rPr kumimoji="0" lang="en-US" sz="28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 uang </a:t>
              </a:r>
              <a:r>
                <a:rPr kumimoji="0" lang="en-US" sz="2800" b="0" i="0" u="none" strike="noStrike" kern="1200" cap="none" spc="0" normalizeH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  </a:t>
              </a:r>
              <a:r>
                <a:rPr kumimoji="0" lang="en-US" sz="2800" b="0" i="0" u="none" strike="noStrike" kern="1200" cap="none" spc="0" normalizeH="0" noProof="0" dirty="0" err="1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seribuan</a:t>
              </a:r>
              <a:r>
                <a:rPr kumimoji="0" lang="en-US" sz="28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      =    </a:t>
              </a:r>
              <a:r>
                <a:rPr kumimoji="0" lang="en-US" sz="2800" b="0" i="0" u="none" strike="noStrike" kern="1200" cap="none" spc="0" normalizeH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    </a:t>
              </a:r>
              <a:r>
                <a:rPr kumimoji="0" lang="en-US" sz="2800" b="0" i="0" u="none" strike="noStrike" kern="1200" cap="none" spc="0" normalizeH="0" noProof="0" dirty="0" err="1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keping</a:t>
              </a:r>
              <a:r>
                <a:rPr kumimoji="0" lang="en-US" sz="2800" b="0" i="0" u="none" strike="noStrike" kern="1200" cap="none" spc="0" normalizeH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  uang </a:t>
              </a:r>
              <a:r>
                <a:rPr kumimoji="0" lang="en-US" sz="2800" b="0" i="0" u="none" strike="noStrike" kern="1200" cap="none" spc="0" normalizeH="0" noProof="0" dirty="0" err="1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seribuan</a:t>
              </a:r>
              <a:endPara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526627ED-63E8-4D46-8D64-59D54D1016D8}"/>
                </a:ext>
              </a:extLst>
            </p:cNvPr>
            <p:cNvSpPr/>
            <p:nvPr/>
          </p:nvSpPr>
          <p:spPr>
            <a:xfrm>
              <a:off x="1449489" y="4849092"/>
              <a:ext cx="605852" cy="533212"/>
            </a:xfrm>
            <a:prstGeom prst="ellipse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>
                  <a:solidFill>
                    <a:srgbClr val="FF0000"/>
                  </a:solidFill>
                  <a:latin typeface="Comic Sans MS" panose="030F0702030302020204" pitchFamily="66" charset="0"/>
                </a:rPr>
                <a:t>8</a:t>
              </a:r>
            </a:p>
          </p:txBody>
        </p:sp>
      </p:grpSp>
      <p:sp>
        <p:nvSpPr>
          <p:cNvPr id="2" name="Kotak Teks 1">
            <a:extLst>
              <a:ext uri="{FF2B5EF4-FFF2-40B4-BE49-F238E27FC236}">
                <a16:creationId xmlns:a16="http://schemas.microsoft.com/office/drawing/2014/main" id="{2D7A23FC-FBAA-42B6-ADCE-2CAA8669CEC4}"/>
              </a:ext>
            </a:extLst>
          </p:cNvPr>
          <p:cNvSpPr txBox="1"/>
          <p:nvPr/>
        </p:nvSpPr>
        <p:spPr>
          <a:xfrm>
            <a:off x="6134100" y="5010666"/>
            <a:ext cx="3904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Comic Sans MS" panose="030F0702030302020204" pitchFamily="66" charset="0"/>
              </a:rPr>
              <a:t>3</a:t>
            </a:r>
          </a:p>
        </p:txBody>
      </p:sp>
      <p:sp>
        <p:nvSpPr>
          <p:cNvPr id="3" name="Kotak Teks 2">
            <a:extLst>
              <a:ext uri="{FF2B5EF4-FFF2-40B4-BE49-F238E27FC236}">
                <a16:creationId xmlns:a16="http://schemas.microsoft.com/office/drawing/2014/main" id="{80589B4C-4409-4AF5-B5D0-6E37247A5551}"/>
              </a:ext>
            </a:extLst>
          </p:cNvPr>
          <p:cNvSpPr txBox="1"/>
          <p:nvPr/>
        </p:nvSpPr>
        <p:spPr>
          <a:xfrm>
            <a:off x="6636327" y="1321365"/>
            <a:ext cx="3904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Comic Sans MS" panose="030F0702030302020204" pitchFamily="66" charset="0"/>
              </a:rPr>
              <a:t>1</a:t>
            </a:r>
          </a:p>
        </p:txBody>
      </p:sp>
      <p:sp>
        <p:nvSpPr>
          <p:cNvPr id="4" name="Kotak Teks 3">
            <a:extLst>
              <a:ext uri="{FF2B5EF4-FFF2-40B4-BE49-F238E27FC236}">
                <a16:creationId xmlns:a16="http://schemas.microsoft.com/office/drawing/2014/main" id="{2544B4AA-3C41-4F74-A2AC-CA5A8B525792}"/>
              </a:ext>
            </a:extLst>
          </p:cNvPr>
          <p:cNvSpPr txBox="1"/>
          <p:nvPr/>
        </p:nvSpPr>
        <p:spPr>
          <a:xfrm>
            <a:off x="6776743" y="2498008"/>
            <a:ext cx="3904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Comic Sans MS" panose="030F0702030302020204" pitchFamily="66" charset="0"/>
              </a:rPr>
              <a:t>5</a:t>
            </a:r>
          </a:p>
        </p:txBody>
      </p:sp>
      <p:sp>
        <p:nvSpPr>
          <p:cNvPr id="18" name="Kotak Teks 17">
            <a:extLst>
              <a:ext uri="{FF2B5EF4-FFF2-40B4-BE49-F238E27FC236}">
                <a16:creationId xmlns:a16="http://schemas.microsoft.com/office/drawing/2014/main" id="{1CD77E9F-33F8-4C70-9EB7-BEF4B80A933F}"/>
              </a:ext>
            </a:extLst>
          </p:cNvPr>
          <p:cNvSpPr txBox="1"/>
          <p:nvPr/>
        </p:nvSpPr>
        <p:spPr>
          <a:xfrm>
            <a:off x="6306501" y="3667781"/>
            <a:ext cx="7202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Comic Sans MS" panose="030F0702030302020204" pitchFamily="66" charset="0"/>
              </a:rPr>
              <a:t>10</a:t>
            </a:r>
          </a:p>
        </p:txBody>
      </p:sp>
    </p:spTree>
    <p:extLst>
      <p:ext uri="{BB962C8B-B14F-4D97-AF65-F5344CB8AC3E}">
        <p14:creationId xmlns:p14="http://schemas.microsoft.com/office/powerpoint/2010/main" val="23444686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2" grpId="0"/>
      <p:bldP spid="3" grpId="0"/>
      <p:bldP spid="4" grpId="0"/>
      <p:bldP spid="18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67</TotalTime>
  <Words>144</Words>
  <Application>Microsoft Office PowerPoint</Application>
  <PresentationFormat>Layar Lebar</PresentationFormat>
  <Paragraphs>64</Paragraphs>
  <Slides>8</Slides>
  <Notes>0</Notes>
  <HiddenSlides>0</HiddenSlides>
  <MMClips>0</MMClips>
  <ScaleCrop>false</ScaleCrop>
  <HeadingPairs>
    <vt:vector size="6" baseType="variant">
      <vt:variant>
        <vt:lpstr>Font Dipakai</vt:lpstr>
      </vt:variant>
      <vt:variant>
        <vt:i4>5</vt:i4>
      </vt:variant>
      <vt:variant>
        <vt:lpstr>Tema</vt:lpstr>
      </vt:variant>
      <vt:variant>
        <vt:i4>1</vt:i4>
      </vt:variant>
      <vt:variant>
        <vt:lpstr>Judul Slide</vt:lpstr>
      </vt:variant>
      <vt:variant>
        <vt:i4>8</vt:i4>
      </vt:variant>
    </vt:vector>
  </HeadingPairs>
  <TitlesOfParts>
    <vt:vector size="14" baseType="lpstr">
      <vt:lpstr>Adobe Caslon Pro Bold</vt:lpstr>
      <vt:lpstr>Arial</vt:lpstr>
      <vt:lpstr>Calibri</vt:lpstr>
      <vt:lpstr>Calibri Light</vt:lpstr>
      <vt:lpstr>Comic Sans MS</vt:lpstr>
      <vt:lpstr>Office Theme</vt:lpstr>
      <vt:lpstr>Kesetaraan Nilai Mata Uang</vt:lpstr>
      <vt:lpstr>Kesetaraan Nilai Mata Uang</vt:lpstr>
      <vt:lpstr>Presentasi PowerPoint</vt:lpstr>
      <vt:lpstr>Presentasi PowerPoint</vt:lpstr>
      <vt:lpstr>Presentasi PowerPoint</vt:lpstr>
      <vt:lpstr>Presentasi PowerPoint</vt:lpstr>
      <vt:lpstr>Presentasi PowerPoint</vt:lpstr>
      <vt:lpstr>Presentasi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Kesetaraan Nilai Mata Uang</dc:title>
  <dc:creator>Asus</dc:creator>
  <cp:lastModifiedBy>62821</cp:lastModifiedBy>
  <cp:revision>18</cp:revision>
  <dcterms:created xsi:type="dcterms:W3CDTF">2020-10-16T01:47:22Z</dcterms:created>
  <dcterms:modified xsi:type="dcterms:W3CDTF">2020-10-19T01:56:38Z</dcterms:modified>
</cp:coreProperties>
</file>