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A59F17C-D0ED-47D9-80EA-872DC12FE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22E78A91-DF5E-4D43-89AB-BACD1D4F0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FA2C5868-9D3C-4037-B38E-FD97B7DA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CD09FDD7-416A-4EAF-A416-3B6D6F47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544B026-C3A9-4AE0-A43F-2DCD6853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1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488219D-3008-4C07-BB97-9AED27AA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12C810BE-B239-4208-B5D7-0599F8E0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F9D3A61E-4B0F-4B33-A1D7-CD1BEDD7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6F670D03-F018-4819-B0E6-423B0288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22E84E4-D416-4140-B439-2D3A6F6A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CB25F847-7AC9-4408-8474-BF117283F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BBC391B1-0A19-4D48-97CA-8731A758A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51286FEB-9F62-4AD9-9089-75FAF5CF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77D1F07-8CD5-477E-87DD-7D2C0FD7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5FE367D-430F-443A-A392-6D1FE34B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7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D2A3968-FCAC-47FD-99D6-010A9360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80E7D76-455A-4C6E-8931-6CB66505D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8663D47-2DDF-4444-BCBF-90D82CF7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A5044329-A029-4D1D-9034-1EEA4A33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FD4B9FC-5073-481D-BDCA-9C91A5F8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E0322C2-60B0-4D58-9070-F62F12AF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C68B6DFA-7DAE-4CF2-8D32-4866C235D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08EFB27C-F922-4773-934B-FB134C32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3A1A8E7D-561C-42E7-9F9C-599F758E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15358FA-4322-4CD2-B5A1-6311AFDC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7DE7164-7744-47E4-9645-08CF16A0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A63861A-DA01-43DF-8270-B9B384640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71803FC5-78FD-4EA3-A710-81FCE4B8E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315A3F2D-6A07-4432-AB3B-7E644BE9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E6B97DAD-A7C4-45DB-B326-88EB1700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32899590-AE29-484F-9E4D-C601EBF7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7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6E20708-5BB3-4C12-8A26-7158B78C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701ECB1F-616B-4BAC-A94D-F101E3D59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27A40E9C-8A65-4502-B4C7-8780D570F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AFFC6630-1A67-495A-9A9B-443285F3A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E9362A02-2E9B-4B4F-B9EF-373446CA8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16C48969-B145-41B0-8BA6-B026C7BB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CE3C8D6B-C2AB-47B9-8709-705DE6C5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CD755160-5D09-4B2D-890E-48FCD5CB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D9B594B-7F7C-4203-B636-C9535179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2424C152-EAB1-4AA1-9914-3CDBD9DF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02328CA1-EC9B-4E97-9719-D28E755E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5466E852-E3E1-4D08-A722-4B172FB5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0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4E1EB6CA-1C76-4416-ADE7-1E7D8373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782D2C53-AD9E-4C2F-B8BE-F24179A0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61102507-F8FC-44D4-BF04-FA2318DA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D99DAF4-31ED-4651-8B52-04C2660B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5833ED4-D19D-4A76-A317-61FD64EC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D782FC6D-93DA-410C-963C-0803B6414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9A7E355D-DAA3-4AE4-82CC-16069411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307AC739-BEEF-440E-B6A8-913AFC48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E8A9DB4C-D724-48B1-AFCB-47D085C8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5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03F3742-F503-4683-A90B-406496E5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E7B2939E-8D0B-412E-91FA-C1598D77A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3EA0ED32-16BD-419C-8C8A-0FB100CC4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6F102610-732F-42E9-AC5D-49C065D0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2F902651-B2EF-479D-B747-446B666A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A9AF0FD6-910A-457A-94D6-DC9F045F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C6F75063-78D7-4453-9DDF-B06D6989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445718A9-D0FC-41F3-860C-BE2F1F65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0A4B017C-689D-4779-9723-2C8F2DA97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1048C-F8DA-4515-B0A3-5750E3D2B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0D83C48D-AEDB-4DB0-BA55-74B22E28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A6F359CD-F62D-4042-993B-58E0F32E3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25259-9291-4907-BC68-FE3E49C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E8D6CEF-89C9-4505-A0D5-3B5311B95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293" y="2374147"/>
            <a:ext cx="9781309" cy="803419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Membandingkan</a:t>
            </a:r>
            <a:r>
              <a:rPr lang="en-US" sz="4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Nilai Mata Uang</a:t>
            </a:r>
          </a:p>
        </p:txBody>
      </p:sp>
    </p:spTree>
    <p:extLst>
      <p:ext uri="{BB962C8B-B14F-4D97-AF65-F5344CB8AC3E}">
        <p14:creationId xmlns:p14="http://schemas.microsoft.com/office/powerpoint/2010/main" val="178588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E8D6CEF-89C9-4505-A0D5-3B5311B95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544" y="602745"/>
            <a:ext cx="9781309" cy="803419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Membandingkan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Nilai Mata Uang </a:t>
            </a:r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dengan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lebih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besar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lebih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kecil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, dan </a:t>
            </a:r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sama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dengan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A25CF586-0F1F-4BDA-8B91-34CBB5134F7E}"/>
              </a:ext>
            </a:extLst>
          </p:cNvPr>
          <p:cNvGrpSpPr/>
          <p:nvPr/>
        </p:nvGrpSpPr>
        <p:grpSpPr>
          <a:xfrm>
            <a:off x="1634837" y="2045461"/>
            <a:ext cx="7250238" cy="1545422"/>
            <a:chOff x="1634837" y="2424545"/>
            <a:chExt cx="7250238" cy="1545422"/>
          </a:xfrm>
        </p:grpSpPr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DFB6B8B7-22D5-4999-90E4-6128B079697E}"/>
                </a:ext>
              </a:extLst>
            </p:cNvPr>
            <p:cNvGrpSpPr/>
            <p:nvPr/>
          </p:nvGrpSpPr>
          <p:grpSpPr>
            <a:xfrm>
              <a:off x="1634837" y="2424545"/>
              <a:ext cx="7250238" cy="1545422"/>
              <a:chOff x="1634837" y="2424545"/>
              <a:chExt cx="7250238" cy="1545422"/>
            </a:xfrm>
          </p:grpSpPr>
          <p:pic>
            <p:nvPicPr>
              <p:cNvPr id="3" name="Picture 4">
                <a:extLst>
                  <a:ext uri="{FF2B5EF4-FFF2-40B4-BE49-F238E27FC236}">
                    <a16:creationId xmlns:a16="http://schemas.microsoft.com/office/drawing/2014/main" id="{A7B324CA-17E5-49BA-A0FE-7E8A0854B1AD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0364" y="2424545"/>
                <a:ext cx="1876026" cy="15454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Picture 7">
                <a:extLst>
                  <a:ext uri="{FF2B5EF4-FFF2-40B4-BE49-F238E27FC236}">
                    <a16:creationId xmlns:a16="http://schemas.microsoft.com/office/drawing/2014/main" id="{AEBE63DD-F686-49FF-BCBA-EC58D69D3289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8891" y="2424545"/>
                <a:ext cx="1656184" cy="15454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26627ED-63E8-4D46-8D64-59D54D1016D8}"/>
                  </a:ext>
                </a:extLst>
              </p:cNvPr>
              <p:cNvSpPr/>
              <p:nvPr/>
            </p:nvSpPr>
            <p:spPr>
              <a:xfrm>
                <a:off x="1634837" y="2518528"/>
                <a:ext cx="753615" cy="67872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  <p:cxnSp>
          <p:nvCxnSpPr>
            <p:cNvPr id="10" name="Konektor Lurus 9">
              <a:extLst>
                <a:ext uri="{FF2B5EF4-FFF2-40B4-BE49-F238E27FC236}">
                  <a16:creationId xmlns:a16="http://schemas.microsoft.com/office/drawing/2014/main" id="{89C16FE2-74F6-466D-9EBB-7D0E2ABEC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1811" y="3345870"/>
              <a:ext cx="344411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A373222F-6752-4AF4-BA30-9752089AB424}"/>
              </a:ext>
            </a:extLst>
          </p:cNvPr>
          <p:cNvGrpSpPr/>
          <p:nvPr/>
        </p:nvGrpSpPr>
        <p:grpSpPr>
          <a:xfrm>
            <a:off x="1163781" y="4185570"/>
            <a:ext cx="9871751" cy="1948815"/>
            <a:chOff x="1163781" y="4185570"/>
            <a:chExt cx="9871751" cy="1948815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9F349311-9245-4E49-A313-826AB42626D9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4837" y="4334185"/>
              <a:ext cx="4032448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3D05F62E-19F4-4CD3-A72D-A71516F1E177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7853" y="4444947"/>
              <a:ext cx="1877679" cy="1578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23F957-5152-40DA-B1D9-1B4878CB2C15}"/>
                </a:ext>
              </a:extLst>
            </p:cNvPr>
            <p:cNvSpPr/>
            <p:nvPr/>
          </p:nvSpPr>
          <p:spPr>
            <a:xfrm>
              <a:off x="1163781" y="4185570"/>
              <a:ext cx="706583" cy="6512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  <p:cxnSp>
        <p:nvCxnSpPr>
          <p:cNvPr id="20" name="Konektor Lurus 19">
            <a:extLst>
              <a:ext uri="{FF2B5EF4-FFF2-40B4-BE49-F238E27FC236}">
                <a16:creationId xmlns:a16="http://schemas.microsoft.com/office/drawing/2014/main" id="{88BAE09D-B127-4D41-98E0-5A5E78C3813E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992479" y="5234285"/>
            <a:ext cx="3165374" cy="76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Kotak Teks 24">
            <a:extLst>
              <a:ext uri="{FF2B5EF4-FFF2-40B4-BE49-F238E27FC236}">
                <a16:creationId xmlns:a16="http://schemas.microsoft.com/office/drawing/2014/main" id="{F602B3CA-E4EA-4C37-8305-3919BD80F10D}"/>
              </a:ext>
            </a:extLst>
          </p:cNvPr>
          <p:cNvSpPr txBox="1"/>
          <p:nvPr/>
        </p:nvSpPr>
        <p:spPr>
          <a:xfrm>
            <a:off x="3761023" y="2401905"/>
            <a:ext cx="369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Lebih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kecil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dari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7" name="Kotak Teks 26">
            <a:extLst>
              <a:ext uri="{FF2B5EF4-FFF2-40B4-BE49-F238E27FC236}">
                <a16:creationId xmlns:a16="http://schemas.microsoft.com/office/drawing/2014/main" id="{1165384C-92C1-4A29-8A07-59BCCA788D97}"/>
              </a:ext>
            </a:extLst>
          </p:cNvPr>
          <p:cNvSpPr txBox="1"/>
          <p:nvPr/>
        </p:nvSpPr>
        <p:spPr>
          <a:xfrm>
            <a:off x="5509554" y="478797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Lebih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besar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dari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>
            <a:extLst>
              <a:ext uri="{FF2B5EF4-FFF2-40B4-BE49-F238E27FC236}">
                <a16:creationId xmlns:a16="http://schemas.microsoft.com/office/drawing/2014/main" id="{F0322835-2F4B-4E6C-9C20-E6F8AC01540B}"/>
              </a:ext>
            </a:extLst>
          </p:cNvPr>
          <p:cNvGrpSpPr/>
          <p:nvPr/>
        </p:nvGrpSpPr>
        <p:grpSpPr>
          <a:xfrm>
            <a:off x="152395" y="1167182"/>
            <a:ext cx="11643961" cy="1872208"/>
            <a:chOff x="166250" y="2263105"/>
            <a:chExt cx="11643961" cy="1872208"/>
          </a:xfrm>
        </p:grpSpPr>
        <p:pic>
          <p:nvPicPr>
            <p:cNvPr id="6" name="Picture 4" descr="http://www.harianbernas.com/online/public/foto_news/image_news_535/01451203846Sultan%20Mahmud%20Badaruddin%20II.jfif">
              <a:extLst>
                <a:ext uri="{FF2B5EF4-FFF2-40B4-BE49-F238E27FC236}">
                  <a16:creationId xmlns:a16="http://schemas.microsoft.com/office/drawing/2014/main" id="{CFD99A06-0BBD-49A7-8638-140BF3FE439A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4687" y="2263105"/>
              <a:ext cx="3895524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 9">
              <a:extLst>
                <a:ext uri="{FF2B5EF4-FFF2-40B4-BE49-F238E27FC236}">
                  <a16:creationId xmlns:a16="http://schemas.microsoft.com/office/drawing/2014/main" id="{C6FB6DF2-79BA-4403-87B3-19EF537FC556}"/>
                </a:ext>
              </a:extLst>
            </p:cNvPr>
            <p:cNvGrpSpPr/>
            <p:nvPr/>
          </p:nvGrpSpPr>
          <p:grpSpPr>
            <a:xfrm>
              <a:off x="166250" y="2263105"/>
              <a:ext cx="4568259" cy="1803844"/>
              <a:chOff x="0" y="2297287"/>
              <a:chExt cx="4568259" cy="1803844"/>
            </a:xfrm>
          </p:grpSpPr>
          <p:pic>
            <p:nvPicPr>
              <p:cNvPr id="5" name="Content Placeholder 3">
                <a:extLst>
                  <a:ext uri="{FF2B5EF4-FFF2-40B4-BE49-F238E27FC236}">
                    <a16:creationId xmlns:a16="http://schemas.microsoft.com/office/drawing/2014/main" id="{652E08EC-DEB0-4775-BBF4-7991CE4906A5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4179" y="2297287"/>
                <a:ext cx="4014080" cy="1803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D50709B-1D15-4B11-91DC-EF989C227A03}"/>
                  </a:ext>
                </a:extLst>
              </p:cNvPr>
              <p:cNvSpPr/>
              <p:nvPr/>
            </p:nvSpPr>
            <p:spPr>
              <a:xfrm rot="10800000" flipH="1" flipV="1">
                <a:off x="0" y="2504920"/>
                <a:ext cx="581896" cy="563222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  <p:cxnSp>
          <p:nvCxnSpPr>
            <p:cNvPr id="9" name="Konektor Lurus 8">
              <a:extLst>
                <a:ext uri="{FF2B5EF4-FFF2-40B4-BE49-F238E27FC236}">
                  <a16:creationId xmlns:a16="http://schemas.microsoft.com/office/drawing/2014/main" id="{3E264D33-8EB8-433A-B7BE-9FFD40C7335B}"/>
                </a:ext>
              </a:extLst>
            </p:cNvPr>
            <p:cNvCxnSpPr/>
            <p:nvPr/>
          </p:nvCxnSpPr>
          <p:spPr>
            <a:xfrm>
              <a:off x="4904507" y="3199209"/>
              <a:ext cx="28401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 12">
            <a:extLst>
              <a:ext uri="{FF2B5EF4-FFF2-40B4-BE49-F238E27FC236}">
                <a16:creationId xmlns:a16="http://schemas.microsoft.com/office/drawing/2014/main" id="{69D7BDC1-DE03-40FF-8610-43659DEF2382}"/>
              </a:ext>
            </a:extLst>
          </p:cNvPr>
          <p:cNvGrpSpPr/>
          <p:nvPr/>
        </p:nvGrpSpPr>
        <p:grpSpPr>
          <a:xfrm>
            <a:off x="1080654" y="3886975"/>
            <a:ext cx="8478982" cy="741984"/>
            <a:chOff x="1025236" y="4992254"/>
            <a:chExt cx="8478982" cy="6373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7EEFEF-565B-41E0-9D98-9CE58583EEE4}"/>
                </a:ext>
              </a:extLst>
            </p:cNvPr>
            <p:cNvSpPr/>
            <p:nvPr/>
          </p:nvSpPr>
          <p:spPr>
            <a:xfrm>
              <a:off x="1025236" y="4992254"/>
              <a:ext cx="623454" cy="63731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" name="Kotak Teks 11">
              <a:extLst>
                <a:ext uri="{FF2B5EF4-FFF2-40B4-BE49-F238E27FC236}">
                  <a16:creationId xmlns:a16="http://schemas.microsoft.com/office/drawing/2014/main" id="{27D92323-CC10-4CC6-94E5-C35F4EFA20A9}"/>
                </a:ext>
              </a:extLst>
            </p:cNvPr>
            <p:cNvSpPr txBox="1"/>
            <p:nvPr/>
          </p:nvSpPr>
          <p:spPr>
            <a:xfrm>
              <a:off x="1523999" y="4992254"/>
              <a:ext cx="798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Rp 4.000,00    ___________________   Rp 3.000,00</a:t>
              </a:r>
            </a:p>
          </p:txBody>
        </p:sp>
      </p:grpSp>
      <p:sp>
        <p:nvSpPr>
          <p:cNvPr id="15" name="Kotak Teks 14">
            <a:extLst>
              <a:ext uri="{FF2B5EF4-FFF2-40B4-BE49-F238E27FC236}">
                <a16:creationId xmlns:a16="http://schemas.microsoft.com/office/drawing/2014/main" id="{3BF24F5B-70C9-4EFD-8F5B-EEF8EABD33F8}"/>
              </a:ext>
            </a:extLst>
          </p:cNvPr>
          <p:cNvSpPr txBox="1"/>
          <p:nvPr/>
        </p:nvSpPr>
        <p:spPr>
          <a:xfrm>
            <a:off x="4720654" y="1563971"/>
            <a:ext cx="339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Lebih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kecil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dari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8F55971B-BB83-4059-A6A1-2C9C3DFC7FA0}"/>
              </a:ext>
            </a:extLst>
          </p:cNvPr>
          <p:cNvSpPr txBox="1"/>
          <p:nvPr/>
        </p:nvSpPr>
        <p:spPr>
          <a:xfrm>
            <a:off x="3932817" y="3759227"/>
            <a:ext cx="339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Lebih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besar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dari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20BFC0E1-D521-4DAD-B7B2-E4AA4D49629D}"/>
              </a:ext>
            </a:extLst>
          </p:cNvPr>
          <p:cNvGrpSpPr/>
          <p:nvPr/>
        </p:nvGrpSpPr>
        <p:grpSpPr>
          <a:xfrm>
            <a:off x="1080654" y="5186406"/>
            <a:ext cx="8478982" cy="741985"/>
            <a:chOff x="1025236" y="4992254"/>
            <a:chExt cx="8478982" cy="63731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1BECD79-644C-479D-9FB0-AF9D0891D496}"/>
                </a:ext>
              </a:extLst>
            </p:cNvPr>
            <p:cNvSpPr/>
            <p:nvPr/>
          </p:nvSpPr>
          <p:spPr>
            <a:xfrm>
              <a:off x="1025236" y="4992254"/>
              <a:ext cx="623454" cy="63731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2" name="Kotak Teks 21">
              <a:extLst>
                <a:ext uri="{FF2B5EF4-FFF2-40B4-BE49-F238E27FC236}">
                  <a16:creationId xmlns:a16="http://schemas.microsoft.com/office/drawing/2014/main" id="{C8047757-5601-4876-929B-3B3BF9A4C0C8}"/>
                </a:ext>
              </a:extLst>
            </p:cNvPr>
            <p:cNvSpPr txBox="1"/>
            <p:nvPr/>
          </p:nvSpPr>
          <p:spPr>
            <a:xfrm>
              <a:off x="1523999" y="4992254"/>
              <a:ext cx="7980219" cy="3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Rp 7.000,00    ___________________   Rp 7.000,00</a:t>
              </a:r>
            </a:p>
          </p:txBody>
        </p:sp>
      </p:grpSp>
      <p:sp>
        <p:nvSpPr>
          <p:cNvPr id="23" name="Kotak Teks 22">
            <a:extLst>
              <a:ext uri="{FF2B5EF4-FFF2-40B4-BE49-F238E27FC236}">
                <a16:creationId xmlns:a16="http://schemas.microsoft.com/office/drawing/2014/main" id="{4EF70A4F-DAA1-493A-8177-412221C79306}"/>
              </a:ext>
            </a:extLst>
          </p:cNvPr>
          <p:cNvSpPr txBox="1"/>
          <p:nvPr/>
        </p:nvSpPr>
        <p:spPr>
          <a:xfrm>
            <a:off x="4149435" y="5002085"/>
            <a:ext cx="284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Sama </a:t>
            </a:r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dengan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E8D6CEF-89C9-4505-A0D5-3B5311B95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544" y="602745"/>
            <a:ext cx="9781309" cy="803419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Membandingkan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Nilai Mata Uang </a:t>
            </a:r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dengan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dengan</a:t>
            </a:r>
            <a:r>
              <a:rPr lang="en-US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symbol (&lt;, &gt;, =).</a:t>
            </a:r>
          </a:p>
        </p:txBody>
      </p:sp>
      <p:grpSp>
        <p:nvGrpSpPr>
          <p:cNvPr id="18" name="Grup 17">
            <a:extLst>
              <a:ext uri="{FF2B5EF4-FFF2-40B4-BE49-F238E27FC236}">
                <a16:creationId xmlns:a16="http://schemas.microsoft.com/office/drawing/2014/main" id="{A373222F-6752-4AF4-BA30-9752089AB424}"/>
              </a:ext>
            </a:extLst>
          </p:cNvPr>
          <p:cNvGrpSpPr/>
          <p:nvPr/>
        </p:nvGrpSpPr>
        <p:grpSpPr>
          <a:xfrm>
            <a:off x="1163781" y="4185570"/>
            <a:ext cx="9871751" cy="1948815"/>
            <a:chOff x="1163781" y="4185570"/>
            <a:chExt cx="9871751" cy="1948815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9F349311-9245-4E49-A313-826AB42626D9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4837" y="4334185"/>
              <a:ext cx="4032448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3D05F62E-19F4-4CD3-A72D-A71516F1E17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7853" y="4444947"/>
              <a:ext cx="1877679" cy="1578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23F957-5152-40DA-B1D9-1B4878CB2C15}"/>
                </a:ext>
              </a:extLst>
            </p:cNvPr>
            <p:cNvSpPr/>
            <p:nvPr/>
          </p:nvSpPr>
          <p:spPr>
            <a:xfrm>
              <a:off x="1163781" y="4185570"/>
              <a:ext cx="706583" cy="6512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  <p:cxnSp>
        <p:nvCxnSpPr>
          <p:cNvPr id="20" name="Konektor Lurus 19">
            <a:extLst>
              <a:ext uri="{FF2B5EF4-FFF2-40B4-BE49-F238E27FC236}">
                <a16:creationId xmlns:a16="http://schemas.microsoft.com/office/drawing/2014/main" id="{88BAE09D-B127-4D41-98E0-5A5E78C3813E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992479" y="5234285"/>
            <a:ext cx="3165374" cy="76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Kotak Teks 24">
            <a:extLst>
              <a:ext uri="{FF2B5EF4-FFF2-40B4-BE49-F238E27FC236}">
                <a16:creationId xmlns:a16="http://schemas.microsoft.com/office/drawing/2014/main" id="{F602B3CA-E4EA-4C37-8305-3919BD80F10D}"/>
              </a:ext>
            </a:extLst>
          </p:cNvPr>
          <p:cNvSpPr txBox="1"/>
          <p:nvPr/>
        </p:nvSpPr>
        <p:spPr>
          <a:xfrm>
            <a:off x="5977196" y="2111505"/>
            <a:ext cx="74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1E8BAE17-16D2-405C-A7D8-5FFCBEDC3103}"/>
              </a:ext>
            </a:extLst>
          </p:cNvPr>
          <p:cNvGrpSpPr/>
          <p:nvPr/>
        </p:nvGrpSpPr>
        <p:grpSpPr>
          <a:xfrm>
            <a:off x="665020" y="1777790"/>
            <a:ext cx="11208325" cy="1882545"/>
            <a:chOff x="665020" y="1777790"/>
            <a:chExt cx="11208325" cy="1882545"/>
          </a:xfrm>
        </p:grpSpPr>
        <p:cxnSp>
          <p:nvCxnSpPr>
            <p:cNvPr id="10" name="Konektor Lurus 9">
              <a:extLst>
                <a:ext uri="{FF2B5EF4-FFF2-40B4-BE49-F238E27FC236}">
                  <a16:creationId xmlns:a16="http://schemas.microsoft.com/office/drawing/2014/main" id="{89C16FE2-74F6-466D-9EBB-7D0E2ABEC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3200" y="2773073"/>
              <a:ext cx="21088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842A5272-F90B-4A24-82E6-318C4FB98FAA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74" y="1777790"/>
              <a:ext cx="4084602" cy="1712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07C030FB-DCF8-4A95-973E-B647E995FDA8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88744" y="1860135"/>
              <a:ext cx="408460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9FFA73-753B-4242-A7B6-3A691F8D4EE0}"/>
                </a:ext>
              </a:extLst>
            </p:cNvPr>
            <p:cNvSpPr/>
            <p:nvPr/>
          </p:nvSpPr>
          <p:spPr>
            <a:xfrm>
              <a:off x="665020" y="1801087"/>
              <a:ext cx="646910" cy="60244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</p:grpSp>
      <p:sp>
        <p:nvSpPr>
          <p:cNvPr id="28" name="Kotak Teks 27">
            <a:extLst>
              <a:ext uri="{FF2B5EF4-FFF2-40B4-BE49-F238E27FC236}">
                <a16:creationId xmlns:a16="http://schemas.microsoft.com/office/drawing/2014/main" id="{1A009E4D-AA91-40C7-899F-D4AD37264B20}"/>
              </a:ext>
            </a:extLst>
          </p:cNvPr>
          <p:cNvSpPr txBox="1"/>
          <p:nvPr/>
        </p:nvSpPr>
        <p:spPr>
          <a:xfrm>
            <a:off x="6590495" y="4630357"/>
            <a:ext cx="74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222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>
            <a:extLst>
              <a:ext uri="{FF2B5EF4-FFF2-40B4-BE49-F238E27FC236}">
                <a16:creationId xmlns:a16="http://schemas.microsoft.com/office/drawing/2014/main" id="{69D7BDC1-DE03-40FF-8610-43659DEF2382}"/>
              </a:ext>
            </a:extLst>
          </p:cNvPr>
          <p:cNvGrpSpPr/>
          <p:nvPr/>
        </p:nvGrpSpPr>
        <p:grpSpPr>
          <a:xfrm>
            <a:off x="1676399" y="3651720"/>
            <a:ext cx="6982692" cy="637310"/>
            <a:chOff x="1025236" y="4992254"/>
            <a:chExt cx="6982692" cy="6373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7EEFEF-565B-41E0-9D98-9CE58583EEE4}"/>
                </a:ext>
              </a:extLst>
            </p:cNvPr>
            <p:cNvSpPr/>
            <p:nvPr/>
          </p:nvSpPr>
          <p:spPr>
            <a:xfrm>
              <a:off x="1025236" y="4992254"/>
              <a:ext cx="623454" cy="63731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" name="Kotak Teks 11">
              <a:extLst>
                <a:ext uri="{FF2B5EF4-FFF2-40B4-BE49-F238E27FC236}">
                  <a16:creationId xmlns:a16="http://schemas.microsoft.com/office/drawing/2014/main" id="{27D92323-CC10-4CC6-94E5-C35F4EFA20A9}"/>
                </a:ext>
              </a:extLst>
            </p:cNvPr>
            <p:cNvSpPr txBox="1"/>
            <p:nvPr/>
          </p:nvSpPr>
          <p:spPr>
            <a:xfrm>
              <a:off x="1524000" y="4992254"/>
              <a:ext cx="6483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Rp 5.000,00    ___________   Rp 1.000,00</a:t>
              </a:r>
            </a:p>
          </p:txBody>
        </p:sp>
      </p:grpSp>
      <p:grpSp>
        <p:nvGrpSpPr>
          <p:cNvPr id="3" name="Grup 2">
            <a:extLst>
              <a:ext uri="{FF2B5EF4-FFF2-40B4-BE49-F238E27FC236}">
                <a16:creationId xmlns:a16="http://schemas.microsoft.com/office/drawing/2014/main" id="{DEE0C735-D2FA-405A-A5BF-F1B4F1FB337C}"/>
              </a:ext>
            </a:extLst>
          </p:cNvPr>
          <p:cNvGrpSpPr/>
          <p:nvPr/>
        </p:nvGrpSpPr>
        <p:grpSpPr>
          <a:xfrm>
            <a:off x="1052945" y="1093035"/>
            <a:ext cx="9832194" cy="1872208"/>
            <a:chOff x="1052945" y="1093035"/>
            <a:chExt cx="9832194" cy="1872208"/>
          </a:xfrm>
        </p:grpSpPr>
        <p:pic>
          <p:nvPicPr>
            <p:cNvPr id="6" name="Picture 4" descr="http://www.harianbernas.com/online/public/foto_news/image_news_535/01451203846Sultan%20Mahmud%20Badaruddin%20II.jfif">
              <a:extLst>
                <a:ext uri="{FF2B5EF4-FFF2-40B4-BE49-F238E27FC236}">
                  <a16:creationId xmlns:a16="http://schemas.microsoft.com/office/drawing/2014/main" id="{CFD99A06-0BBD-49A7-8638-140BF3FE439A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9615" y="1093035"/>
              <a:ext cx="3895524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Konektor Lurus 8">
              <a:extLst>
                <a:ext uri="{FF2B5EF4-FFF2-40B4-BE49-F238E27FC236}">
                  <a16:creationId xmlns:a16="http://schemas.microsoft.com/office/drawing/2014/main" id="{3E264D33-8EB8-433A-B7BE-9FFD40C7335B}"/>
                </a:ext>
              </a:extLst>
            </p:cNvPr>
            <p:cNvCxnSpPr/>
            <p:nvPr/>
          </p:nvCxnSpPr>
          <p:spPr>
            <a:xfrm>
              <a:off x="3823852" y="2103286"/>
              <a:ext cx="28401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92341578-1A88-4109-97D4-1FF6DC9A304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672" y="1093035"/>
              <a:ext cx="1656184" cy="15454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106F173-4676-46F3-A708-BB48CD43B6AE}"/>
                </a:ext>
              </a:extLst>
            </p:cNvPr>
            <p:cNvSpPr/>
            <p:nvPr/>
          </p:nvSpPr>
          <p:spPr>
            <a:xfrm>
              <a:off x="1052945" y="1211976"/>
              <a:ext cx="623454" cy="63731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</p:grpSp>
      <p:sp>
        <p:nvSpPr>
          <p:cNvPr id="18" name="Kotak Teks 17">
            <a:extLst>
              <a:ext uri="{FF2B5EF4-FFF2-40B4-BE49-F238E27FC236}">
                <a16:creationId xmlns:a16="http://schemas.microsoft.com/office/drawing/2014/main" id="{56893435-8CE6-478A-993F-6827DC24E6C9}"/>
              </a:ext>
            </a:extLst>
          </p:cNvPr>
          <p:cNvSpPr txBox="1"/>
          <p:nvPr/>
        </p:nvSpPr>
        <p:spPr>
          <a:xfrm>
            <a:off x="4634819" y="1406650"/>
            <a:ext cx="74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</a:p>
        </p:txBody>
      </p:sp>
      <p:sp>
        <p:nvSpPr>
          <p:cNvPr id="19" name="Kotak Teks 18">
            <a:extLst>
              <a:ext uri="{FF2B5EF4-FFF2-40B4-BE49-F238E27FC236}">
                <a16:creationId xmlns:a16="http://schemas.microsoft.com/office/drawing/2014/main" id="{4DE60C44-6468-44C7-B8B3-B112F665ACCD}"/>
              </a:ext>
            </a:extLst>
          </p:cNvPr>
          <p:cNvSpPr txBox="1"/>
          <p:nvPr/>
        </p:nvSpPr>
        <p:spPr>
          <a:xfrm>
            <a:off x="4873526" y="3427329"/>
            <a:ext cx="74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236B69D2-805D-4EA3-95E1-8B41F8667422}"/>
              </a:ext>
            </a:extLst>
          </p:cNvPr>
          <p:cNvGrpSpPr/>
          <p:nvPr/>
        </p:nvGrpSpPr>
        <p:grpSpPr>
          <a:xfrm>
            <a:off x="1752596" y="4944637"/>
            <a:ext cx="7723912" cy="637310"/>
            <a:chOff x="1025236" y="4992254"/>
            <a:chExt cx="7723912" cy="63731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E3EB67-8388-4A34-BC8A-C0BC0E71A4D7}"/>
                </a:ext>
              </a:extLst>
            </p:cNvPr>
            <p:cNvSpPr/>
            <p:nvPr/>
          </p:nvSpPr>
          <p:spPr>
            <a:xfrm>
              <a:off x="1025236" y="4992254"/>
              <a:ext cx="623454" cy="63731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2" name="Kotak Teks 21">
              <a:extLst>
                <a:ext uri="{FF2B5EF4-FFF2-40B4-BE49-F238E27FC236}">
                  <a16:creationId xmlns:a16="http://schemas.microsoft.com/office/drawing/2014/main" id="{CD4DA528-C14D-4145-BD4F-A2E81ECF0103}"/>
                </a:ext>
              </a:extLst>
            </p:cNvPr>
            <p:cNvSpPr txBox="1"/>
            <p:nvPr/>
          </p:nvSpPr>
          <p:spPr>
            <a:xfrm>
              <a:off x="1523999" y="4992254"/>
              <a:ext cx="7225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Rp 10.000,00    ___________   Rp 10.000,00</a:t>
              </a:r>
            </a:p>
          </p:txBody>
        </p:sp>
      </p:grpSp>
      <p:sp>
        <p:nvSpPr>
          <p:cNvPr id="26" name="Kotak Teks 25">
            <a:extLst>
              <a:ext uri="{FF2B5EF4-FFF2-40B4-BE49-F238E27FC236}">
                <a16:creationId xmlns:a16="http://schemas.microsoft.com/office/drawing/2014/main" id="{E1F6401D-6951-4095-B4A5-F7A3189A5B75}"/>
              </a:ext>
            </a:extLst>
          </p:cNvPr>
          <p:cNvSpPr txBox="1"/>
          <p:nvPr/>
        </p:nvSpPr>
        <p:spPr>
          <a:xfrm>
            <a:off x="5123100" y="4711394"/>
            <a:ext cx="74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137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918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78</Words>
  <Application>Microsoft Office PowerPoint</Application>
  <PresentationFormat>Layar Lebar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Tema Office</vt:lpstr>
      <vt:lpstr>Membandingkan Nilai Mata Uang</vt:lpstr>
      <vt:lpstr>Membandingkan Nilai Mata Uang dengan lebih besar, lebih kecil, dan sama dengan.</vt:lpstr>
      <vt:lpstr>Presentasi PowerPoint</vt:lpstr>
      <vt:lpstr>Membandingkan Nilai Mata Uang dengan dengan symbol (&lt;, &gt;, =).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Membandingkan Nilai Mata Uang</dc:title>
  <dc:creator>62821</dc:creator>
  <cp:lastModifiedBy>62821</cp:lastModifiedBy>
  <cp:revision>7</cp:revision>
  <dcterms:created xsi:type="dcterms:W3CDTF">2020-10-03T06:24:00Z</dcterms:created>
  <dcterms:modified xsi:type="dcterms:W3CDTF">2020-10-05T00:57:53Z</dcterms:modified>
</cp:coreProperties>
</file>