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judul 2">
            <a:extLst>
              <a:ext uri="{FF2B5EF4-FFF2-40B4-BE49-F238E27FC236}">
                <a16:creationId xmlns:a16="http://schemas.microsoft.com/office/drawing/2014/main" id="{B05035B9-20EF-472A-B845-4A930B058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0669" y="2849326"/>
            <a:ext cx="9815461" cy="579674"/>
          </a:xfrm>
        </p:spPr>
        <p:txBody>
          <a:bodyPr>
            <a:noAutofit/>
          </a:bodyPr>
          <a:lstStyle/>
          <a:p>
            <a:r>
              <a:rPr lang="en-US" sz="44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Mengurutkan</a:t>
            </a:r>
            <a:r>
              <a:rPr lang="en-US" sz="44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44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4400" dirty="0">
                <a:solidFill>
                  <a:srgbClr val="C00000"/>
                </a:solidFill>
                <a:latin typeface="Comic Sans MS" panose="030F0702030302020204" pitchFamily="66" charset="0"/>
              </a:rPr>
              <a:t> uang</a:t>
            </a:r>
          </a:p>
        </p:txBody>
      </p:sp>
    </p:spTree>
    <p:extLst>
      <p:ext uri="{BB962C8B-B14F-4D97-AF65-F5344CB8AC3E}">
        <p14:creationId xmlns:p14="http://schemas.microsoft.com/office/powerpoint/2010/main" val="407419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judul 2">
            <a:extLst>
              <a:ext uri="{FF2B5EF4-FFF2-40B4-BE49-F238E27FC236}">
                <a16:creationId xmlns:a16="http://schemas.microsoft.com/office/drawing/2014/main" id="{B05035B9-20EF-472A-B845-4A930B058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80" y="286235"/>
            <a:ext cx="11031440" cy="579674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bawah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ini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terkecil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sampai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terbesar</a:t>
            </a:r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9" name="Grup 8">
            <a:extLst>
              <a:ext uri="{FF2B5EF4-FFF2-40B4-BE49-F238E27FC236}">
                <a16:creationId xmlns:a16="http://schemas.microsoft.com/office/drawing/2014/main" id="{3492120C-A4B9-4015-8BFF-B7E83694C428}"/>
              </a:ext>
            </a:extLst>
          </p:cNvPr>
          <p:cNvGrpSpPr/>
          <p:nvPr/>
        </p:nvGrpSpPr>
        <p:grpSpPr>
          <a:xfrm>
            <a:off x="926644" y="1787236"/>
            <a:ext cx="8064956" cy="1485860"/>
            <a:chOff x="926644" y="1787236"/>
            <a:chExt cx="8064956" cy="1485860"/>
          </a:xfrm>
        </p:grpSpPr>
        <p:grpSp>
          <p:nvGrpSpPr>
            <p:cNvPr id="2" name="Grup 1">
              <a:extLst>
                <a:ext uri="{FF2B5EF4-FFF2-40B4-BE49-F238E27FC236}">
                  <a16:creationId xmlns:a16="http://schemas.microsoft.com/office/drawing/2014/main" id="{ED16B1DB-603F-4F65-BF47-5E288B2D74A3}"/>
                </a:ext>
              </a:extLst>
            </p:cNvPr>
            <p:cNvGrpSpPr/>
            <p:nvPr/>
          </p:nvGrpSpPr>
          <p:grpSpPr>
            <a:xfrm>
              <a:off x="1385455" y="1893362"/>
              <a:ext cx="7606145" cy="1379734"/>
              <a:chOff x="1354493" y="2092036"/>
              <a:chExt cx="8751904" cy="1670679"/>
            </a:xfrm>
          </p:grpSpPr>
          <p:pic>
            <p:nvPicPr>
              <p:cNvPr id="4" name="Picture 4">
                <a:extLst>
                  <a:ext uri="{FF2B5EF4-FFF2-40B4-BE49-F238E27FC236}">
                    <a16:creationId xmlns:a16="http://schemas.microsoft.com/office/drawing/2014/main" id="{6CEAFFAB-40AE-4150-AC0D-53A3AECA1FB3}"/>
                  </a:ext>
                </a:extLst>
              </p:cNvPr>
              <p:cNvPicPr/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8" r="5696"/>
              <a:stretch/>
            </p:blipFill>
            <p:spPr bwMode="auto">
              <a:xfrm>
                <a:off x="1354493" y="2092036"/>
                <a:ext cx="1656184" cy="165311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" name="Picture 5">
                <a:extLst>
                  <a:ext uri="{FF2B5EF4-FFF2-40B4-BE49-F238E27FC236}">
                    <a16:creationId xmlns:a16="http://schemas.microsoft.com/office/drawing/2014/main" id="{64354622-FD77-4297-AF3C-AD63F6681C1D}"/>
                  </a:ext>
                </a:extLst>
              </p:cNvPr>
              <p:cNvPicPr/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480" t="7171" r="7734" b="6766"/>
              <a:stretch/>
            </p:blipFill>
            <p:spPr bwMode="auto">
              <a:xfrm>
                <a:off x="6045884" y="2109600"/>
                <a:ext cx="1656184" cy="165311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" name="Picture 6">
                <a:extLst>
                  <a:ext uri="{FF2B5EF4-FFF2-40B4-BE49-F238E27FC236}">
                    <a16:creationId xmlns:a16="http://schemas.microsoft.com/office/drawing/2014/main" id="{70A518DB-D952-4A40-A6B5-89AAB1B2CD3D}"/>
                  </a:ext>
                </a:extLst>
              </p:cNvPr>
              <p:cNvPicPr/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20" r="8237" b="3981"/>
              <a:stretch/>
            </p:blipFill>
            <p:spPr bwMode="auto">
              <a:xfrm>
                <a:off x="3738537" y="2092036"/>
                <a:ext cx="1656184" cy="167067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" name="Picture 7">
                <a:extLst>
                  <a:ext uri="{FF2B5EF4-FFF2-40B4-BE49-F238E27FC236}">
                    <a16:creationId xmlns:a16="http://schemas.microsoft.com/office/drawing/2014/main" id="{03D64FB6-590E-454A-AF82-6C356E8DDE32}"/>
                  </a:ext>
                </a:extLst>
              </p:cNvPr>
              <p:cNvPicPr/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270" t="8846" r="7420" b="6234"/>
              <a:stretch/>
            </p:blipFill>
            <p:spPr bwMode="auto">
              <a:xfrm>
                <a:off x="8450214" y="2109600"/>
                <a:ext cx="1656183" cy="165311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D4C2E4A-1821-4564-AFC9-7DE370225632}"/>
                </a:ext>
              </a:extLst>
            </p:cNvPr>
            <p:cNvSpPr/>
            <p:nvPr/>
          </p:nvSpPr>
          <p:spPr>
            <a:xfrm>
              <a:off x="926644" y="1787236"/>
              <a:ext cx="636800" cy="57967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</p:grpSp>
      <p:sp>
        <p:nvSpPr>
          <p:cNvPr id="10" name="Subjudul 2">
            <a:extLst>
              <a:ext uri="{FF2B5EF4-FFF2-40B4-BE49-F238E27FC236}">
                <a16:creationId xmlns:a16="http://schemas.microsoft.com/office/drawing/2014/main" id="{A160B3D2-EE89-4670-B54D-4FE441B8FABF}"/>
              </a:ext>
            </a:extLst>
          </p:cNvPr>
          <p:cNvSpPr txBox="1">
            <a:spLocks/>
          </p:cNvSpPr>
          <p:nvPr/>
        </p:nvSpPr>
        <p:spPr>
          <a:xfrm>
            <a:off x="580280" y="3474166"/>
            <a:ext cx="11031440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terkecil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5ACBB432-CB21-4AEF-8997-CE4C9C12573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3" r="7686"/>
          <a:stretch/>
        </p:blipFill>
        <p:spPr bwMode="auto">
          <a:xfrm>
            <a:off x="1370505" y="4436644"/>
            <a:ext cx="1410030" cy="1448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388F2B5D-36D4-4086-AC2A-CBD672CFB99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4" t="7458" r="4570" b="10721"/>
          <a:stretch/>
        </p:blipFill>
        <p:spPr bwMode="auto">
          <a:xfrm>
            <a:off x="3386610" y="4439783"/>
            <a:ext cx="1510145" cy="1448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977ADE1-EFA3-4694-B4F4-DF6E8595189D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8" r="7558"/>
          <a:stretch/>
        </p:blipFill>
        <p:spPr bwMode="auto">
          <a:xfrm>
            <a:off x="5472274" y="4439781"/>
            <a:ext cx="1510145" cy="1448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ECCC4324-908F-45CE-8AFA-DCF335D626C1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2" t="7459" r="6309" b="10722"/>
          <a:stretch/>
        </p:blipFill>
        <p:spPr bwMode="auto">
          <a:xfrm>
            <a:off x="7481455" y="4432448"/>
            <a:ext cx="1510145" cy="14489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864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 13">
            <a:extLst>
              <a:ext uri="{FF2B5EF4-FFF2-40B4-BE49-F238E27FC236}">
                <a16:creationId xmlns:a16="http://schemas.microsoft.com/office/drawing/2014/main" id="{BBE1A4EF-186C-49B3-887F-E2CFAB19345E}"/>
              </a:ext>
            </a:extLst>
          </p:cNvPr>
          <p:cNvGrpSpPr/>
          <p:nvPr/>
        </p:nvGrpSpPr>
        <p:grpSpPr>
          <a:xfrm>
            <a:off x="433032" y="1492944"/>
            <a:ext cx="10338196" cy="1318872"/>
            <a:chOff x="433032" y="1492944"/>
            <a:chExt cx="10338196" cy="1318872"/>
          </a:xfrm>
        </p:grpSpPr>
        <p:pic>
          <p:nvPicPr>
            <p:cNvPr id="5" name="Content Placeholder 3">
              <a:extLst>
                <a:ext uri="{FF2B5EF4-FFF2-40B4-BE49-F238E27FC236}">
                  <a16:creationId xmlns:a16="http://schemas.microsoft.com/office/drawing/2014/main" id="{2BCB2135-09D4-4E24-B55E-4AA8B5A427F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95747" y="1572725"/>
              <a:ext cx="2125991" cy="1239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6011830-44E0-40CB-B979-321BAA0D7259}"/>
                </a:ext>
              </a:extLst>
            </p:cNvPr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44323" y="1538419"/>
              <a:ext cx="2125991" cy="1270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>
              <a:extLst>
                <a:ext uri="{FF2B5EF4-FFF2-40B4-BE49-F238E27FC236}">
                  <a16:creationId xmlns:a16="http://schemas.microsoft.com/office/drawing/2014/main" id="{8CF367CC-539B-4D68-9099-B408B0153A5E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237" y="1569756"/>
              <a:ext cx="2125991" cy="12390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4" descr="http://www.harianbernas.com/online/public/foto_news/image_news_535/01451203846Sultan%20Mahmud%20Badaruddin%20II.jfif">
              <a:extLst>
                <a:ext uri="{FF2B5EF4-FFF2-40B4-BE49-F238E27FC236}">
                  <a16:creationId xmlns:a16="http://schemas.microsoft.com/office/drawing/2014/main" id="{519EA889-B287-44A0-BAAB-4A444576C7C4}"/>
                </a:ext>
              </a:extLst>
            </p:cNvPr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642392" y="1569755"/>
              <a:ext cx="2029856" cy="123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6A3185-9D80-4FDB-AFEC-53AB4870D0A3}"/>
                </a:ext>
              </a:extLst>
            </p:cNvPr>
            <p:cNvSpPr/>
            <p:nvPr/>
          </p:nvSpPr>
          <p:spPr>
            <a:xfrm>
              <a:off x="433032" y="1492944"/>
              <a:ext cx="694766" cy="623455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pic>
        <p:nvPicPr>
          <p:cNvPr id="10" name="Picture 5">
            <a:extLst>
              <a:ext uri="{FF2B5EF4-FFF2-40B4-BE49-F238E27FC236}">
                <a16:creationId xmlns:a16="http://schemas.microsoft.com/office/drawing/2014/main" id="{3DDDFB78-31B6-4E4D-B78E-307F1E7E673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2392" y="4125965"/>
            <a:ext cx="2125991" cy="1270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CC4F13F7-F0C4-40B0-BADA-0DBAE4960834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322" y="4125965"/>
            <a:ext cx="2125991" cy="123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http://www.harianbernas.com/online/public/foto_news/image_news_535/01451203846Sultan%20Mahmud%20Badaruddin%20II.jfif">
            <a:extLst>
              <a:ext uri="{FF2B5EF4-FFF2-40B4-BE49-F238E27FC236}">
                <a16:creationId xmlns:a16="http://schemas.microsoft.com/office/drawing/2014/main" id="{627AE202-93F2-458C-BDD6-294D2570422E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78663" y="4125965"/>
            <a:ext cx="2029856" cy="123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D2209111-9647-4722-AC7B-E34E9B16AC0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287" y="4157302"/>
            <a:ext cx="2125991" cy="123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ubjudul 2">
            <a:extLst>
              <a:ext uri="{FF2B5EF4-FFF2-40B4-BE49-F238E27FC236}">
                <a16:creationId xmlns:a16="http://schemas.microsoft.com/office/drawing/2014/main" id="{C7C304D3-68DF-4FA7-BAD0-00F0938E1AD6}"/>
              </a:ext>
            </a:extLst>
          </p:cNvPr>
          <p:cNvSpPr txBox="1">
            <a:spLocks/>
          </p:cNvSpPr>
          <p:nvPr/>
        </p:nvSpPr>
        <p:spPr>
          <a:xfrm>
            <a:off x="780415" y="3574659"/>
            <a:ext cx="11031440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terkecil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80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CC4F13F7-F0C4-40B0-BADA-0DBAE4960834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4775" y="4017084"/>
            <a:ext cx="2331590" cy="138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http://www.harianbernas.com/online/public/foto_news/image_news_535/01451203846Sultan%20Mahmud%20Badaruddin%20II.jfif">
            <a:extLst>
              <a:ext uri="{FF2B5EF4-FFF2-40B4-BE49-F238E27FC236}">
                <a16:creationId xmlns:a16="http://schemas.microsoft.com/office/drawing/2014/main" id="{627AE202-93F2-458C-BDD6-294D2570422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08288" y="4068646"/>
            <a:ext cx="2272529" cy="137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ubjudul 2">
            <a:extLst>
              <a:ext uri="{FF2B5EF4-FFF2-40B4-BE49-F238E27FC236}">
                <a16:creationId xmlns:a16="http://schemas.microsoft.com/office/drawing/2014/main" id="{C7C304D3-68DF-4FA7-BAD0-00F0938E1AD6}"/>
              </a:ext>
            </a:extLst>
          </p:cNvPr>
          <p:cNvSpPr txBox="1">
            <a:spLocks/>
          </p:cNvSpPr>
          <p:nvPr/>
        </p:nvSpPr>
        <p:spPr>
          <a:xfrm>
            <a:off x="900544" y="3038120"/>
            <a:ext cx="11031440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terkecil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017369BE-C985-4AFD-8797-85C2723A90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412" y="4026552"/>
            <a:ext cx="2441829" cy="13721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 3">
            <a:extLst>
              <a:ext uri="{FF2B5EF4-FFF2-40B4-BE49-F238E27FC236}">
                <a16:creationId xmlns:a16="http://schemas.microsoft.com/office/drawing/2014/main" id="{EF7F165F-374A-4450-A920-B208DA853EC6}"/>
              </a:ext>
            </a:extLst>
          </p:cNvPr>
          <p:cNvGrpSpPr/>
          <p:nvPr/>
        </p:nvGrpSpPr>
        <p:grpSpPr>
          <a:xfrm>
            <a:off x="452396" y="1086251"/>
            <a:ext cx="11287208" cy="1486722"/>
            <a:chOff x="452396" y="1086251"/>
            <a:chExt cx="11287208" cy="1486722"/>
          </a:xfrm>
        </p:grpSpPr>
        <p:grpSp>
          <p:nvGrpSpPr>
            <p:cNvPr id="2" name="Grup 1">
              <a:extLst>
                <a:ext uri="{FF2B5EF4-FFF2-40B4-BE49-F238E27FC236}">
                  <a16:creationId xmlns:a16="http://schemas.microsoft.com/office/drawing/2014/main" id="{7419C252-A6F9-47FD-98AE-165B55C34CE6}"/>
                </a:ext>
              </a:extLst>
            </p:cNvPr>
            <p:cNvGrpSpPr/>
            <p:nvPr/>
          </p:nvGrpSpPr>
          <p:grpSpPr>
            <a:xfrm>
              <a:off x="938123" y="1086251"/>
              <a:ext cx="10801481" cy="1486722"/>
              <a:chOff x="217686" y="1100105"/>
              <a:chExt cx="10801481" cy="1486722"/>
            </a:xfrm>
          </p:grpSpPr>
          <p:pic>
            <p:nvPicPr>
              <p:cNvPr id="13" name="Picture 3">
                <a:extLst>
                  <a:ext uri="{FF2B5EF4-FFF2-40B4-BE49-F238E27FC236}">
                    <a16:creationId xmlns:a16="http://schemas.microsoft.com/office/drawing/2014/main" id="{D2209111-9647-4722-AC7B-E34E9B16AC06}"/>
                  </a:ext>
                </a:extLst>
              </p:cNvPr>
              <p:cNvPicPr/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686" y="1100105"/>
                <a:ext cx="2331590" cy="14489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4">
                <a:extLst>
                  <a:ext uri="{FF2B5EF4-FFF2-40B4-BE49-F238E27FC236}">
                    <a16:creationId xmlns:a16="http://schemas.microsoft.com/office/drawing/2014/main" id="{0C4B01F1-76C1-45FC-B03A-7BE6478D1AD9}"/>
                  </a:ext>
                </a:extLst>
              </p:cNvPr>
              <p:cNvPicPr/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293" r="7686"/>
              <a:stretch/>
            </p:blipFill>
            <p:spPr bwMode="auto">
              <a:xfrm>
                <a:off x="5324134" y="1137924"/>
                <a:ext cx="1410030" cy="144890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" name="Picture 6">
                <a:extLst>
                  <a:ext uri="{FF2B5EF4-FFF2-40B4-BE49-F238E27FC236}">
                    <a16:creationId xmlns:a16="http://schemas.microsoft.com/office/drawing/2014/main" id="{F2F02F6F-E75A-4794-89F3-6CAADE3F9172}"/>
                  </a:ext>
                </a:extLst>
              </p:cNvPr>
              <p:cNvPicPr/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08" r="7558"/>
              <a:stretch/>
            </p:blipFill>
            <p:spPr bwMode="auto">
              <a:xfrm>
                <a:off x="9509022" y="1137923"/>
                <a:ext cx="1510145" cy="14489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Content Placeholder 3">
                <a:extLst>
                  <a:ext uri="{FF2B5EF4-FFF2-40B4-BE49-F238E27FC236}">
                    <a16:creationId xmlns:a16="http://schemas.microsoft.com/office/drawing/2014/main" id="{95C52B5E-DF0D-4CBA-813C-A9C9F3887389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70910" y="1100105"/>
                <a:ext cx="2331590" cy="1448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4" descr="http://www.harianbernas.com/online/public/foto_news/image_news_535/01451203846Sultan%20Mahmud%20Badaruddin%20II.jfif">
                <a:extLst>
                  <a:ext uri="{FF2B5EF4-FFF2-40B4-BE49-F238E27FC236}">
                    <a16:creationId xmlns:a16="http://schemas.microsoft.com/office/drawing/2014/main" id="{B2DF20EF-D10B-46D5-B50D-C55822E8ED1E}"/>
                  </a:ext>
                </a:extLst>
              </p:cNvPr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955798" y="1176861"/>
                <a:ext cx="2138303" cy="1372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EB04212-8F70-4E02-8A64-EE2E933A9928}"/>
                </a:ext>
              </a:extLst>
            </p:cNvPr>
            <p:cNvSpPr/>
            <p:nvPr/>
          </p:nvSpPr>
          <p:spPr>
            <a:xfrm>
              <a:off x="452396" y="1086251"/>
              <a:ext cx="647178" cy="59909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</p:grpSp>
      <p:pic>
        <p:nvPicPr>
          <p:cNvPr id="21" name="Picture 4">
            <a:extLst>
              <a:ext uri="{FF2B5EF4-FFF2-40B4-BE49-F238E27FC236}">
                <a16:creationId xmlns:a16="http://schemas.microsoft.com/office/drawing/2014/main" id="{D343B5D2-36C7-463B-A5F1-496E5FB68F00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3" r="7686"/>
          <a:stretch/>
        </p:blipFill>
        <p:spPr bwMode="auto">
          <a:xfrm>
            <a:off x="915966" y="3911979"/>
            <a:ext cx="1410030" cy="1448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047B6491-70A9-4A5B-9610-E296D46F5769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8" r="7558"/>
          <a:stretch/>
        </p:blipFill>
        <p:spPr bwMode="auto">
          <a:xfrm>
            <a:off x="2564697" y="3942406"/>
            <a:ext cx="1410031" cy="1448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153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judul 2">
            <a:extLst>
              <a:ext uri="{FF2B5EF4-FFF2-40B4-BE49-F238E27FC236}">
                <a16:creationId xmlns:a16="http://schemas.microsoft.com/office/drawing/2014/main" id="{9488E7AA-2344-492C-A3E7-251B54DA9F1A}"/>
              </a:ext>
            </a:extLst>
          </p:cNvPr>
          <p:cNvSpPr txBox="1">
            <a:spLocks/>
          </p:cNvSpPr>
          <p:nvPr/>
        </p:nvSpPr>
        <p:spPr>
          <a:xfrm>
            <a:off x="580280" y="3016966"/>
            <a:ext cx="11031440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terkecil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" name="Grup 7">
            <a:extLst>
              <a:ext uri="{FF2B5EF4-FFF2-40B4-BE49-F238E27FC236}">
                <a16:creationId xmlns:a16="http://schemas.microsoft.com/office/drawing/2014/main" id="{716E6AE7-AC60-46CC-BE98-7B16F40DEE1F}"/>
              </a:ext>
            </a:extLst>
          </p:cNvPr>
          <p:cNvGrpSpPr/>
          <p:nvPr/>
        </p:nvGrpSpPr>
        <p:grpSpPr>
          <a:xfrm>
            <a:off x="352485" y="1102823"/>
            <a:ext cx="11371920" cy="692727"/>
            <a:chOff x="448662" y="2543695"/>
            <a:chExt cx="11256932" cy="692727"/>
          </a:xfrm>
        </p:grpSpPr>
        <p:sp>
          <p:nvSpPr>
            <p:cNvPr id="2" name="Subjudul 2">
              <a:extLst>
                <a:ext uri="{FF2B5EF4-FFF2-40B4-BE49-F238E27FC236}">
                  <a16:creationId xmlns:a16="http://schemas.microsoft.com/office/drawing/2014/main" id="{C8D9DB9B-7F43-474F-B036-B71198DF0384}"/>
                </a:ext>
              </a:extLst>
            </p:cNvPr>
            <p:cNvSpPr txBox="1">
              <a:spLocks/>
            </p:cNvSpPr>
            <p:nvPr/>
          </p:nvSpPr>
          <p:spPr>
            <a:xfrm>
              <a:off x="674154" y="2543695"/>
              <a:ext cx="11031440" cy="579674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Rp 10.000, 00, Rp 5.000,00, Rp 2.000,00, Rp 1.000,00</a:t>
              </a:r>
            </a:p>
            <a:p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pPr algn="l"/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692C498-639A-4AF4-8A42-214E3F1C48FC}"/>
                </a:ext>
              </a:extLst>
            </p:cNvPr>
            <p:cNvSpPr/>
            <p:nvPr/>
          </p:nvSpPr>
          <p:spPr>
            <a:xfrm>
              <a:off x="448662" y="2543695"/>
              <a:ext cx="678873" cy="6927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</p:grpSp>
      <p:sp>
        <p:nvSpPr>
          <p:cNvPr id="10" name="Subjudul 2">
            <a:extLst>
              <a:ext uri="{FF2B5EF4-FFF2-40B4-BE49-F238E27FC236}">
                <a16:creationId xmlns:a16="http://schemas.microsoft.com/office/drawing/2014/main" id="{6D964A5C-4486-4135-9472-74B771408A2A}"/>
              </a:ext>
            </a:extLst>
          </p:cNvPr>
          <p:cNvSpPr txBox="1">
            <a:spLocks/>
          </p:cNvSpPr>
          <p:nvPr/>
        </p:nvSpPr>
        <p:spPr>
          <a:xfrm>
            <a:off x="352485" y="4528219"/>
            <a:ext cx="2653951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1.000,00,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judul 2">
            <a:extLst>
              <a:ext uri="{FF2B5EF4-FFF2-40B4-BE49-F238E27FC236}">
                <a16:creationId xmlns:a16="http://schemas.microsoft.com/office/drawing/2014/main" id="{4CEA8960-5438-4524-811D-658128182535}"/>
              </a:ext>
            </a:extLst>
          </p:cNvPr>
          <p:cNvSpPr txBox="1">
            <a:spLocks/>
          </p:cNvSpPr>
          <p:nvPr/>
        </p:nvSpPr>
        <p:spPr>
          <a:xfrm>
            <a:off x="3006436" y="4528219"/>
            <a:ext cx="2653951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2.000,00,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Subjudul 2">
            <a:extLst>
              <a:ext uri="{FF2B5EF4-FFF2-40B4-BE49-F238E27FC236}">
                <a16:creationId xmlns:a16="http://schemas.microsoft.com/office/drawing/2014/main" id="{BE069D19-853E-4C15-A23B-7BCB68F67812}"/>
              </a:ext>
            </a:extLst>
          </p:cNvPr>
          <p:cNvSpPr txBox="1">
            <a:spLocks/>
          </p:cNvSpPr>
          <p:nvPr/>
        </p:nvSpPr>
        <p:spPr>
          <a:xfrm>
            <a:off x="5660387" y="4528219"/>
            <a:ext cx="2653951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5.000,00,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judul 2">
            <a:extLst>
              <a:ext uri="{FF2B5EF4-FFF2-40B4-BE49-F238E27FC236}">
                <a16:creationId xmlns:a16="http://schemas.microsoft.com/office/drawing/2014/main" id="{CD32AD04-18D7-4F99-8D9B-8934683BB31F}"/>
              </a:ext>
            </a:extLst>
          </p:cNvPr>
          <p:cNvSpPr txBox="1">
            <a:spLocks/>
          </p:cNvSpPr>
          <p:nvPr/>
        </p:nvSpPr>
        <p:spPr>
          <a:xfrm>
            <a:off x="8106519" y="4553711"/>
            <a:ext cx="3087953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10.000,00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87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judul 2">
            <a:extLst>
              <a:ext uri="{FF2B5EF4-FFF2-40B4-BE49-F238E27FC236}">
                <a16:creationId xmlns:a16="http://schemas.microsoft.com/office/drawing/2014/main" id="{B05035B9-20EF-472A-B845-4A930B0587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280" y="286235"/>
            <a:ext cx="11031440" cy="579674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bawah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ini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terbesar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sampai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terkecil</a:t>
            </a:r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5" name="Grup 14">
            <a:extLst>
              <a:ext uri="{FF2B5EF4-FFF2-40B4-BE49-F238E27FC236}">
                <a16:creationId xmlns:a16="http://schemas.microsoft.com/office/drawing/2014/main" id="{ADB69E00-3AE5-412F-8648-C80EFF1C593D}"/>
              </a:ext>
            </a:extLst>
          </p:cNvPr>
          <p:cNvGrpSpPr/>
          <p:nvPr/>
        </p:nvGrpSpPr>
        <p:grpSpPr>
          <a:xfrm>
            <a:off x="1203735" y="1590363"/>
            <a:ext cx="8204849" cy="1519700"/>
            <a:chOff x="1203735" y="1590363"/>
            <a:chExt cx="8204849" cy="1519700"/>
          </a:xfrm>
        </p:grpSpPr>
        <p:pic>
          <p:nvPicPr>
            <p:cNvPr id="4" name="Picture 4">
              <a:extLst>
                <a:ext uri="{FF2B5EF4-FFF2-40B4-BE49-F238E27FC236}">
                  <a16:creationId xmlns:a16="http://schemas.microsoft.com/office/drawing/2014/main" id="{6CEAFFAB-40AE-4150-AC0D-53A3AECA1FB3}"/>
                </a:ext>
              </a:extLst>
            </p:cNvPr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088" r="5696"/>
            <a:stretch/>
          </p:blipFill>
          <p:spPr bwMode="auto">
            <a:xfrm>
              <a:off x="5808174" y="1744834"/>
              <a:ext cx="1439364" cy="13652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5">
              <a:extLst>
                <a:ext uri="{FF2B5EF4-FFF2-40B4-BE49-F238E27FC236}">
                  <a16:creationId xmlns:a16="http://schemas.microsoft.com/office/drawing/2014/main" id="{64354622-FD77-4297-AF3C-AD63F6681C1D}"/>
                </a:ext>
              </a:extLst>
            </p:cNvPr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0" t="7171" r="7734" b="6766"/>
            <a:stretch/>
          </p:blipFill>
          <p:spPr bwMode="auto">
            <a:xfrm>
              <a:off x="1634589" y="1730329"/>
              <a:ext cx="1439364" cy="13652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70A518DB-D952-4A40-A6B5-89AAB1B2CD3D}"/>
                </a:ext>
              </a:extLst>
            </p:cNvPr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620" r="8237" b="3981"/>
            <a:stretch/>
          </p:blipFill>
          <p:spPr bwMode="auto">
            <a:xfrm>
              <a:off x="3647127" y="1730329"/>
              <a:ext cx="1439364" cy="13797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7">
              <a:extLst>
                <a:ext uri="{FF2B5EF4-FFF2-40B4-BE49-F238E27FC236}">
                  <a16:creationId xmlns:a16="http://schemas.microsoft.com/office/drawing/2014/main" id="{03D64FB6-590E-454A-AF82-6C356E8DDE32}"/>
                </a:ext>
              </a:extLst>
            </p:cNvPr>
            <p:cNvPicPr/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70" t="8846" r="7420" b="6234"/>
            <a:stretch/>
          </p:blipFill>
          <p:spPr bwMode="auto">
            <a:xfrm>
              <a:off x="7969221" y="1744836"/>
              <a:ext cx="1439363" cy="13652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D4C2E4A-1821-4564-AFC9-7DE370225632}"/>
                </a:ext>
              </a:extLst>
            </p:cNvPr>
            <p:cNvSpPr/>
            <p:nvPr/>
          </p:nvSpPr>
          <p:spPr>
            <a:xfrm>
              <a:off x="1203735" y="1590363"/>
              <a:ext cx="636800" cy="579674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</p:grpSp>
      <p:sp>
        <p:nvSpPr>
          <p:cNvPr id="10" name="Subjudul 2">
            <a:extLst>
              <a:ext uri="{FF2B5EF4-FFF2-40B4-BE49-F238E27FC236}">
                <a16:creationId xmlns:a16="http://schemas.microsoft.com/office/drawing/2014/main" id="{A160B3D2-EE89-4670-B54D-4FE441B8FABF}"/>
              </a:ext>
            </a:extLst>
          </p:cNvPr>
          <p:cNvSpPr txBox="1">
            <a:spLocks/>
          </p:cNvSpPr>
          <p:nvPr/>
        </p:nvSpPr>
        <p:spPr>
          <a:xfrm>
            <a:off x="290140" y="3472606"/>
            <a:ext cx="11611720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terbesar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4">
            <a:extLst>
              <a:ext uri="{FF2B5EF4-FFF2-40B4-BE49-F238E27FC236}">
                <a16:creationId xmlns:a16="http://schemas.microsoft.com/office/drawing/2014/main" id="{5ACBB432-CB21-4AEF-8997-CE4C9C12573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3" r="7686"/>
          <a:stretch/>
        </p:blipFill>
        <p:spPr bwMode="auto">
          <a:xfrm>
            <a:off x="7969221" y="4484262"/>
            <a:ext cx="1410030" cy="1448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id="{388F2B5D-36D4-4086-AC2A-CBD672CFB99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4" t="7458" r="4570" b="10721"/>
          <a:stretch/>
        </p:blipFill>
        <p:spPr bwMode="auto">
          <a:xfrm>
            <a:off x="5730446" y="4484263"/>
            <a:ext cx="1510145" cy="1448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6977ADE1-EFA3-4694-B4F4-DF6E8595189D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8" r="7558"/>
          <a:stretch/>
        </p:blipFill>
        <p:spPr bwMode="auto">
          <a:xfrm>
            <a:off x="3647127" y="4484261"/>
            <a:ext cx="1510145" cy="1448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7">
            <a:extLst>
              <a:ext uri="{FF2B5EF4-FFF2-40B4-BE49-F238E27FC236}">
                <a16:creationId xmlns:a16="http://schemas.microsoft.com/office/drawing/2014/main" id="{ECCC4324-908F-45CE-8AFA-DCF335D626C1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2" t="7459" r="6309" b="10722"/>
          <a:stretch/>
        </p:blipFill>
        <p:spPr bwMode="auto">
          <a:xfrm>
            <a:off x="1563808" y="4484262"/>
            <a:ext cx="1510145" cy="14489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115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>
            <a:extLst>
              <a:ext uri="{FF2B5EF4-FFF2-40B4-BE49-F238E27FC236}">
                <a16:creationId xmlns:a16="http://schemas.microsoft.com/office/drawing/2014/main" id="{2E73533A-9AF5-4A61-98A7-BF38E3EEA7E7}"/>
              </a:ext>
            </a:extLst>
          </p:cNvPr>
          <p:cNvGrpSpPr/>
          <p:nvPr/>
        </p:nvGrpSpPr>
        <p:grpSpPr>
          <a:xfrm>
            <a:off x="723567" y="1132726"/>
            <a:ext cx="9790987" cy="1315903"/>
            <a:chOff x="723567" y="1132726"/>
            <a:chExt cx="9790987" cy="1315903"/>
          </a:xfrm>
        </p:grpSpPr>
        <p:pic>
          <p:nvPicPr>
            <p:cNvPr id="5" name="Content Placeholder 3">
              <a:extLst>
                <a:ext uri="{FF2B5EF4-FFF2-40B4-BE49-F238E27FC236}">
                  <a16:creationId xmlns:a16="http://schemas.microsoft.com/office/drawing/2014/main" id="{2BCB2135-09D4-4E24-B55E-4AA8B5A427F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388563" y="1178200"/>
              <a:ext cx="2125991" cy="1239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76011830-44E0-40CB-B979-321BAA0D7259}"/>
                </a:ext>
              </a:extLst>
            </p:cNvPr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34858" y="1178201"/>
              <a:ext cx="2125991" cy="1270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3">
              <a:extLst>
                <a:ext uri="{FF2B5EF4-FFF2-40B4-BE49-F238E27FC236}">
                  <a16:creationId xmlns:a16="http://schemas.microsoft.com/office/drawing/2014/main" id="{8CF367CC-539B-4D68-9099-B408B0153A5E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05283" y="1178201"/>
              <a:ext cx="2125991" cy="123909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Picture 4" descr="http://www.harianbernas.com/online/public/foto_news/image_news_535/01451203846Sultan%20Mahmud%20Badaruddin%20II.jfif">
              <a:extLst>
                <a:ext uri="{FF2B5EF4-FFF2-40B4-BE49-F238E27FC236}">
                  <a16:creationId xmlns:a16="http://schemas.microsoft.com/office/drawing/2014/main" id="{519EA889-B287-44A0-BAAB-4A444576C7C4}"/>
                </a:ext>
              </a:extLst>
            </p:cNvPr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718138" y="1193869"/>
              <a:ext cx="2029856" cy="1239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6A3185-9D80-4FDB-AFEC-53AB4870D0A3}"/>
                </a:ext>
              </a:extLst>
            </p:cNvPr>
            <p:cNvSpPr/>
            <p:nvPr/>
          </p:nvSpPr>
          <p:spPr>
            <a:xfrm>
              <a:off x="723567" y="1132726"/>
              <a:ext cx="694766" cy="623455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pic>
        <p:nvPicPr>
          <p:cNvPr id="10" name="Picture 5">
            <a:extLst>
              <a:ext uri="{FF2B5EF4-FFF2-40B4-BE49-F238E27FC236}">
                <a16:creationId xmlns:a16="http://schemas.microsoft.com/office/drawing/2014/main" id="{3DDDFB78-31B6-4E4D-B78E-307F1E7E673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4059822"/>
            <a:ext cx="2125991" cy="1270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CC4F13F7-F0C4-40B0-BADA-0DBAE4960834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10943" y="4059822"/>
            <a:ext cx="2125991" cy="123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http://www.harianbernas.com/online/public/foto_news/image_news_535/01451203846Sultan%20Mahmud%20Badaruddin%20II.jfif">
            <a:extLst>
              <a:ext uri="{FF2B5EF4-FFF2-40B4-BE49-F238E27FC236}">
                <a16:creationId xmlns:a16="http://schemas.microsoft.com/office/drawing/2014/main" id="{627AE202-93F2-458C-BDD6-294D2570422E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4858" y="4098913"/>
            <a:ext cx="2029856" cy="123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D2209111-9647-4722-AC7B-E34E9B16AC0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666" y="4083245"/>
            <a:ext cx="2125991" cy="123909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ubjudul 2">
            <a:extLst>
              <a:ext uri="{FF2B5EF4-FFF2-40B4-BE49-F238E27FC236}">
                <a16:creationId xmlns:a16="http://schemas.microsoft.com/office/drawing/2014/main" id="{C7C304D3-68DF-4FA7-BAD0-00F0938E1AD6}"/>
              </a:ext>
            </a:extLst>
          </p:cNvPr>
          <p:cNvSpPr txBox="1">
            <a:spLocks/>
          </p:cNvSpPr>
          <p:nvPr/>
        </p:nvSpPr>
        <p:spPr>
          <a:xfrm>
            <a:off x="580280" y="2980057"/>
            <a:ext cx="11611720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terbesar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8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CC4F13F7-F0C4-40B0-BADA-0DBAE4960834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6248" y="4063730"/>
            <a:ext cx="2331590" cy="138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http://www.harianbernas.com/online/public/foto_news/image_news_535/01451203846Sultan%20Mahmud%20Badaruddin%20II.jfif">
            <a:extLst>
              <a:ext uri="{FF2B5EF4-FFF2-40B4-BE49-F238E27FC236}">
                <a16:creationId xmlns:a16="http://schemas.microsoft.com/office/drawing/2014/main" id="{627AE202-93F2-458C-BDD6-294D2570422E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56" y="4036021"/>
            <a:ext cx="2272529" cy="137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ubjudul 2">
            <a:extLst>
              <a:ext uri="{FF2B5EF4-FFF2-40B4-BE49-F238E27FC236}">
                <a16:creationId xmlns:a16="http://schemas.microsoft.com/office/drawing/2014/main" id="{C7C304D3-68DF-4FA7-BAD0-00F0938E1AD6}"/>
              </a:ext>
            </a:extLst>
          </p:cNvPr>
          <p:cNvSpPr txBox="1">
            <a:spLocks/>
          </p:cNvSpPr>
          <p:nvPr/>
        </p:nvSpPr>
        <p:spPr>
          <a:xfrm>
            <a:off x="349459" y="3047423"/>
            <a:ext cx="11390223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terbesar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017369BE-C985-4AFD-8797-85C2723A90C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652" y="4026552"/>
            <a:ext cx="2441829" cy="13721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Grup 3">
            <a:extLst>
              <a:ext uri="{FF2B5EF4-FFF2-40B4-BE49-F238E27FC236}">
                <a16:creationId xmlns:a16="http://schemas.microsoft.com/office/drawing/2014/main" id="{AD391CA9-41AC-40A1-9644-0A8448083CF8}"/>
              </a:ext>
            </a:extLst>
          </p:cNvPr>
          <p:cNvGrpSpPr/>
          <p:nvPr/>
        </p:nvGrpSpPr>
        <p:grpSpPr>
          <a:xfrm>
            <a:off x="452396" y="1086251"/>
            <a:ext cx="11287208" cy="1486722"/>
            <a:chOff x="452396" y="1086251"/>
            <a:chExt cx="11287208" cy="1486722"/>
          </a:xfrm>
        </p:grpSpPr>
        <p:grpSp>
          <p:nvGrpSpPr>
            <p:cNvPr id="2" name="Grup 1">
              <a:extLst>
                <a:ext uri="{FF2B5EF4-FFF2-40B4-BE49-F238E27FC236}">
                  <a16:creationId xmlns:a16="http://schemas.microsoft.com/office/drawing/2014/main" id="{7419C252-A6F9-47FD-98AE-165B55C34CE6}"/>
                </a:ext>
              </a:extLst>
            </p:cNvPr>
            <p:cNvGrpSpPr/>
            <p:nvPr/>
          </p:nvGrpSpPr>
          <p:grpSpPr>
            <a:xfrm>
              <a:off x="938123" y="1086251"/>
              <a:ext cx="10801481" cy="1486722"/>
              <a:chOff x="217686" y="1100105"/>
              <a:chExt cx="10801481" cy="1486722"/>
            </a:xfrm>
          </p:grpSpPr>
          <p:pic>
            <p:nvPicPr>
              <p:cNvPr id="13" name="Picture 3">
                <a:extLst>
                  <a:ext uri="{FF2B5EF4-FFF2-40B4-BE49-F238E27FC236}">
                    <a16:creationId xmlns:a16="http://schemas.microsoft.com/office/drawing/2014/main" id="{D2209111-9647-4722-AC7B-E34E9B16AC06}"/>
                  </a:ext>
                </a:extLst>
              </p:cNvPr>
              <p:cNvPicPr/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686" y="1100105"/>
                <a:ext cx="2331590" cy="14489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Picture 4">
                <a:extLst>
                  <a:ext uri="{FF2B5EF4-FFF2-40B4-BE49-F238E27FC236}">
                    <a16:creationId xmlns:a16="http://schemas.microsoft.com/office/drawing/2014/main" id="{0C4B01F1-76C1-45FC-B03A-7BE6478D1AD9}"/>
                  </a:ext>
                </a:extLst>
              </p:cNvPr>
              <p:cNvPicPr/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3293" r="7686"/>
              <a:stretch/>
            </p:blipFill>
            <p:spPr bwMode="auto">
              <a:xfrm>
                <a:off x="5324134" y="1137924"/>
                <a:ext cx="1410030" cy="144890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7" name="Picture 6">
                <a:extLst>
                  <a:ext uri="{FF2B5EF4-FFF2-40B4-BE49-F238E27FC236}">
                    <a16:creationId xmlns:a16="http://schemas.microsoft.com/office/drawing/2014/main" id="{F2F02F6F-E75A-4794-89F3-6CAADE3F9172}"/>
                  </a:ext>
                </a:extLst>
              </p:cNvPr>
              <p:cNvPicPr/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608" r="7558"/>
              <a:stretch/>
            </p:blipFill>
            <p:spPr bwMode="auto">
              <a:xfrm>
                <a:off x="9509022" y="1137923"/>
                <a:ext cx="1510145" cy="144890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Content Placeholder 3">
                <a:extLst>
                  <a:ext uri="{FF2B5EF4-FFF2-40B4-BE49-F238E27FC236}">
                    <a16:creationId xmlns:a16="http://schemas.microsoft.com/office/drawing/2014/main" id="{95C52B5E-DF0D-4CBA-813C-A9C9F3887389}"/>
                  </a:ext>
                </a:extLst>
              </p:cNvPr>
              <p:cNvPicPr>
                <a:picLocks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770910" y="1100105"/>
                <a:ext cx="2331590" cy="14489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" name="Picture 4" descr="http://www.harianbernas.com/online/public/foto_news/image_news_535/01451203846Sultan%20Mahmud%20Badaruddin%20II.jfif">
                <a:extLst>
                  <a:ext uri="{FF2B5EF4-FFF2-40B4-BE49-F238E27FC236}">
                    <a16:creationId xmlns:a16="http://schemas.microsoft.com/office/drawing/2014/main" id="{B2DF20EF-D10B-46D5-B50D-C55822E8ED1E}"/>
                  </a:ext>
                </a:extLst>
              </p:cNvPr>
              <p:cNvPicPr/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955798" y="1176861"/>
                <a:ext cx="2138303" cy="1372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5EB04212-8F70-4E02-8A64-EE2E933A9928}"/>
                </a:ext>
              </a:extLst>
            </p:cNvPr>
            <p:cNvSpPr/>
            <p:nvPr/>
          </p:nvSpPr>
          <p:spPr>
            <a:xfrm>
              <a:off x="452396" y="1086251"/>
              <a:ext cx="647178" cy="599093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3</a:t>
              </a:r>
            </a:p>
          </p:txBody>
        </p:sp>
      </p:grpSp>
      <p:pic>
        <p:nvPicPr>
          <p:cNvPr id="21" name="Picture 4">
            <a:extLst>
              <a:ext uri="{FF2B5EF4-FFF2-40B4-BE49-F238E27FC236}">
                <a16:creationId xmlns:a16="http://schemas.microsoft.com/office/drawing/2014/main" id="{D343B5D2-36C7-463B-A5F1-496E5FB68F00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3" r="7686"/>
          <a:stretch/>
        </p:blipFill>
        <p:spPr bwMode="auto">
          <a:xfrm>
            <a:off x="10117614" y="4026552"/>
            <a:ext cx="1410030" cy="1448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047B6491-70A9-4A5B-9610-E296D46F5769}"/>
              </a:ext>
            </a:extLst>
          </p:cNvPr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8" r="7558"/>
          <a:stretch/>
        </p:blipFill>
        <p:spPr bwMode="auto">
          <a:xfrm>
            <a:off x="8404507" y="4036021"/>
            <a:ext cx="1410031" cy="1448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800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judul 2">
            <a:extLst>
              <a:ext uri="{FF2B5EF4-FFF2-40B4-BE49-F238E27FC236}">
                <a16:creationId xmlns:a16="http://schemas.microsoft.com/office/drawing/2014/main" id="{9488E7AA-2344-492C-A3E7-251B54DA9F1A}"/>
              </a:ext>
            </a:extLst>
          </p:cNvPr>
          <p:cNvSpPr txBox="1">
            <a:spLocks/>
          </p:cNvSpPr>
          <p:nvPr/>
        </p:nvSpPr>
        <p:spPr>
          <a:xfrm>
            <a:off x="308784" y="2881192"/>
            <a:ext cx="11574431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Urutkan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nilai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mata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uang di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atas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dari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terbesar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: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" name="Grup 7">
            <a:extLst>
              <a:ext uri="{FF2B5EF4-FFF2-40B4-BE49-F238E27FC236}">
                <a16:creationId xmlns:a16="http://schemas.microsoft.com/office/drawing/2014/main" id="{716E6AE7-AC60-46CC-BE98-7B16F40DEE1F}"/>
              </a:ext>
            </a:extLst>
          </p:cNvPr>
          <p:cNvGrpSpPr/>
          <p:nvPr/>
        </p:nvGrpSpPr>
        <p:grpSpPr>
          <a:xfrm>
            <a:off x="144667" y="1121112"/>
            <a:ext cx="11351942" cy="692727"/>
            <a:chOff x="476091" y="3116166"/>
            <a:chExt cx="11237156" cy="692727"/>
          </a:xfrm>
        </p:grpSpPr>
        <p:sp>
          <p:nvSpPr>
            <p:cNvPr id="2" name="Subjudul 2">
              <a:extLst>
                <a:ext uri="{FF2B5EF4-FFF2-40B4-BE49-F238E27FC236}">
                  <a16:creationId xmlns:a16="http://schemas.microsoft.com/office/drawing/2014/main" id="{C8D9DB9B-7F43-474F-B036-B71198DF0384}"/>
                </a:ext>
              </a:extLst>
            </p:cNvPr>
            <p:cNvSpPr txBox="1">
              <a:spLocks/>
            </p:cNvSpPr>
            <p:nvPr/>
          </p:nvSpPr>
          <p:spPr>
            <a:xfrm>
              <a:off x="681807" y="3186823"/>
              <a:ext cx="11031440" cy="579674"/>
            </a:xfrm>
            <a:prstGeom prst="rect">
              <a:avLst/>
            </a:prstGeom>
            <a:noFill/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None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 Rp 1.000,00, Rp 5.000,00, Rp 2.000,00, </a:t>
              </a:r>
              <a:r>
                <a:rPr lang="en-US" sz="3200">
                  <a:solidFill>
                    <a:srgbClr val="C00000"/>
                  </a:solidFill>
                  <a:latin typeface="Comic Sans MS" panose="030F0702030302020204" pitchFamily="66" charset="0"/>
                </a:rPr>
                <a:t>Rp 10.000,00</a:t>
              </a:r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  <a:p>
              <a:pPr algn="l"/>
              <a:endParaRPr lang="en-US" sz="3200" dirty="0">
                <a:solidFill>
                  <a:srgbClr val="C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692C498-639A-4AF4-8A42-214E3F1C48FC}"/>
                </a:ext>
              </a:extLst>
            </p:cNvPr>
            <p:cNvSpPr/>
            <p:nvPr/>
          </p:nvSpPr>
          <p:spPr>
            <a:xfrm>
              <a:off x="476091" y="3116166"/>
              <a:ext cx="678873" cy="692727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C00000"/>
                  </a:solidFill>
                  <a:latin typeface="Comic Sans MS" panose="030F0702030302020204" pitchFamily="66" charset="0"/>
                </a:rPr>
                <a:t>4</a:t>
              </a:r>
            </a:p>
          </p:txBody>
        </p:sp>
      </p:grpSp>
      <p:sp>
        <p:nvSpPr>
          <p:cNvPr id="10" name="Subjudul 2">
            <a:extLst>
              <a:ext uri="{FF2B5EF4-FFF2-40B4-BE49-F238E27FC236}">
                <a16:creationId xmlns:a16="http://schemas.microsoft.com/office/drawing/2014/main" id="{6D964A5C-4486-4135-9472-74B771408A2A}"/>
              </a:ext>
            </a:extLst>
          </p:cNvPr>
          <p:cNvSpPr txBox="1">
            <a:spLocks/>
          </p:cNvSpPr>
          <p:nvPr/>
        </p:nvSpPr>
        <p:spPr>
          <a:xfrm>
            <a:off x="408826" y="4528219"/>
            <a:ext cx="2861769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10.000,00, 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judul 2">
            <a:extLst>
              <a:ext uri="{FF2B5EF4-FFF2-40B4-BE49-F238E27FC236}">
                <a16:creationId xmlns:a16="http://schemas.microsoft.com/office/drawing/2014/main" id="{4CEA8960-5438-4524-811D-658128182535}"/>
              </a:ext>
            </a:extLst>
          </p:cNvPr>
          <p:cNvSpPr txBox="1">
            <a:spLocks/>
          </p:cNvSpPr>
          <p:nvPr/>
        </p:nvSpPr>
        <p:spPr>
          <a:xfrm>
            <a:off x="3270595" y="4528219"/>
            <a:ext cx="2653951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5.000,00,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Subjudul 2">
            <a:extLst>
              <a:ext uri="{FF2B5EF4-FFF2-40B4-BE49-F238E27FC236}">
                <a16:creationId xmlns:a16="http://schemas.microsoft.com/office/drawing/2014/main" id="{BE069D19-853E-4C15-A23B-7BCB68F67812}"/>
              </a:ext>
            </a:extLst>
          </p:cNvPr>
          <p:cNvSpPr txBox="1">
            <a:spLocks/>
          </p:cNvSpPr>
          <p:nvPr/>
        </p:nvSpPr>
        <p:spPr>
          <a:xfrm>
            <a:off x="6095999" y="4528219"/>
            <a:ext cx="2653951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2.000,00,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judul 2">
            <a:extLst>
              <a:ext uri="{FF2B5EF4-FFF2-40B4-BE49-F238E27FC236}">
                <a16:creationId xmlns:a16="http://schemas.microsoft.com/office/drawing/2014/main" id="{CD32AD04-18D7-4F99-8D9B-8934683BB31F}"/>
              </a:ext>
            </a:extLst>
          </p:cNvPr>
          <p:cNvSpPr txBox="1">
            <a:spLocks/>
          </p:cNvSpPr>
          <p:nvPr/>
        </p:nvSpPr>
        <p:spPr>
          <a:xfrm>
            <a:off x="8408656" y="4553711"/>
            <a:ext cx="3087953" cy="57967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rgbClr val="C00000"/>
                </a:solidFill>
                <a:latin typeface="Comic Sans MS" panose="030F0702030302020204" pitchFamily="66" charset="0"/>
              </a:rPr>
              <a:t>Rp 1.000,00</a:t>
            </a: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pPr algn="l"/>
            <a:endParaRPr lang="en-US" sz="32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03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4" grpId="0"/>
      <p:bldP spid="16" grpId="0"/>
    </p:bldLst>
  </p:timing>
</p:sld>
</file>

<file path=ppt/theme/theme1.xml><?xml version="1.0" encoding="utf-8"?>
<a:theme xmlns:a="http://schemas.openxmlformats.org/drawingml/2006/main" name="Pars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TM10001115[[fn=Parsel]]</Template>
  <TotalTime>284</TotalTime>
  <Words>174</Words>
  <Application>Microsoft Office PowerPoint</Application>
  <PresentationFormat>Layar Lebar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9</vt:i4>
      </vt:variant>
    </vt:vector>
  </HeadingPairs>
  <TitlesOfParts>
    <vt:vector size="13" baseType="lpstr">
      <vt:lpstr>Arial</vt:lpstr>
      <vt:lpstr>Comic Sans MS</vt:lpstr>
      <vt:lpstr>Gill Sans MT</vt:lpstr>
      <vt:lpstr>Parsel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13</cp:revision>
  <dcterms:created xsi:type="dcterms:W3CDTF">2020-10-01T04:32:31Z</dcterms:created>
  <dcterms:modified xsi:type="dcterms:W3CDTF">2020-10-02T03:00:04Z</dcterms:modified>
</cp:coreProperties>
</file>