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19A8FF2-96C4-49BD-AACB-03DB8F98E1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C19A8FF2-96C4-49BD-AACB-03DB8F98E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8FF2-96C4-49BD-AACB-03DB8F98E1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03CD-9865-4FB4-A2FD-BA65AE4C5A52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C19A8FF2-96C4-49BD-AACB-03DB8F98E1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EB03CD-9865-4FB4-A2FD-BA65AE4C5A52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19A8FF2-96C4-49BD-AACB-03DB8F98E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emf"/><Relationship Id="rId4" Type="http://schemas.openxmlformats.org/officeDocument/2006/relationships/image" Target="../media/image4.png"/><Relationship Id="rId9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1.jpeg"/><Relationship Id="rId7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9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31ED7C3B-F367-48D1-A9B6-788703EFC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9713" y="4519938"/>
            <a:ext cx="7809762" cy="914400"/>
          </a:xfrm>
        </p:spPr>
        <p:txBody>
          <a:bodyPr>
            <a:noAutofit/>
          </a:bodyPr>
          <a:lstStyle/>
          <a:p>
            <a:r>
              <a:rPr lang="en-US" sz="4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Pengurangan</a:t>
            </a:r>
            <a:r>
              <a:rPr lang="en-US" sz="4000" dirty="0">
                <a:solidFill>
                  <a:srgbClr val="002060"/>
                </a:solidFill>
                <a:latin typeface="Comic Sans MS" panose="030F0702030302020204" pitchFamily="66" charset="0"/>
              </a:rPr>
              <a:t> Nilai Mata Uang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" name="Grup 1">
            <a:extLst>
              <a:ext uri="{FF2B5EF4-FFF2-40B4-BE49-F238E27FC236}">
                <a16:creationId xmlns:a16="http://schemas.microsoft.com/office/drawing/2014/main" id="{0FE5F6E1-DBA5-449F-81CB-75DADCF7F5B8}"/>
              </a:ext>
            </a:extLst>
          </p:cNvPr>
          <p:cNvGrpSpPr/>
          <p:nvPr/>
        </p:nvGrpSpPr>
        <p:grpSpPr>
          <a:xfrm>
            <a:off x="380848" y="1212348"/>
            <a:ext cx="11429998" cy="3681664"/>
            <a:chOff x="204537" y="-27709"/>
            <a:chExt cx="11429998" cy="3681664"/>
          </a:xfrm>
        </p:grpSpPr>
        <p:pic>
          <p:nvPicPr>
            <p:cNvPr id="36" name="Picture 7">
              <a:extLst>
                <a:ext uri="{FF2B5EF4-FFF2-40B4-BE49-F238E27FC236}">
                  <a16:creationId xmlns:a16="http://schemas.microsoft.com/office/drawing/2014/main" id="{ECCC4324-908F-45CE-8AFA-DCF335D626C1}"/>
                </a:ext>
              </a:extLst>
            </p:cNvPr>
            <p:cNvPicPr/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202" t="7459" r="6309" b="10722"/>
            <a:stretch/>
          </p:blipFill>
          <p:spPr bwMode="auto">
            <a:xfrm>
              <a:off x="6567056" y="0"/>
              <a:ext cx="1421912" cy="12223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7" name="Picture 6">
              <a:extLst>
                <a:ext uri="{FF2B5EF4-FFF2-40B4-BE49-F238E27FC236}">
                  <a16:creationId xmlns:a16="http://schemas.microsoft.com/office/drawing/2014/main" id="{6977ADE1-EFA3-4694-B4F4-DF6E8595189D}"/>
                </a:ext>
              </a:extLst>
            </p:cNvPr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08" r="7558"/>
            <a:stretch/>
          </p:blipFill>
          <p:spPr bwMode="auto">
            <a:xfrm>
              <a:off x="7794365" y="637804"/>
              <a:ext cx="1530107" cy="121506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388F2B5D-36D4-4086-AC2A-CBD672CFB995}"/>
                </a:ext>
              </a:extLst>
            </p:cNvPr>
            <p:cNvPicPr/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 t="7458" r="4570" b="10721"/>
            <a:stretch/>
          </p:blipFill>
          <p:spPr bwMode="auto">
            <a:xfrm>
              <a:off x="9017389" y="1455947"/>
              <a:ext cx="1486179" cy="11188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" name="Picture 4">
              <a:extLst>
                <a:ext uri="{FF2B5EF4-FFF2-40B4-BE49-F238E27FC236}">
                  <a16:creationId xmlns:a16="http://schemas.microsoft.com/office/drawing/2014/main" id="{5ACBB432-CB21-4AEF-8997-CE4C9C12573F}"/>
                </a:ext>
              </a:extLst>
            </p:cNvPr>
            <p:cNvPicPr/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293" r="7686"/>
            <a:stretch/>
          </p:blipFill>
          <p:spPr bwMode="auto">
            <a:xfrm>
              <a:off x="10382156" y="2258928"/>
              <a:ext cx="1252379" cy="11700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" name="Picture 25">
              <a:extLst>
                <a:ext uri="{FF2B5EF4-FFF2-40B4-BE49-F238E27FC236}">
                  <a16:creationId xmlns:a16="http://schemas.microsoft.com/office/drawing/2014/main" id="{C4023CE8-E96F-428C-865F-5CBCEEAC0AB9}"/>
                </a:ext>
              </a:extLst>
            </p:cNvPr>
            <p:cNvPicPr/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65884" y="-27709"/>
              <a:ext cx="2252234" cy="1359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3">
              <a:extLst>
                <a:ext uri="{FF2B5EF4-FFF2-40B4-BE49-F238E27FC236}">
                  <a16:creationId xmlns:a16="http://schemas.microsoft.com/office/drawing/2014/main" id="{24D497A3-67B9-40B9-84BD-C5DA0E17EB4C}"/>
                </a:ext>
              </a:extLst>
            </p:cNvPr>
            <p:cNvPicPr/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4727" y="530101"/>
              <a:ext cx="2441829" cy="123124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" name="Picture 5">
              <a:extLst>
                <a:ext uri="{FF2B5EF4-FFF2-40B4-BE49-F238E27FC236}">
                  <a16:creationId xmlns:a16="http://schemas.microsoft.com/office/drawing/2014/main" id="{BAEA12CE-14EE-4066-8F27-3E1951AEB797}"/>
                </a:ext>
              </a:extLst>
            </p:cNvPr>
            <p:cNvPicPr/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1388474" y="1395530"/>
              <a:ext cx="2125991" cy="120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Content Placeholder 3">
              <a:extLst>
                <a:ext uri="{FF2B5EF4-FFF2-40B4-BE49-F238E27FC236}">
                  <a16:creationId xmlns:a16="http://schemas.microsoft.com/office/drawing/2014/main" id="{B0543FAE-FB28-4759-8951-AAB786331B2B}"/>
                </a:ext>
              </a:extLst>
            </p:cNvPr>
            <p:cNvPicPr>
              <a:picLocks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04537" y="2422721"/>
              <a:ext cx="2331590" cy="1231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596755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15099" cy="2435889"/>
            <a:chOff x="6916467" y="-1"/>
            <a:chExt cx="5275533" cy="2980757"/>
          </a:xfrm>
          <a:solidFill>
            <a:schemeClr val="bg1">
              <a:alpha val="30000"/>
            </a:schemeClr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Subjudul 3">
            <a:extLst>
              <a:ext uri="{FF2B5EF4-FFF2-40B4-BE49-F238E27FC236}">
                <a16:creationId xmlns:a16="http://schemas.microsoft.com/office/drawing/2014/main" id="{380D1477-FA85-40D6-A4F5-AD00F94FB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2654" y="538066"/>
            <a:ext cx="9144000" cy="608833"/>
          </a:xfrm>
        </p:spPr>
        <p:txBody>
          <a:bodyPr>
            <a:norm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Hitunglah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pengurangan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nilai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mata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uang di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bawah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ini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7" name="Kotak Teks 6">
            <a:extLst>
              <a:ext uri="{FF2B5EF4-FFF2-40B4-BE49-F238E27FC236}">
                <a16:creationId xmlns:a16="http://schemas.microsoft.com/office/drawing/2014/main" id="{A1A98088-9C6A-4C03-8302-7F639EE6644B}"/>
              </a:ext>
            </a:extLst>
          </p:cNvPr>
          <p:cNvSpPr txBox="1"/>
          <p:nvPr/>
        </p:nvSpPr>
        <p:spPr>
          <a:xfrm flipH="1">
            <a:off x="7551262" y="3335592"/>
            <a:ext cx="3002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Rp</a:t>
            </a:r>
            <a:r>
              <a:rPr lang="en-US" sz="3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5.000,00</a:t>
            </a:r>
          </a:p>
        </p:txBody>
      </p:sp>
      <p:sp>
        <p:nvSpPr>
          <p:cNvPr id="13" name="Kotak Teks 12">
            <a:extLst>
              <a:ext uri="{FF2B5EF4-FFF2-40B4-BE49-F238E27FC236}">
                <a16:creationId xmlns:a16="http://schemas.microsoft.com/office/drawing/2014/main" id="{DF8C8D3A-32CA-4F5E-9608-EC01F030EAA8}"/>
              </a:ext>
            </a:extLst>
          </p:cNvPr>
          <p:cNvSpPr txBox="1"/>
          <p:nvPr/>
        </p:nvSpPr>
        <p:spPr>
          <a:xfrm flipH="1">
            <a:off x="7263395" y="1888959"/>
            <a:ext cx="2855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Rp</a:t>
            </a:r>
            <a:r>
              <a:rPr lang="en-US" sz="3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1.000,00</a:t>
            </a:r>
          </a:p>
        </p:txBody>
      </p:sp>
      <p:grpSp>
        <p:nvGrpSpPr>
          <p:cNvPr id="37" name="Grup 36">
            <a:extLst>
              <a:ext uri="{FF2B5EF4-FFF2-40B4-BE49-F238E27FC236}">
                <a16:creationId xmlns:a16="http://schemas.microsoft.com/office/drawing/2014/main" id="{6287F0B3-8628-4D36-9388-18F0D4C81AEC}"/>
              </a:ext>
            </a:extLst>
          </p:cNvPr>
          <p:cNvGrpSpPr/>
          <p:nvPr/>
        </p:nvGrpSpPr>
        <p:grpSpPr>
          <a:xfrm>
            <a:off x="195558" y="2996791"/>
            <a:ext cx="6952691" cy="1094874"/>
            <a:chOff x="524426" y="3525274"/>
            <a:chExt cx="6952691" cy="885314"/>
          </a:xfrm>
        </p:grpSpPr>
        <p:pic>
          <p:nvPicPr>
            <p:cNvPr id="19" name="Picture 25">
              <a:extLst>
                <a:ext uri="{FF2B5EF4-FFF2-40B4-BE49-F238E27FC236}">
                  <a16:creationId xmlns:a16="http://schemas.microsoft.com/office/drawing/2014/main" id="{3FCA4384-518C-48FF-85D5-0BAF5EC5DD76}"/>
                </a:ext>
              </a:extLst>
            </p:cNvPr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65524" y="3525274"/>
              <a:ext cx="2252234" cy="885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10">
              <a:extLst>
                <a:ext uri="{FF2B5EF4-FFF2-40B4-BE49-F238E27FC236}">
                  <a16:creationId xmlns:a16="http://schemas.microsoft.com/office/drawing/2014/main" id="{38A0812D-AC76-4E46-A071-F9BC8EAD8F04}"/>
                </a:ext>
              </a:extLst>
            </p:cNvPr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28087" y="3535957"/>
              <a:ext cx="2073706" cy="748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Kotak Teks 4">
              <a:extLst>
                <a:ext uri="{FF2B5EF4-FFF2-40B4-BE49-F238E27FC236}">
                  <a16:creationId xmlns:a16="http://schemas.microsoft.com/office/drawing/2014/main" id="{D78E746C-5314-4A5D-8865-36F1D63AEB05}"/>
                </a:ext>
              </a:extLst>
            </p:cNvPr>
            <p:cNvSpPr txBox="1"/>
            <p:nvPr/>
          </p:nvSpPr>
          <p:spPr>
            <a:xfrm flipH="1">
              <a:off x="3873879" y="3593334"/>
              <a:ext cx="4675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-</a:t>
              </a:r>
            </a:p>
          </p:txBody>
        </p:sp>
        <p:sp>
          <p:nvSpPr>
            <p:cNvPr id="6" name="Kotak Teks 5">
              <a:extLst>
                <a:ext uri="{FF2B5EF4-FFF2-40B4-BE49-F238E27FC236}">
                  <a16:creationId xmlns:a16="http://schemas.microsoft.com/office/drawing/2014/main" id="{4094FD99-FA2A-4BA7-984D-51D4D0F044EE}"/>
                </a:ext>
              </a:extLst>
            </p:cNvPr>
            <p:cNvSpPr txBox="1"/>
            <p:nvPr/>
          </p:nvSpPr>
          <p:spPr>
            <a:xfrm flipH="1">
              <a:off x="7002379" y="3631935"/>
              <a:ext cx="4747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3D73B02-9153-4E41-9C80-B652D82F28AD}"/>
                </a:ext>
              </a:extLst>
            </p:cNvPr>
            <p:cNvSpPr/>
            <p:nvPr/>
          </p:nvSpPr>
          <p:spPr>
            <a:xfrm>
              <a:off x="524426" y="3538819"/>
              <a:ext cx="690763" cy="589635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2</a:t>
              </a:r>
            </a:p>
          </p:txBody>
        </p:sp>
      </p:grpSp>
      <p:pic>
        <p:nvPicPr>
          <p:cNvPr id="31" name="Picture 7">
            <a:extLst>
              <a:ext uri="{FF2B5EF4-FFF2-40B4-BE49-F238E27FC236}">
                <a16:creationId xmlns:a16="http://schemas.microsoft.com/office/drawing/2014/main" id="{ECCC4324-908F-45CE-8AFA-DCF335D626C1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2" t="7459" r="6309" b="10722"/>
          <a:stretch/>
        </p:blipFill>
        <p:spPr bwMode="auto">
          <a:xfrm>
            <a:off x="4620126" y="1460648"/>
            <a:ext cx="1467853" cy="12223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5">
            <a:extLst>
              <a:ext uri="{FF2B5EF4-FFF2-40B4-BE49-F238E27FC236}">
                <a16:creationId xmlns:a16="http://schemas.microsoft.com/office/drawing/2014/main" id="{3DDDFB78-31B6-4E4D-B78E-307F1E7E6737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40613" y="1515113"/>
            <a:ext cx="2125991" cy="102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Oval 33">
            <a:extLst>
              <a:ext uri="{FF2B5EF4-FFF2-40B4-BE49-F238E27FC236}">
                <a16:creationId xmlns:a16="http://schemas.microsoft.com/office/drawing/2014/main" id="{C3D73B02-9153-4E41-9C80-B652D82F28AD}"/>
              </a:ext>
            </a:extLst>
          </p:cNvPr>
          <p:cNvSpPr/>
          <p:nvPr/>
        </p:nvSpPr>
        <p:spPr>
          <a:xfrm>
            <a:off x="424164" y="1609667"/>
            <a:ext cx="694773" cy="70039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9" name="Kotak Teks 4">
            <a:extLst>
              <a:ext uri="{FF2B5EF4-FFF2-40B4-BE49-F238E27FC236}">
                <a16:creationId xmlns:a16="http://schemas.microsoft.com/office/drawing/2014/main" id="{D78E746C-5314-4A5D-8865-36F1D63AEB05}"/>
              </a:ext>
            </a:extLst>
          </p:cNvPr>
          <p:cNvSpPr txBox="1"/>
          <p:nvPr/>
        </p:nvSpPr>
        <p:spPr>
          <a:xfrm flipH="1">
            <a:off x="3857837" y="1880751"/>
            <a:ext cx="461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40" name="Kotak Teks 5">
            <a:extLst>
              <a:ext uri="{FF2B5EF4-FFF2-40B4-BE49-F238E27FC236}">
                <a16:creationId xmlns:a16="http://schemas.microsoft.com/office/drawing/2014/main" id="{4094FD99-FA2A-4BA7-984D-51D4D0F044EE}"/>
              </a:ext>
            </a:extLst>
          </p:cNvPr>
          <p:cNvSpPr txBox="1"/>
          <p:nvPr/>
        </p:nvSpPr>
        <p:spPr>
          <a:xfrm flipH="1">
            <a:off x="6581274" y="1859194"/>
            <a:ext cx="541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3D73B02-9153-4E41-9C80-B652D82F28AD}"/>
              </a:ext>
            </a:extLst>
          </p:cNvPr>
          <p:cNvSpPr/>
          <p:nvPr/>
        </p:nvSpPr>
        <p:spPr>
          <a:xfrm>
            <a:off x="217765" y="4458179"/>
            <a:ext cx="694773" cy="70039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3</a:t>
            </a:r>
          </a:p>
        </p:txBody>
      </p:sp>
      <p:pic>
        <p:nvPicPr>
          <p:cNvPr id="42" name="Picture 6">
            <a:extLst>
              <a:ext uri="{FF2B5EF4-FFF2-40B4-BE49-F238E27FC236}">
                <a16:creationId xmlns:a16="http://schemas.microsoft.com/office/drawing/2014/main" id="{6977ADE1-EFA3-4694-B4F4-DF6E8595189D}"/>
              </a:ext>
            </a:extLst>
          </p:cNvPr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8" r="7558"/>
          <a:stretch/>
        </p:blipFill>
        <p:spPr bwMode="auto">
          <a:xfrm>
            <a:off x="1622167" y="4295403"/>
            <a:ext cx="1530107" cy="1215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388F2B5D-36D4-4086-AC2A-CBD672CFB995}"/>
              </a:ext>
            </a:extLst>
          </p:cNvPr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4" t="7458" r="4570" b="10721"/>
          <a:stretch/>
        </p:blipFill>
        <p:spPr bwMode="auto">
          <a:xfrm>
            <a:off x="4787065" y="4278543"/>
            <a:ext cx="1486179" cy="1118809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Kotak Teks 4">
            <a:extLst>
              <a:ext uri="{FF2B5EF4-FFF2-40B4-BE49-F238E27FC236}">
                <a16:creationId xmlns:a16="http://schemas.microsoft.com/office/drawing/2014/main" id="{D78E746C-5314-4A5D-8865-36F1D63AEB05}"/>
              </a:ext>
            </a:extLst>
          </p:cNvPr>
          <p:cNvSpPr txBox="1"/>
          <p:nvPr/>
        </p:nvSpPr>
        <p:spPr>
          <a:xfrm flipH="1">
            <a:off x="3904701" y="4704164"/>
            <a:ext cx="467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46" name="Kotak Teks 5">
            <a:extLst>
              <a:ext uri="{FF2B5EF4-FFF2-40B4-BE49-F238E27FC236}">
                <a16:creationId xmlns:a16="http://schemas.microsoft.com/office/drawing/2014/main" id="{4094FD99-FA2A-4BA7-984D-51D4D0F044EE}"/>
              </a:ext>
            </a:extLst>
          </p:cNvPr>
          <p:cNvSpPr txBox="1"/>
          <p:nvPr/>
        </p:nvSpPr>
        <p:spPr>
          <a:xfrm flipH="1">
            <a:off x="6845968" y="4644191"/>
            <a:ext cx="577516" cy="64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47" name="Kotak Teks 6">
            <a:extLst>
              <a:ext uri="{FF2B5EF4-FFF2-40B4-BE49-F238E27FC236}">
                <a16:creationId xmlns:a16="http://schemas.microsoft.com/office/drawing/2014/main" id="{A1A98088-9C6A-4C03-8302-7F639EE6644B}"/>
              </a:ext>
            </a:extLst>
          </p:cNvPr>
          <p:cNvSpPr txBox="1"/>
          <p:nvPr/>
        </p:nvSpPr>
        <p:spPr>
          <a:xfrm flipH="1">
            <a:off x="7595378" y="4691150"/>
            <a:ext cx="3002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Rp</a:t>
            </a:r>
            <a:r>
              <a:rPr lang="en-US" sz="3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300,00</a:t>
            </a:r>
          </a:p>
        </p:txBody>
      </p:sp>
      <p:sp>
        <p:nvSpPr>
          <p:cNvPr id="53" name="Kotak Teks 52">
            <a:extLst>
              <a:ext uri="{FF2B5EF4-FFF2-40B4-BE49-F238E27FC236}">
                <a16:creationId xmlns:a16="http://schemas.microsoft.com/office/drawing/2014/main" id="{71461782-1501-4041-BF86-999ECCBC073C}"/>
              </a:ext>
            </a:extLst>
          </p:cNvPr>
          <p:cNvSpPr txBox="1"/>
          <p:nvPr/>
        </p:nvSpPr>
        <p:spPr>
          <a:xfrm flipH="1">
            <a:off x="7563488" y="5946106"/>
            <a:ext cx="3002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Rp 8.000,00</a:t>
            </a:r>
          </a:p>
        </p:txBody>
      </p:sp>
      <p:grpSp>
        <p:nvGrpSpPr>
          <p:cNvPr id="26" name="Grup 25">
            <a:extLst>
              <a:ext uri="{FF2B5EF4-FFF2-40B4-BE49-F238E27FC236}">
                <a16:creationId xmlns:a16="http://schemas.microsoft.com/office/drawing/2014/main" id="{036E0DCD-34D1-429F-8570-9918E26D2450}"/>
              </a:ext>
            </a:extLst>
          </p:cNvPr>
          <p:cNvGrpSpPr/>
          <p:nvPr/>
        </p:nvGrpSpPr>
        <p:grpSpPr>
          <a:xfrm>
            <a:off x="209231" y="5636794"/>
            <a:ext cx="7227926" cy="1098969"/>
            <a:chOff x="209231" y="5636794"/>
            <a:chExt cx="7227926" cy="1098969"/>
          </a:xfrm>
        </p:grpSpPr>
        <p:grpSp>
          <p:nvGrpSpPr>
            <p:cNvPr id="38" name="Grup 37">
              <a:extLst>
                <a:ext uri="{FF2B5EF4-FFF2-40B4-BE49-F238E27FC236}">
                  <a16:creationId xmlns:a16="http://schemas.microsoft.com/office/drawing/2014/main" id="{B124CA6B-15A1-4D30-9ECA-6CE33F0B11A2}"/>
                </a:ext>
              </a:extLst>
            </p:cNvPr>
            <p:cNvGrpSpPr/>
            <p:nvPr/>
          </p:nvGrpSpPr>
          <p:grpSpPr>
            <a:xfrm>
              <a:off x="209231" y="5636794"/>
              <a:ext cx="7227926" cy="1094874"/>
              <a:chOff x="524426" y="3496889"/>
              <a:chExt cx="6952691" cy="885314"/>
            </a:xfrm>
          </p:grpSpPr>
          <p:pic>
            <p:nvPicPr>
              <p:cNvPr id="44" name="Picture 25">
                <a:extLst>
                  <a:ext uri="{FF2B5EF4-FFF2-40B4-BE49-F238E27FC236}">
                    <a16:creationId xmlns:a16="http://schemas.microsoft.com/office/drawing/2014/main" id="{13CE2C4A-AC7C-49D2-8E55-718F72395B2A}"/>
                  </a:ext>
                </a:extLst>
              </p:cNvPr>
              <p:cNvPicPr/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344682" y="3496889"/>
                <a:ext cx="2252234" cy="8853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9" name="Kotak Teks 48">
                <a:extLst>
                  <a:ext uri="{FF2B5EF4-FFF2-40B4-BE49-F238E27FC236}">
                    <a16:creationId xmlns:a16="http://schemas.microsoft.com/office/drawing/2014/main" id="{1C682B1B-5753-4D36-B01E-421CBD988E30}"/>
                  </a:ext>
                </a:extLst>
              </p:cNvPr>
              <p:cNvSpPr txBox="1"/>
              <p:nvPr/>
            </p:nvSpPr>
            <p:spPr>
              <a:xfrm flipH="1">
                <a:off x="3873879" y="3593334"/>
                <a:ext cx="46750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-</a:t>
                </a:r>
              </a:p>
            </p:txBody>
          </p:sp>
          <p:sp>
            <p:nvSpPr>
              <p:cNvPr id="50" name="Kotak Teks 49">
                <a:extLst>
                  <a:ext uri="{FF2B5EF4-FFF2-40B4-BE49-F238E27FC236}">
                    <a16:creationId xmlns:a16="http://schemas.microsoft.com/office/drawing/2014/main" id="{BA43F462-B66F-4809-A92E-11C73C9F50F0}"/>
                  </a:ext>
                </a:extLst>
              </p:cNvPr>
              <p:cNvSpPr txBox="1"/>
              <p:nvPr/>
            </p:nvSpPr>
            <p:spPr>
              <a:xfrm flipH="1">
                <a:off x="7002379" y="3631935"/>
                <a:ext cx="4747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=</a:t>
                </a:r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4F0160D3-565D-4347-A83E-06F61C93EA4A}"/>
                  </a:ext>
                </a:extLst>
              </p:cNvPr>
              <p:cNvSpPr/>
              <p:nvPr/>
            </p:nvSpPr>
            <p:spPr>
              <a:xfrm>
                <a:off x="524426" y="3538819"/>
                <a:ext cx="690763" cy="589635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b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4</a:t>
                </a:r>
              </a:p>
            </p:txBody>
          </p:sp>
        </p:grpSp>
        <p:grpSp>
          <p:nvGrpSpPr>
            <p:cNvPr id="15" name="Group 4">
              <a:extLst>
                <a:ext uri="{FF2B5EF4-FFF2-40B4-BE49-F238E27FC236}">
                  <a16:creationId xmlns:a16="http://schemas.microsoft.com/office/drawing/2014/main" id="{5F74F50A-DC5F-40CC-AB29-2585CBCFBFA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687888" y="5711825"/>
              <a:ext cx="2125662" cy="1023938"/>
              <a:chOff x="2953" y="3598"/>
              <a:chExt cx="1339" cy="645"/>
            </a:xfrm>
          </p:grpSpPr>
          <p:sp>
            <p:nvSpPr>
              <p:cNvPr id="18" name="AutoShape 3">
                <a:extLst>
                  <a:ext uri="{FF2B5EF4-FFF2-40B4-BE49-F238E27FC236}">
                    <a16:creationId xmlns:a16="http://schemas.microsoft.com/office/drawing/2014/main" id="{DB5ACBA8-4BEA-4AA2-95DE-4110616E21A3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953" y="3598"/>
                <a:ext cx="1339" cy="6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1029" name="Picture 5">
                <a:extLst>
                  <a:ext uri="{FF2B5EF4-FFF2-40B4-BE49-F238E27FC236}">
                    <a16:creationId xmlns:a16="http://schemas.microsoft.com/office/drawing/2014/main" id="{6669B1AD-4C93-4A97-82F0-35644C7C83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53" y="3598"/>
                <a:ext cx="1343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27245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34" grpId="0" animBg="1"/>
      <p:bldP spid="39" grpId="0"/>
      <p:bldP spid="40" grpId="0"/>
      <p:bldP spid="41" grpId="0" animBg="1"/>
      <p:bldP spid="45" grpId="0"/>
      <p:bldP spid="46" grpId="0"/>
      <p:bldP spid="47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31ED7C3B-F367-48D1-A9B6-788703EFC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778" y="642647"/>
            <a:ext cx="5735782" cy="682079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Rp</a:t>
            </a:r>
            <a:r>
              <a:rPr lang="en-US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 7.000,00 - </a:t>
            </a:r>
            <a:r>
              <a:rPr lang="en-US" sz="32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Rp</a:t>
            </a:r>
            <a:r>
              <a:rPr lang="en-US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 3.000,00 =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E3DC646B-837C-45DF-AB54-C673C1AF8E02}"/>
              </a:ext>
            </a:extLst>
          </p:cNvPr>
          <p:cNvSpPr/>
          <p:nvPr/>
        </p:nvSpPr>
        <p:spPr>
          <a:xfrm>
            <a:off x="339247" y="583469"/>
            <a:ext cx="665018" cy="64633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5</a:t>
            </a:r>
          </a:p>
        </p:txBody>
      </p:sp>
      <p:grpSp>
        <p:nvGrpSpPr>
          <p:cNvPr id="11" name="Grup 10">
            <a:extLst>
              <a:ext uri="{FF2B5EF4-FFF2-40B4-BE49-F238E27FC236}">
                <a16:creationId xmlns:a16="http://schemas.microsoft.com/office/drawing/2014/main" id="{706BF2E5-A42A-44C4-8A8A-73DA756C6448}"/>
              </a:ext>
            </a:extLst>
          </p:cNvPr>
          <p:cNvGrpSpPr/>
          <p:nvPr/>
        </p:nvGrpSpPr>
        <p:grpSpPr>
          <a:xfrm>
            <a:off x="372967" y="3797062"/>
            <a:ext cx="6680102" cy="687195"/>
            <a:chOff x="1214419" y="3742046"/>
            <a:chExt cx="6696706" cy="687195"/>
          </a:xfrm>
        </p:grpSpPr>
        <p:sp>
          <p:nvSpPr>
            <p:cNvPr id="25" name="Subjudul 2">
              <a:extLst>
                <a:ext uri="{FF2B5EF4-FFF2-40B4-BE49-F238E27FC236}">
                  <a16:creationId xmlns:a16="http://schemas.microsoft.com/office/drawing/2014/main" id="{C5EED360-D975-4BBD-A14F-22EEFB3007EF}"/>
                </a:ext>
              </a:extLst>
            </p:cNvPr>
            <p:cNvSpPr txBox="1">
              <a:spLocks/>
            </p:cNvSpPr>
            <p:nvPr/>
          </p:nvSpPr>
          <p:spPr>
            <a:xfrm>
              <a:off x="1320384" y="3747162"/>
              <a:ext cx="6590741" cy="68207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 err="1">
                  <a:solidFill>
                    <a:srgbClr val="002060"/>
                  </a:solidFill>
                  <a:latin typeface="Comic Sans MS" panose="030F0702030302020204" pitchFamily="66" charset="0"/>
                </a:rPr>
                <a:t>Rp</a:t>
              </a:r>
              <a:r>
                <a:rPr lang="en-US" sz="3200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 5.500,00 - </a:t>
              </a:r>
              <a:r>
                <a:rPr lang="en-US" sz="3200" dirty="0" err="1">
                  <a:solidFill>
                    <a:srgbClr val="002060"/>
                  </a:solidFill>
                  <a:latin typeface="Comic Sans MS" panose="030F0702030302020204" pitchFamily="66" charset="0"/>
                </a:rPr>
                <a:t>Rp</a:t>
              </a:r>
              <a:r>
                <a:rPr lang="en-US" sz="3200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 2.500,00 =</a:t>
              </a: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287724DF-F709-4E74-A933-9776A9EA87B4}"/>
                </a:ext>
              </a:extLst>
            </p:cNvPr>
            <p:cNvSpPr/>
            <p:nvPr/>
          </p:nvSpPr>
          <p:spPr>
            <a:xfrm>
              <a:off x="1214419" y="3742046"/>
              <a:ext cx="665018" cy="64633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6</a:t>
              </a:r>
            </a:p>
          </p:txBody>
        </p:sp>
      </p:grpSp>
      <p:sp>
        <p:nvSpPr>
          <p:cNvPr id="6" name="Kotak Teks 5">
            <a:extLst>
              <a:ext uri="{FF2B5EF4-FFF2-40B4-BE49-F238E27FC236}">
                <a16:creationId xmlns:a16="http://schemas.microsoft.com/office/drawing/2014/main" id="{91B4AA96-640A-4AFE-A737-EDCBEC4A439A}"/>
              </a:ext>
            </a:extLst>
          </p:cNvPr>
          <p:cNvSpPr txBox="1"/>
          <p:nvPr/>
        </p:nvSpPr>
        <p:spPr>
          <a:xfrm flipH="1">
            <a:off x="6360860" y="589833"/>
            <a:ext cx="2766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Comic Sans MS" panose="030F0702030302020204" pitchFamily="66" charset="0"/>
              </a:rPr>
              <a:t>Rp</a:t>
            </a:r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 4.000,00</a:t>
            </a:r>
          </a:p>
        </p:txBody>
      </p:sp>
      <p:sp>
        <p:nvSpPr>
          <p:cNvPr id="7" name="Kotak Teks 6">
            <a:extLst>
              <a:ext uri="{FF2B5EF4-FFF2-40B4-BE49-F238E27FC236}">
                <a16:creationId xmlns:a16="http://schemas.microsoft.com/office/drawing/2014/main" id="{BA27DC90-B052-4AB3-BAC1-14CBB8400FFA}"/>
              </a:ext>
            </a:extLst>
          </p:cNvPr>
          <p:cNvSpPr txBox="1"/>
          <p:nvPr/>
        </p:nvSpPr>
        <p:spPr>
          <a:xfrm flipH="1">
            <a:off x="6572560" y="3739209"/>
            <a:ext cx="29662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Comic Sans MS" panose="030F0702030302020204" pitchFamily="66" charset="0"/>
              </a:rPr>
              <a:t>Rp</a:t>
            </a:r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 3.000,00</a:t>
            </a:r>
          </a:p>
        </p:txBody>
      </p:sp>
      <p:grpSp>
        <p:nvGrpSpPr>
          <p:cNvPr id="50" name="Grup 49">
            <a:extLst>
              <a:ext uri="{FF2B5EF4-FFF2-40B4-BE49-F238E27FC236}">
                <a16:creationId xmlns:a16="http://schemas.microsoft.com/office/drawing/2014/main" id="{B31CC4E2-C76B-4193-89CB-116C041F2F27}"/>
              </a:ext>
            </a:extLst>
          </p:cNvPr>
          <p:cNvGrpSpPr/>
          <p:nvPr/>
        </p:nvGrpSpPr>
        <p:grpSpPr>
          <a:xfrm>
            <a:off x="2092305" y="1688221"/>
            <a:ext cx="3241426" cy="1434296"/>
            <a:chOff x="2092305" y="1607002"/>
            <a:chExt cx="3241426" cy="1434296"/>
          </a:xfrm>
        </p:grpSpPr>
        <p:cxnSp>
          <p:nvCxnSpPr>
            <p:cNvPr id="32" name="Konektor Lurus 31">
              <a:extLst>
                <a:ext uri="{FF2B5EF4-FFF2-40B4-BE49-F238E27FC236}">
                  <a16:creationId xmlns:a16="http://schemas.microsoft.com/office/drawing/2014/main" id="{5D71780C-DDA1-4B39-8A4C-B8FCFD2E11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8377" y="2743828"/>
              <a:ext cx="2664933" cy="735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Grup 47">
              <a:extLst>
                <a:ext uri="{FF2B5EF4-FFF2-40B4-BE49-F238E27FC236}">
                  <a16:creationId xmlns:a16="http://schemas.microsoft.com/office/drawing/2014/main" id="{0CC1C55F-D52D-4554-AF09-E83517A06C37}"/>
                </a:ext>
              </a:extLst>
            </p:cNvPr>
            <p:cNvGrpSpPr/>
            <p:nvPr/>
          </p:nvGrpSpPr>
          <p:grpSpPr>
            <a:xfrm>
              <a:off x="2092305" y="1607002"/>
              <a:ext cx="3241426" cy="1434296"/>
              <a:chOff x="2061758" y="1706158"/>
              <a:chExt cx="3241426" cy="1516693"/>
            </a:xfrm>
          </p:grpSpPr>
          <p:sp>
            <p:nvSpPr>
              <p:cNvPr id="9" name="Kotak Teks 8">
                <a:extLst>
                  <a:ext uri="{FF2B5EF4-FFF2-40B4-BE49-F238E27FC236}">
                    <a16:creationId xmlns:a16="http://schemas.microsoft.com/office/drawing/2014/main" id="{FD054C48-EA5E-4E5A-80FF-66223E7A46EF}"/>
                  </a:ext>
                </a:extLst>
              </p:cNvPr>
              <p:cNvSpPr txBox="1"/>
              <p:nvPr/>
            </p:nvSpPr>
            <p:spPr>
              <a:xfrm flipH="1">
                <a:off x="2061758" y="1706158"/>
                <a:ext cx="2766326" cy="618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err="1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Rp</a:t>
                </a:r>
                <a:r>
                  <a:rPr lang="en-US" sz="3200" b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7.000,00</a:t>
                </a:r>
              </a:p>
            </p:txBody>
          </p:sp>
          <p:sp>
            <p:nvSpPr>
              <p:cNvPr id="13" name="Kotak Teks 12">
                <a:extLst>
                  <a:ext uri="{FF2B5EF4-FFF2-40B4-BE49-F238E27FC236}">
                    <a16:creationId xmlns:a16="http://schemas.microsoft.com/office/drawing/2014/main" id="{1B371CAE-271D-46AC-8100-3D6205D816E9}"/>
                  </a:ext>
                </a:extLst>
              </p:cNvPr>
              <p:cNvSpPr txBox="1"/>
              <p:nvPr/>
            </p:nvSpPr>
            <p:spPr>
              <a:xfrm flipH="1">
                <a:off x="2061758" y="2276612"/>
                <a:ext cx="2766326" cy="618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err="1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Rp</a:t>
                </a:r>
                <a:r>
                  <a:rPr lang="en-US" sz="3200" b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3.000,00</a:t>
                </a:r>
              </a:p>
            </p:txBody>
          </p:sp>
          <p:sp>
            <p:nvSpPr>
              <p:cNvPr id="35" name="Kotak Teks 34">
                <a:extLst>
                  <a:ext uri="{FF2B5EF4-FFF2-40B4-BE49-F238E27FC236}">
                    <a16:creationId xmlns:a16="http://schemas.microsoft.com/office/drawing/2014/main" id="{0E79AE30-2B69-424D-AD39-279017BB484F}"/>
                  </a:ext>
                </a:extLst>
              </p:cNvPr>
              <p:cNvSpPr txBox="1"/>
              <p:nvPr/>
            </p:nvSpPr>
            <p:spPr>
              <a:xfrm>
                <a:off x="4818274" y="2474298"/>
                <a:ext cx="484910" cy="748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latin typeface="Comic Sans MS" panose="030F0702030302020204" pitchFamily="66" charset="0"/>
                  </a:rPr>
                  <a:t>-</a:t>
                </a:r>
              </a:p>
            </p:txBody>
          </p:sp>
        </p:grpSp>
      </p:grpSp>
      <p:sp>
        <p:nvSpPr>
          <p:cNvPr id="39" name="Kotak Teks 38">
            <a:extLst>
              <a:ext uri="{FF2B5EF4-FFF2-40B4-BE49-F238E27FC236}">
                <a16:creationId xmlns:a16="http://schemas.microsoft.com/office/drawing/2014/main" id="{997342E4-9158-4EC1-9D5C-A5BB63458C89}"/>
              </a:ext>
            </a:extLst>
          </p:cNvPr>
          <p:cNvSpPr txBox="1"/>
          <p:nvPr/>
        </p:nvSpPr>
        <p:spPr>
          <a:xfrm flipH="1">
            <a:off x="3408836" y="2829639"/>
            <a:ext cx="425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41" name="Kotak Teks 40">
            <a:extLst>
              <a:ext uri="{FF2B5EF4-FFF2-40B4-BE49-F238E27FC236}">
                <a16:creationId xmlns:a16="http://schemas.microsoft.com/office/drawing/2014/main" id="{4C5DC292-21D4-4986-A3AA-C53FF01FBD9A}"/>
              </a:ext>
            </a:extLst>
          </p:cNvPr>
          <p:cNvSpPr txBox="1"/>
          <p:nvPr/>
        </p:nvSpPr>
        <p:spPr>
          <a:xfrm flipH="1">
            <a:off x="3671686" y="2832398"/>
            <a:ext cx="425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43" name="Kotak Teks 42">
            <a:extLst>
              <a:ext uri="{FF2B5EF4-FFF2-40B4-BE49-F238E27FC236}">
                <a16:creationId xmlns:a16="http://schemas.microsoft.com/office/drawing/2014/main" id="{AE9A385A-E591-4C11-B579-11D3D6F3A90D}"/>
              </a:ext>
            </a:extLst>
          </p:cNvPr>
          <p:cNvSpPr txBox="1"/>
          <p:nvPr/>
        </p:nvSpPr>
        <p:spPr>
          <a:xfrm flipH="1">
            <a:off x="3165799" y="2838217"/>
            <a:ext cx="3515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45" name="Kotak Teks 44">
            <a:extLst>
              <a:ext uri="{FF2B5EF4-FFF2-40B4-BE49-F238E27FC236}">
                <a16:creationId xmlns:a16="http://schemas.microsoft.com/office/drawing/2014/main" id="{B5C802B7-A1EE-47FA-8560-37D0C17904ED}"/>
              </a:ext>
            </a:extLst>
          </p:cNvPr>
          <p:cNvSpPr txBox="1"/>
          <p:nvPr/>
        </p:nvSpPr>
        <p:spPr>
          <a:xfrm flipH="1">
            <a:off x="2730109" y="2818195"/>
            <a:ext cx="689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4.</a:t>
            </a:r>
          </a:p>
        </p:txBody>
      </p:sp>
      <p:grpSp>
        <p:nvGrpSpPr>
          <p:cNvPr id="69" name="Grup 68">
            <a:extLst>
              <a:ext uri="{FF2B5EF4-FFF2-40B4-BE49-F238E27FC236}">
                <a16:creationId xmlns:a16="http://schemas.microsoft.com/office/drawing/2014/main" id="{0513C929-EE17-4D87-9B50-78FF150EC21A}"/>
              </a:ext>
            </a:extLst>
          </p:cNvPr>
          <p:cNvGrpSpPr/>
          <p:nvPr/>
        </p:nvGrpSpPr>
        <p:grpSpPr>
          <a:xfrm>
            <a:off x="2092305" y="2797217"/>
            <a:ext cx="3049022" cy="605182"/>
            <a:chOff x="2095794" y="2839739"/>
            <a:chExt cx="3049022" cy="605182"/>
          </a:xfrm>
        </p:grpSpPr>
        <p:sp>
          <p:nvSpPr>
            <p:cNvPr id="37" name="Kotak Teks 36">
              <a:extLst>
                <a:ext uri="{FF2B5EF4-FFF2-40B4-BE49-F238E27FC236}">
                  <a16:creationId xmlns:a16="http://schemas.microsoft.com/office/drawing/2014/main" id="{BEFD157C-6375-42F7-B9DC-0F24FEFA89E8}"/>
                </a:ext>
              </a:extLst>
            </p:cNvPr>
            <p:cNvSpPr txBox="1"/>
            <p:nvPr/>
          </p:nvSpPr>
          <p:spPr>
            <a:xfrm flipH="1">
              <a:off x="4050207" y="2839739"/>
              <a:ext cx="109460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,00</a:t>
              </a:r>
            </a:p>
          </p:txBody>
        </p:sp>
        <p:sp>
          <p:nvSpPr>
            <p:cNvPr id="47" name="Kotak Teks 46">
              <a:extLst>
                <a:ext uri="{FF2B5EF4-FFF2-40B4-BE49-F238E27FC236}">
                  <a16:creationId xmlns:a16="http://schemas.microsoft.com/office/drawing/2014/main" id="{8AE20B66-33A2-4C9E-9C98-9B1889A61C64}"/>
                </a:ext>
              </a:extLst>
            </p:cNvPr>
            <p:cNvSpPr txBox="1"/>
            <p:nvPr/>
          </p:nvSpPr>
          <p:spPr>
            <a:xfrm flipH="1">
              <a:off x="2095794" y="2860146"/>
              <a:ext cx="8167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Rp</a:t>
              </a:r>
            </a:p>
          </p:txBody>
        </p:sp>
      </p:grpSp>
      <p:grpSp>
        <p:nvGrpSpPr>
          <p:cNvPr id="51" name="Grup 50">
            <a:extLst>
              <a:ext uri="{FF2B5EF4-FFF2-40B4-BE49-F238E27FC236}">
                <a16:creationId xmlns:a16="http://schemas.microsoft.com/office/drawing/2014/main" id="{9F346116-5F9F-4FB9-9F71-D8C1871C8301}"/>
              </a:ext>
            </a:extLst>
          </p:cNvPr>
          <p:cNvGrpSpPr/>
          <p:nvPr/>
        </p:nvGrpSpPr>
        <p:grpSpPr>
          <a:xfrm>
            <a:off x="1912268" y="4549178"/>
            <a:ext cx="3241426" cy="1434296"/>
            <a:chOff x="2092305" y="1607002"/>
            <a:chExt cx="3241426" cy="1434296"/>
          </a:xfrm>
        </p:grpSpPr>
        <p:cxnSp>
          <p:nvCxnSpPr>
            <p:cNvPr id="52" name="Konektor Lurus 51">
              <a:extLst>
                <a:ext uri="{FF2B5EF4-FFF2-40B4-BE49-F238E27FC236}">
                  <a16:creationId xmlns:a16="http://schemas.microsoft.com/office/drawing/2014/main" id="{204C46DF-FC45-468B-ABF0-470C082BC3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8377" y="2743828"/>
              <a:ext cx="2664933" cy="735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Grup 52">
              <a:extLst>
                <a:ext uri="{FF2B5EF4-FFF2-40B4-BE49-F238E27FC236}">
                  <a16:creationId xmlns:a16="http://schemas.microsoft.com/office/drawing/2014/main" id="{E630DF31-C6D5-4E34-BF68-B4F953602E6B}"/>
                </a:ext>
              </a:extLst>
            </p:cNvPr>
            <p:cNvGrpSpPr/>
            <p:nvPr/>
          </p:nvGrpSpPr>
          <p:grpSpPr>
            <a:xfrm>
              <a:off x="2092305" y="1607002"/>
              <a:ext cx="3241426" cy="1434296"/>
              <a:chOff x="2061758" y="1706158"/>
              <a:chExt cx="3241426" cy="1516693"/>
            </a:xfrm>
          </p:grpSpPr>
          <p:sp>
            <p:nvSpPr>
              <p:cNvPr id="54" name="Kotak Teks 53">
                <a:extLst>
                  <a:ext uri="{FF2B5EF4-FFF2-40B4-BE49-F238E27FC236}">
                    <a16:creationId xmlns:a16="http://schemas.microsoft.com/office/drawing/2014/main" id="{40748C6D-0C44-4C30-B209-1EA5069CD93C}"/>
                  </a:ext>
                </a:extLst>
              </p:cNvPr>
              <p:cNvSpPr txBox="1"/>
              <p:nvPr/>
            </p:nvSpPr>
            <p:spPr>
              <a:xfrm flipH="1">
                <a:off x="2061758" y="1706158"/>
                <a:ext cx="2766326" cy="618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err="1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Rp</a:t>
                </a:r>
                <a:r>
                  <a:rPr lang="en-US" sz="3200" b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5.500,00</a:t>
                </a:r>
              </a:p>
            </p:txBody>
          </p:sp>
          <p:sp>
            <p:nvSpPr>
              <p:cNvPr id="55" name="Kotak Teks 54">
                <a:extLst>
                  <a:ext uri="{FF2B5EF4-FFF2-40B4-BE49-F238E27FC236}">
                    <a16:creationId xmlns:a16="http://schemas.microsoft.com/office/drawing/2014/main" id="{C4B707A2-3EF6-4674-B4B5-69ECDC3856CD}"/>
                  </a:ext>
                </a:extLst>
              </p:cNvPr>
              <p:cNvSpPr txBox="1"/>
              <p:nvPr/>
            </p:nvSpPr>
            <p:spPr>
              <a:xfrm flipH="1">
                <a:off x="2061758" y="2276612"/>
                <a:ext cx="2766326" cy="618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err="1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Rp</a:t>
                </a:r>
                <a:r>
                  <a:rPr lang="en-US" sz="3200" b="1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2.500,00</a:t>
                </a:r>
              </a:p>
            </p:txBody>
          </p:sp>
          <p:sp>
            <p:nvSpPr>
              <p:cNvPr id="56" name="Kotak Teks 55">
                <a:extLst>
                  <a:ext uri="{FF2B5EF4-FFF2-40B4-BE49-F238E27FC236}">
                    <a16:creationId xmlns:a16="http://schemas.microsoft.com/office/drawing/2014/main" id="{90F5072E-1E3B-430D-AE71-6A010CE46258}"/>
                  </a:ext>
                </a:extLst>
              </p:cNvPr>
              <p:cNvSpPr txBox="1"/>
              <p:nvPr/>
            </p:nvSpPr>
            <p:spPr>
              <a:xfrm>
                <a:off x="4818274" y="2474298"/>
                <a:ext cx="484910" cy="748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latin typeface="Comic Sans MS" panose="030F0702030302020204" pitchFamily="66" charset="0"/>
                  </a:rPr>
                  <a:t>-</a:t>
                </a:r>
              </a:p>
            </p:txBody>
          </p:sp>
        </p:grpSp>
      </p:grpSp>
      <p:sp>
        <p:nvSpPr>
          <p:cNvPr id="60" name="Kotak Teks 59">
            <a:extLst>
              <a:ext uri="{FF2B5EF4-FFF2-40B4-BE49-F238E27FC236}">
                <a16:creationId xmlns:a16="http://schemas.microsoft.com/office/drawing/2014/main" id="{BD513B3B-8B3D-45B1-8FD7-FC9E1660ED81}"/>
              </a:ext>
            </a:extLst>
          </p:cNvPr>
          <p:cNvSpPr txBox="1"/>
          <p:nvPr/>
        </p:nvSpPr>
        <p:spPr>
          <a:xfrm flipH="1">
            <a:off x="3489179" y="5707989"/>
            <a:ext cx="395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62" name="Kotak Teks 61">
            <a:extLst>
              <a:ext uri="{FF2B5EF4-FFF2-40B4-BE49-F238E27FC236}">
                <a16:creationId xmlns:a16="http://schemas.microsoft.com/office/drawing/2014/main" id="{28057412-4B07-4851-9E1B-39AEC46B29ED}"/>
              </a:ext>
            </a:extLst>
          </p:cNvPr>
          <p:cNvSpPr txBox="1"/>
          <p:nvPr/>
        </p:nvSpPr>
        <p:spPr>
          <a:xfrm flipH="1">
            <a:off x="2946197" y="5689247"/>
            <a:ext cx="425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64" name="Kotak Teks 63">
            <a:extLst>
              <a:ext uri="{FF2B5EF4-FFF2-40B4-BE49-F238E27FC236}">
                <a16:creationId xmlns:a16="http://schemas.microsoft.com/office/drawing/2014/main" id="{3FB4FBF1-502C-4AC1-B59A-B240BA691A2C}"/>
              </a:ext>
            </a:extLst>
          </p:cNvPr>
          <p:cNvSpPr txBox="1"/>
          <p:nvPr/>
        </p:nvSpPr>
        <p:spPr>
          <a:xfrm flipH="1">
            <a:off x="3229956" y="5703860"/>
            <a:ext cx="425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66" name="Kotak Teks 65">
            <a:extLst>
              <a:ext uri="{FF2B5EF4-FFF2-40B4-BE49-F238E27FC236}">
                <a16:creationId xmlns:a16="http://schemas.microsoft.com/office/drawing/2014/main" id="{D7B21FB0-8414-4AA2-8159-12896E451B02}"/>
              </a:ext>
            </a:extLst>
          </p:cNvPr>
          <p:cNvSpPr txBox="1"/>
          <p:nvPr/>
        </p:nvSpPr>
        <p:spPr>
          <a:xfrm flipH="1">
            <a:off x="2336098" y="5683921"/>
            <a:ext cx="920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 3.</a:t>
            </a:r>
          </a:p>
        </p:txBody>
      </p:sp>
      <p:grpSp>
        <p:nvGrpSpPr>
          <p:cNvPr id="70" name="Grup 69">
            <a:extLst>
              <a:ext uri="{FF2B5EF4-FFF2-40B4-BE49-F238E27FC236}">
                <a16:creationId xmlns:a16="http://schemas.microsoft.com/office/drawing/2014/main" id="{0DC16E2E-1CEA-4DC3-8401-53DE0DCB0A6F}"/>
              </a:ext>
            </a:extLst>
          </p:cNvPr>
          <p:cNvGrpSpPr/>
          <p:nvPr/>
        </p:nvGrpSpPr>
        <p:grpSpPr>
          <a:xfrm>
            <a:off x="1872715" y="5655814"/>
            <a:ext cx="2960595" cy="636950"/>
            <a:chOff x="1872715" y="5655814"/>
            <a:chExt cx="2423318" cy="636950"/>
          </a:xfrm>
        </p:grpSpPr>
        <p:sp>
          <p:nvSpPr>
            <p:cNvPr id="58" name="Kotak Teks 57">
              <a:extLst>
                <a:ext uri="{FF2B5EF4-FFF2-40B4-BE49-F238E27FC236}">
                  <a16:creationId xmlns:a16="http://schemas.microsoft.com/office/drawing/2014/main" id="{0FF73EDB-1D74-48C6-AA87-E39D960E383D}"/>
                </a:ext>
              </a:extLst>
            </p:cNvPr>
            <p:cNvSpPr txBox="1"/>
            <p:nvPr/>
          </p:nvSpPr>
          <p:spPr>
            <a:xfrm flipH="1">
              <a:off x="3420459" y="5707989"/>
              <a:ext cx="87557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,00</a:t>
              </a:r>
            </a:p>
          </p:txBody>
        </p:sp>
        <p:sp>
          <p:nvSpPr>
            <p:cNvPr id="68" name="Kotak Teks 67">
              <a:extLst>
                <a:ext uri="{FF2B5EF4-FFF2-40B4-BE49-F238E27FC236}">
                  <a16:creationId xmlns:a16="http://schemas.microsoft.com/office/drawing/2014/main" id="{2CE076A5-1918-4A55-8DDC-5A4A48428B8A}"/>
                </a:ext>
              </a:extLst>
            </p:cNvPr>
            <p:cNvSpPr txBox="1"/>
            <p:nvPr/>
          </p:nvSpPr>
          <p:spPr>
            <a:xfrm flipH="1">
              <a:off x="1872715" y="5655814"/>
              <a:ext cx="8167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err="1">
                  <a:solidFill>
                    <a:srgbClr val="C00000"/>
                  </a:solidFill>
                  <a:latin typeface="Comic Sans MS" panose="030F0702030302020204" pitchFamily="66" charset="0"/>
                </a:rPr>
                <a:t>Rp</a:t>
              </a:r>
              <a:endParaRPr lang="en-US" sz="3200" b="1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525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  <p:bldP spid="6" grpId="0"/>
      <p:bldP spid="7" grpId="0"/>
      <p:bldP spid="39" grpId="0"/>
      <p:bldP spid="41" grpId="0"/>
      <p:bldP spid="43" grpId="0"/>
      <p:bldP spid="45" grpId="0"/>
      <p:bldP spid="60" grpId="0"/>
      <p:bldP spid="62" grpId="0"/>
      <p:bldP spid="64" grpId="0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Subjudul 2">
            <a:extLst>
              <a:ext uri="{FF2B5EF4-FFF2-40B4-BE49-F238E27FC236}">
                <a16:creationId xmlns:a16="http://schemas.microsoft.com/office/drawing/2014/main" id="{1EF35CC5-19B7-4B9F-811D-3CD1A7ABE6D0}"/>
              </a:ext>
            </a:extLst>
          </p:cNvPr>
          <p:cNvSpPr txBox="1">
            <a:spLocks/>
          </p:cNvSpPr>
          <p:nvPr/>
        </p:nvSpPr>
        <p:spPr>
          <a:xfrm>
            <a:off x="887242" y="2785082"/>
            <a:ext cx="1306000" cy="763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Jawab: </a:t>
            </a:r>
          </a:p>
        </p:txBody>
      </p:sp>
      <p:sp>
        <p:nvSpPr>
          <p:cNvPr id="4" name="Subjudul 2">
            <a:extLst>
              <a:ext uri="{FF2B5EF4-FFF2-40B4-BE49-F238E27FC236}">
                <a16:creationId xmlns:a16="http://schemas.microsoft.com/office/drawing/2014/main" id="{2925439F-B072-4DC8-BDCE-5A64EDD8D802}"/>
              </a:ext>
            </a:extLst>
          </p:cNvPr>
          <p:cNvSpPr txBox="1">
            <a:spLocks/>
          </p:cNvSpPr>
          <p:nvPr/>
        </p:nvSpPr>
        <p:spPr>
          <a:xfrm>
            <a:off x="850934" y="3576631"/>
            <a:ext cx="8890416" cy="11513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Jadi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sisa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uang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yang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harus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Udin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terima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adalah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Rp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6.000 ,00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Subjudul 2">
            <a:extLst>
              <a:ext uri="{FF2B5EF4-FFF2-40B4-BE49-F238E27FC236}">
                <a16:creationId xmlns:a16="http://schemas.microsoft.com/office/drawing/2014/main" id="{851BB80B-FC33-49AC-884F-96374562D81E}"/>
              </a:ext>
            </a:extLst>
          </p:cNvPr>
          <p:cNvSpPr txBox="1">
            <a:spLocks/>
          </p:cNvSpPr>
          <p:nvPr/>
        </p:nvSpPr>
        <p:spPr>
          <a:xfrm>
            <a:off x="2193394" y="2757021"/>
            <a:ext cx="7022795" cy="763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Rp 10.000, 00 - Rp 4.000, 00 = Rp 6.000 ,00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" name="Grup 5">
            <a:extLst>
              <a:ext uri="{FF2B5EF4-FFF2-40B4-BE49-F238E27FC236}">
                <a16:creationId xmlns:a16="http://schemas.microsoft.com/office/drawing/2014/main" id="{9F7BAAB6-1C2F-444C-9A9A-46D15E123D25}"/>
              </a:ext>
            </a:extLst>
          </p:cNvPr>
          <p:cNvGrpSpPr/>
          <p:nvPr/>
        </p:nvGrpSpPr>
        <p:grpSpPr>
          <a:xfrm>
            <a:off x="478532" y="498078"/>
            <a:ext cx="9671467" cy="1788928"/>
            <a:chOff x="-2701832" y="-3113519"/>
            <a:chExt cx="9671467" cy="1788928"/>
          </a:xfrm>
        </p:grpSpPr>
        <p:sp>
          <p:nvSpPr>
            <p:cNvPr id="15" name="Subjudul 2">
              <a:extLst>
                <a:ext uri="{FF2B5EF4-FFF2-40B4-BE49-F238E27FC236}">
                  <a16:creationId xmlns:a16="http://schemas.microsoft.com/office/drawing/2014/main" id="{3FF47CC1-2140-4D79-B3AD-8DE5C12DF2CB}"/>
                </a:ext>
              </a:extLst>
            </p:cNvPr>
            <p:cNvSpPr txBox="1">
              <a:spLocks/>
            </p:cNvSpPr>
            <p:nvPr/>
          </p:nvSpPr>
          <p:spPr>
            <a:xfrm>
              <a:off x="-1920781" y="-3113519"/>
              <a:ext cx="8890416" cy="178892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0" indent="0" algn="ctr" rtl="0" eaLnBrk="1" latinLnBrk="0" hangingPunct="1">
                <a:spcBef>
                  <a:spcPts val="580"/>
                </a:spcBef>
                <a:buClr>
                  <a:schemeClr val="accent1"/>
                </a:buClr>
                <a:buSzPct val="85000"/>
                <a:buFont typeface="Wingdings 2"/>
                <a:buNone/>
                <a:defRPr kumimoji="0" sz="2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rtl="0" eaLnBrk="1" latinLnBrk="0" hangingPunct="1">
                <a:spcBef>
                  <a:spcPts val="370"/>
                </a:spcBef>
                <a:buClr>
                  <a:schemeClr val="accent2"/>
                </a:buClr>
                <a:buSzPct val="85000"/>
                <a:buFont typeface="Wingdings 2"/>
                <a:buNone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SzPct val="85000"/>
                <a:buFont typeface="Wingdings 2"/>
                <a:buNone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rtl="0" eaLnBrk="1" latinLnBrk="0" hangingPunct="1">
                <a:spcBef>
                  <a:spcPts val="370"/>
                </a:spcBef>
                <a:buClr>
                  <a:schemeClr val="accent3"/>
                </a:buClr>
                <a:buSzPct val="80000"/>
                <a:buFont typeface="Wingdings 2"/>
                <a:buNone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rtl="0" eaLnBrk="1" latinLnBrk="0" hangingPunct="1">
                <a:spcBef>
                  <a:spcPts val="370"/>
                </a:spcBef>
                <a:buClr>
                  <a:schemeClr val="accent3"/>
                </a:buClr>
                <a:buFontTx/>
                <a:buNone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rtl="0" eaLnBrk="1" latinLnBrk="0" hangingPunct="1">
                <a:spcBef>
                  <a:spcPts val="370"/>
                </a:spcBef>
                <a:buClr>
                  <a:schemeClr val="accent3"/>
                </a:buClr>
                <a:buNone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rtl="0" eaLnBrk="1" latinLnBrk="0" hangingPunct="1">
                <a:spcBef>
                  <a:spcPts val="370"/>
                </a:spcBef>
                <a:buClr>
                  <a:schemeClr val="accent2"/>
                </a:buClr>
                <a:buNone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rtl="0" eaLnBrk="1" latinLnBrk="0" hangingPunct="1">
                <a:spcBef>
                  <a:spcPts val="370"/>
                </a:spcBef>
                <a:buClr>
                  <a:schemeClr val="accent1">
                    <a:tint val="60000"/>
                  </a:schemeClr>
                </a:buClr>
                <a:buNone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rtl="0" eaLnBrk="1" latinLnBrk="0" hangingPunct="1">
                <a:spcBef>
                  <a:spcPts val="370"/>
                </a:spcBef>
                <a:buClr>
                  <a:schemeClr val="accent2">
                    <a:tint val="60000"/>
                  </a:schemeClr>
                </a:buClr>
                <a:buNone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lang="en-US" dirty="0" err="1">
                  <a:solidFill>
                    <a:srgbClr val="002060"/>
                  </a:solidFill>
                  <a:latin typeface="Comic Sans MS" panose="030F0702030302020204" pitchFamily="66" charset="0"/>
                </a:rPr>
                <a:t>Udin</a:t>
              </a:r>
              <a:r>
                <a:rPr lang="en-US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dirty="0" err="1">
                  <a:solidFill>
                    <a:srgbClr val="002060"/>
                  </a:solidFill>
                  <a:latin typeface="Comic Sans MS" panose="030F0702030302020204" pitchFamily="66" charset="0"/>
                </a:rPr>
                <a:t>membeli</a:t>
              </a:r>
              <a:r>
                <a:rPr lang="en-US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 1 ikat rambutan </a:t>
              </a:r>
              <a:r>
                <a:rPr lang="en-US" dirty="0" err="1">
                  <a:solidFill>
                    <a:srgbClr val="002060"/>
                  </a:solidFill>
                  <a:latin typeface="Comic Sans MS" panose="030F0702030302020204" pitchFamily="66" charset="0"/>
                </a:rPr>
                <a:t>seharga</a:t>
              </a:r>
              <a:r>
                <a:rPr lang="en-US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 Rp 4.000,00. </a:t>
              </a:r>
            </a:p>
            <a:p>
              <a:pPr algn="just">
                <a:lnSpc>
                  <a:spcPct val="150000"/>
                </a:lnSpc>
              </a:pPr>
              <a:r>
                <a:rPr lang="en-US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Jika </a:t>
              </a:r>
              <a:r>
                <a:rPr lang="en-US" dirty="0" err="1">
                  <a:solidFill>
                    <a:srgbClr val="002060"/>
                  </a:solidFill>
                  <a:latin typeface="Comic Sans MS" panose="030F0702030302020204" pitchFamily="66" charset="0"/>
                </a:rPr>
                <a:t>Udin</a:t>
              </a:r>
              <a:r>
                <a:rPr lang="en-US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dirty="0" err="1">
                  <a:solidFill>
                    <a:srgbClr val="002060"/>
                  </a:solidFill>
                  <a:latin typeface="Comic Sans MS" panose="030F0702030302020204" pitchFamily="66" charset="0"/>
                </a:rPr>
                <a:t>membayar</a:t>
              </a:r>
              <a:r>
                <a:rPr lang="en-US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  </a:t>
              </a:r>
              <a:r>
                <a:rPr lang="en-US" dirty="0" err="1">
                  <a:solidFill>
                    <a:srgbClr val="002060"/>
                  </a:solidFill>
                  <a:latin typeface="Comic Sans MS" panose="030F0702030302020204" pitchFamily="66" charset="0"/>
                </a:rPr>
                <a:t>dengan</a:t>
              </a:r>
              <a:r>
                <a:rPr lang="en-US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 uang Rp 10.000, 00. </a:t>
              </a:r>
              <a:r>
                <a:rPr lang="en-US" dirty="0" err="1">
                  <a:solidFill>
                    <a:srgbClr val="002060"/>
                  </a:solidFill>
                  <a:latin typeface="Comic Sans MS" panose="030F0702030302020204" pitchFamily="66" charset="0"/>
                </a:rPr>
                <a:t>Berapa</a:t>
              </a:r>
              <a:r>
                <a:rPr lang="en-US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dirty="0" err="1">
                  <a:solidFill>
                    <a:srgbClr val="002060"/>
                  </a:solidFill>
                  <a:latin typeface="Comic Sans MS" panose="030F0702030302020204" pitchFamily="66" charset="0"/>
                </a:rPr>
                <a:t>sisa</a:t>
              </a:r>
              <a:r>
                <a:rPr lang="en-US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 uang yang </a:t>
              </a:r>
              <a:r>
                <a:rPr lang="en-US" dirty="0" err="1">
                  <a:solidFill>
                    <a:srgbClr val="002060"/>
                  </a:solidFill>
                  <a:latin typeface="Comic Sans MS" panose="030F0702030302020204" pitchFamily="66" charset="0"/>
                </a:rPr>
                <a:t>harus</a:t>
              </a:r>
              <a:r>
                <a:rPr lang="en-US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dirty="0" err="1">
                  <a:solidFill>
                    <a:srgbClr val="002060"/>
                  </a:solidFill>
                  <a:latin typeface="Comic Sans MS" panose="030F0702030302020204" pitchFamily="66" charset="0"/>
                </a:rPr>
                <a:t>Udin</a:t>
              </a:r>
              <a:r>
                <a:rPr lang="en-US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dirty="0" err="1">
                  <a:solidFill>
                    <a:srgbClr val="002060"/>
                  </a:solidFill>
                  <a:latin typeface="Comic Sans MS" panose="030F0702030302020204" pitchFamily="66" charset="0"/>
                </a:rPr>
                <a:t>terima</a:t>
              </a:r>
              <a:r>
                <a:rPr lang="en-US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 ?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A124498-32CF-4548-BA88-F9E072DDD1A6}"/>
                </a:ext>
              </a:extLst>
            </p:cNvPr>
            <p:cNvSpPr/>
            <p:nvPr/>
          </p:nvSpPr>
          <p:spPr>
            <a:xfrm>
              <a:off x="-2701832" y="-3045568"/>
              <a:ext cx="817419" cy="814858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526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31ED7C3B-F367-48D1-A9B6-788703EFC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8559" y="600526"/>
            <a:ext cx="8890416" cy="222689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Sinta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memiliki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uang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Rp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8.000,00. Uang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tersebut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ia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pakai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untuk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membeli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1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buah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buku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tulis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seharga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Comic Sans MS" panose="030F0702030302020204" pitchFamily="66" charset="0"/>
              </a:rPr>
              <a:t>Rp</a:t>
            </a:r>
            <a:r>
              <a:rPr lang="en-US">
                <a:solidFill>
                  <a:srgbClr val="002060"/>
                </a:solidFill>
                <a:latin typeface="Comic Sans MS" panose="030F0702030302020204" pitchFamily="66" charset="0"/>
              </a:rPr>
              <a:t> 3.500,00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Berapa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sisa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uang yang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dimiliki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Sinta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sekarang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15553DA3-2BD7-41EF-AFF9-EBBA4B10A004}"/>
              </a:ext>
            </a:extLst>
          </p:cNvPr>
          <p:cNvSpPr/>
          <p:nvPr/>
        </p:nvSpPr>
        <p:spPr>
          <a:xfrm>
            <a:off x="233944" y="657847"/>
            <a:ext cx="817419" cy="81485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9" name="Subjudul 2">
            <a:extLst>
              <a:ext uri="{FF2B5EF4-FFF2-40B4-BE49-F238E27FC236}">
                <a16:creationId xmlns:a16="http://schemas.microsoft.com/office/drawing/2014/main" id="{1EF35CC5-19B7-4B9F-811D-3CD1A7ABE6D0}"/>
              </a:ext>
            </a:extLst>
          </p:cNvPr>
          <p:cNvSpPr txBox="1">
            <a:spLocks/>
          </p:cNvSpPr>
          <p:nvPr/>
        </p:nvSpPr>
        <p:spPr>
          <a:xfrm>
            <a:off x="875211" y="3242282"/>
            <a:ext cx="1306000" cy="763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Jawab: </a:t>
            </a:r>
          </a:p>
        </p:txBody>
      </p:sp>
      <p:sp>
        <p:nvSpPr>
          <p:cNvPr id="4" name="Subjudul 2">
            <a:extLst>
              <a:ext uri="{FF2B5EF4-FFF2-40B4-BE49-F238E27FC236}">
                <a16:creationId xmlns:a16="http://schemas.microsoft.com/office/drawing/2014/main" id="{2925439F-B072-4DC8-BDCE-5A64EDD8D802}"/>
              </a:ext>
            </a:extLst>
          </p:cNvPr>
          <p:cNvSpPr txBox="1">
            <a:spLocks/>
          </p:cNvSpPr>
          <p:nvPr/>
        </p:nvSpPr>
        <p:spPr>
          <a:xfrm>
            <a:off x="911092" y="4250399"/>
            <a:ext cx="10255672" cy="11513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Jadi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sisa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uang yang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dimiliki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Sinta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sekarang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adalah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Rp 4.500,00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Subjudul 2">
            <a:extLst>
              <a:ext uri="{FF2B5EF4-FFF2-40B4-BE49-F238E27FC236}">
                <a16:creationId xmlns:a16="http://schemas.microsoft.com/office/drawing/2014/main" id="{851BB80B-FC33-49AC-884F-96374562D81E}"/>
              </a:ext>
            </a:extLst>
          </p:cNvPr>
          <p:cNvSpPr txBox="1">
            <a:spLocks/>
          </p:cNvSpPr>
          <p:nvPr/>
        </p:nvSpPr>
        <p:spPr>
          <a:xfrm>
            <a:off x="2313710" y="3238284"/>
            <a:ext cx="6253487" cy="763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Rp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8.000,00 -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Rp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3.500,00 = </a:t>
            </a:r>
            <a:r>
              <a:rPr lang="en-US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Rp</a:t>
            </a:r>
            <a:r>
              <a:rPr 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4.500,00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8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  <p:bldP spid="19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418</TotalTime>
  <Words>185</Words>
  <Application>Microsoft Office PowerPoint</Application>
  <PresentationFormat>Layar Lebar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5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5</vt:i4>
      </vt:variant>
    </vt:vector>
  </HeadingPairs>
  <TitlesOfParts>
    <vt:vector size="11" baseType="lpstr">
      <vt:lpstr>Arial</vt:lpstr>
      <vt:lpstr>Comic Sans MS</vt:lpstr>
      <vt:lpstr>Franklin Gothic Book</vt:lpstr>
      <vt:lpstr>Perpetua</vt:lpstr>
      <vt:lpstr>Wingdings 2</vt:lpstr>
      <vt:lpstr>Equity</vt:lpstr>
      <vt:lpstr>Presentasi PowerPoint</vt:lpstr>
      <vt:lpstr>Presentasi PowerPoint</vt:lpstr>
      <vt:lpstr>Presentasi PowerPoint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Presentasi PowerPoint</dc:title>
  <dc:creator>62821</dc:creator>
  <cp:lastModifiedBy>62821</cp:lastModifiedBy>
  <cp:revision>34</cp:revision>
  <dcterms:created xsi:type="dcterms:W3CDTF">2020-10-06T07:32:00Z</dcterms:created>
  <dcterms:modified xsi:type="dcterms:W3CDTF">2020-10-09T01:58:02Z</dcterms:modified>
</cp:coreProperties>
</file>