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94BCE8E-6969-4A45-906E-ABD4721DE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87386EA9-2339-4171-BE9F-4BE571C77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376F6CB5-3665-4478-A664-41914039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7519FC7E-0B48-45D8-A66B-21118141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F0EF00F-77CA-44B0-A8DC-075F2E8A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4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1EAA3B4-83FB-499D-B6D8-3251A8F85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56AD33B2-D413-4FEB-9408-66FCBF31F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F6929EFD-F04B-4B4B-BD3D-AE92E7E0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31FE3909-15D3-4B24-8C0C-8090BB3AA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51ECCC7-F8B0-4795-B262-97F6BC55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8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CB71706C-3036-4968-A77B-70A605704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A291E1AE-74E5-48C2-862C-44521F2FF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41D82C5-3E7D-4EF1-88C3-B836A3D4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5FC5E82F-5F03-4C8E-BE35-9CDD9FEB6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C1FDD34C-6F3D-4FD4-AE12-81DF9A4B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7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6C62BCB-39F8-47DA-AA89-976C0D2E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F4FE1F2-401B-432D-BCB1-16A6E240C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83BEF546-F8AB-4A17-BE9D-05B75EBA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219DA06B-BF4A-48D5-B967-79C9EB9AA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267B7D6-B983-41AB-8FA4-6D59FE89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4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37B6B03-FF82-4707-B487-42126A53E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C2DB6B86-A5D9-4E40-B1C7-63059B794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E8AA897D-3C43-4143-A8D6-B57FE5A1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AAE1D5E-1EEF-4C79-892B-6B56A25A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74A087E8-7FEC-48DD-A9F1-BAF5ABA6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9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D0406FE-1F05-423C-8421-81E43D3B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25639D0-FCEC-4521-8D86-536CB2FE0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3E5333F6-294B-448E-A8BD-B4A22C775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FF0AA7D6-9BC9-4BE8-8074-DF9BE404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D884464B-0AF6-4EE9-8681-2256FEFE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7E7A701B-B3ED-4C34-8C40-112AC472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3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9D91B00-0193-45C6-AAA3-C07B129F4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AF4E5D3E-239B-422C-8171-0C40E2F8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8CF4006E-25BF-4F17-AD56-FCFE71FC0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AEDBB2B7-6D66-4E71-AD32-DBB21AE96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5804B76E-A4A8-4516-B0CF-2E48678C7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922B6672-4775-436A-BFAA-041D6AAA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84DEDECF-E0B8-4109-A3DF-161E795FA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67B3CA71-360D-42AE-8E71-AE4052ED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9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15D05E9-3667-489F-B505-60E353315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198BCCD8-A925-4850-A427-CD6A6D49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A28D089A-512E-4DB8-A38B-18F27EE6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B0487F1D-0664-4552-A754-AE8E502B1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3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EF2981D8-7659-4340-BDF2-05D51816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5C605BC9-F881-43AB-AD9B-DFAAA2B7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A0AED4DB-2FB2-4FEB-9072-73E0B0A6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4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C50F9E3-4A42-477E-BADB-20D765B4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48DADD3-5467-466A-9EBF-A1B49C5D7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89927235-AB1D-4233-9F24-61DA678D6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4C17F194-6415-41F7-9A5F-6900BDA7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4B337E5-79CC-4B21-8DCE-75C03BED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2BA42469-53F4-46FA-B914-AB11F485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6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DE201B9-9890-402D-8DEF-D790F00B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5C658452-DE71-42C8-8B23-485E6025A8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7FDD8F47-A59E-4502-96E3-5731A4134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1A35F4B-720C-4BEC-A2ED-BA9873ED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76E6BA09-4758-4CA0-AB2C-0DF30EC3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026AB115-FF23-4531-89CA-01E8043A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0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5F099378-F16C-4D53-8511-E8DA1950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83098132-B0E1-4394-B4A1-800D91240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E5C6265B-F667-4DDE-B503-A8D5B350A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03CD-9865-4FB4-A2FD-BA65AE4C5A52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621B7F7C-79AA-45FF-A944-2102F445B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62DC70C8-90F2-4026-8E35-E378271F2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8FF2-96C4-49BD-AACB-03DB8F98E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6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0202" y="2860886"/>
            <a:ext cx="7809762" cy="682079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Penjumlahan</a:t>
            </a:r>
            <a:r>
              <a:rPr 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 Nilai Mata Uang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9675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ubjudul 3">
            <a:extLst>
              <a:ext uri="{FF2B5EF4-FFF2-40B4-BE49-F238E27FC236}">
                <a16:creationId xmlns:a16="http://schemas.microsoft.com/office/drawing/2014/main" id="{380D1477-FA85-40D6-A4F5-AD00F94FB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2654" y="538066"/>
            <a:ext cx="9144000" cy="608833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Hitunglah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penjumlahan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mata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bawah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A1A98088-9C6A-4C03-8302-7F639EE6644B}"/>
              </a:ext>
            </a:extLst>
          </p:cNvPr>
          <p:cNvSpPr txBox="1"/>
          <p:nvPr/>
        </p:nvSpPr>
        <p:spPr>
          <a:xfrm flipH="1">
            <a:off x="7611419" y="4514686"/>
            <a:ext cx="300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Rp 15.000,00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DF8C8D3A-32CA-4F5E-9608-EC01F030EAA8}"/>
              </a:ext>
            </a:extLst>
          </p:cNvPr>
          <p:cNvSpPr txBox="1"/>
          <p:nvPr/>
        </p:nvSpPr>
        <p:spPr>
          <a:xfrm flipH="1">
            <a:off x="6264773" y="2150893"/>
            <a:ext cx="276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Rp 2.500,00</a:t>
            </a:r>
          </a:p>
        </p:txBody>
      </p:sp>
      <p:grpSp>
        <p:nvGrpSpPr>
          <p:cNvPr id="36" name="Grup 35">
            <a:extLst>
              <a:ext uri="{FF2B5EF4-FFF2-40B4-BE49-F238E27FC236}">
                <a16:creationId xmlns:a16="http://schemas.microsoft.com/office/drawing/2014/main" id="{9226799A-ADA2-4ABC-813C-A5F0C56D40A6}"/>
              </a:ext>
            </a:extLst>
          </p:cNvPr>
          <p:cNvGrpSpPr/>
          <p:nvPr/>
        </p:nvGrpSpPr>
        <p:grpSpPr>
          <a:xfrm>
            <a:off x="505874" y="2019223"/>
            <a:ext cx="5626617" cy="931211"/>
            <a:chOff x="423329" y="1659150"/>
            <a:chExt cx="5626617" cy="931211"/>
          </a:xfrm>
        </p:grpSpPr>
        <p:pic>
          <p:nvPicPr>
            <p:cNvPr id="28" name="Picture 5">
              <a:extLst>
                <a:ext uri="{FF2B5EF4-FFF2-40B4-BE49-F238E27FC236}">
                  <a16:creationId xmlns:a16="http://schemas.microsoft.com/office/drawing/2014/main" id="{834D00B4-BC3D-4E24-A93A-25CD8C4FE828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36295" y="1790820"/>
              <a:ext cx="1889893" cy="799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Kotak Teks 8">
              <a:extLst>
                <a:ext uri="{FF2B5EF4-FFF2-40B4-BE49-F238E27FC236}">
                  <a16:creationId xmlns:a16="http://schemas.microsoft.com/office/drawing/2014/main" id="{8671CB27-DACA-425E-95D3-22B79EB70797}"/>
                </a:ext>
              </a:extLst>
            </p:cNvPr>
            <p:cNvSpPr txBox="1"/>
            <p:nvPr/>
          </p:nvSpPr>
          <p:spPr>
            <a:xfrm flipH="1">
              <a:off x="3357963" y="1845126"/>
              <a:ext cx="46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pic>
          <p:nvPicPr>
            <p:cNvPr id="30" name="Picture 8">
              <a:extLst>
                <a:ext uri="{FF2B5EF4-FFF2-40B4-BE49-F238E27FC236}">
                  <a16:creationId xmlns:a16="http://schemas.microsoft.com/office/drawing/2014/main" id="{9FE34E4D-822D-4C70-86FD-FE8E711AD1D9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8031" y="1659150"/>
              <a:ext cx="1042114" cy="9312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Kotak Teks 10">
              <a:extLst>
                <a:ext uri="{FF2B5EF4-FFF2-40B4-BE49-F238E27FC236}">
                  <a16:creationId xmlns:a16="http://schemas.microsoft.com/office/drawing/2014/main" id="{CBB3F8B1-6C6F-43EC-8FDD-F8CC6C2E24F3}"/>
                </a:ext>
              </a:extLst>
            </p:cNvPr>
            <p:cNvSpPr txBox="1"/>
            <p:nvPr/>
          </p:nvSpPr>
          <p:spPr>
            <a:xfrm flipH="1">
              <a:off x="5582437" y="1758473"/>
              <a:ext cx="46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6B56F2B-2F7A-4430-9DB6-7AC542511ED4}"/>
                </a:ext>
              </a:extLst>
            </p:cNvPr>
            <p:cNvSpPr/>
            <p:nvPr/>
          </p:nvSpPr>
          <p:spPr>
            <a:xfrm>
              <a:off x="423329" y="1724573"/>
              <a:ext cx="665018" cy="6463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</p:grpSp>
      <p:grpSp>
        <p:nvGrpSpPr>
          <p:cNvPr id="37" name="Grup 36">
            <a:extLst>
              <a:ext uri="{FF2B5EF4-FFF2-40B4-BE49-F238E27FC236}">
                <a16:creationId xmlns:a16="http://schemas.microsoft.com/office/drawing/2014/main" id="{6287F0B3-8628-4D36-9388-18F0D4C81AEC}"/>
              </a:ext>
            </a:extLst>
          </p:cNvPr>
          <p:cNvGrpSpPr/>
          <p:nvPr/>
        </p:nvGrpSpPr>
        <p:grpSpPr>
          <a:xfrm>
            <a:off x="524427" y="4429241"/>
            <a:ext cx="6952690" cy="1091241"/>
            <a:chOff x="524427" y="3514929"/>
            <a:chExt cx="6952690" cy="1091241"/>
          </a:xfrm>
        </p:grpSpPr>
        <p:pic>
          <p:nvPicPr>
            <p:cNvPr id="19" name="Picture 25">
              <a:extLst>
                <a:ext uri="{FF2B5EF4-FFF2-40B4-BE49-F238E27FC236}">
                  <a16:creationId xmlns:a16="http://schemas.microsoft.com/office/drawing/2014/main" id="{3FCA4384-518C-48FF-85D5-0BAF5EC5DD76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6766" y="3621525"/>
              <a:ext cx="1997431" cy="984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0">
              <a:extLst>
                <a:ext uri="{FF2B5EF4-FFF2-40B4-BE49-F238E27FC236}">
                  <a16:creationId xmlns:a16="http://schemas.microsoft.com/office/drawing/2014/main" id="{38A0812D-AC76-4E46-A071-F9BC8EAD8F04}"/>
                </a:ext>
              </a:extLst>
            </p:cNvPr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52151" y="3514929"/>
              <a:ext cx="2073706" cy="880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Kotak Teks 4">
              <a:extLst>
                <a:ext uri="{FF2B5EF4-FFF2-40B4-BE49-F238E27FC236}">
                  <a16:creationId xmlns:a16="http://schemas.microsoft.com/office/drawing/2014/main" id="{D78E746C-5314-4A5D-8865-36F1D63AEB05}"/>
                </a:ext>
              </a:extLst>
            </p:cNvPr>
            <p:cNvSpPr txBox="1"/>
            <p:nvPr/>
          </p:nvSpPr>
          <p:spPr>
            <a:xfrm flipH="1">
              <a:off x="3609184" y="3605366"/>
              <a:ext cx="46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6" name="Kotak Teks 5">
              <a:extLst>
                <a:ext uri="{FF2B5EF4-FFF2-40B4-BE49-F238E27FC236}">
                  <a16:creationId xmlns:a16="http://schemas.microsoft.com/office/drawing/2014/main" id="{4094FD99-FA2A-4BA7-984D-51D4D0F044EE}"/>
                </a:ext>
              </a:extLst>
            </p:cNvPr>
            <p:cNvSpPr txBox="1"/>
            <p:nvPr/>
          </p:nvSpPr>
          <p:spPr>
            <a:xfrm flipH="1">
              <a:off x="7009608" y="3631934"/>
              <a:ext cx="46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3D73B02-9153-4E41-9C80-B652D82F28AD}"/>
                </a:ext>
              </a:extLst>
            </p:cNvPr>
            <p:cNvSpPr/>
            <p:nvPr/>
          </p:nvSpPr>
          <p:spPr>
            <a:xfrm>
              <a:off x="524427" y="3538818"/>
              <a:ext cx="625500" cy="6463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245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778" y="642647"/>
            <a:ext cx="5735782" cy="682079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Rp 3.000,00 + Rp 2.000,00 =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E3DC646B-837C-45DF-AB54-C673C1AF8E02}"/>
              </a:ext>
            </a:extLst>
          </p:cNvPr>
          <p:cNvSpPr/>
          <p:nvPr/>
        </p:nvSpPr>
        <p:spPr>
          <a:xfrm>
            <a:off x="339247" y="583469"/>
            <a:ext cx="665018" cy="64633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3</a:t>
            </a:r>
          </a:p>
        </p:txBody>
      </p:sp>
      <p:grpSp>
        <p:nvGrpSpPr>
          <p:cNvPr id="11" name="Grup 10">
            <a:extLst>
              <a:ext uri="{FF2B5EF4-FFF2-40B4-BE49-F238E27FC236}">
                <a16:creationId xmlns:a16="http://schemas.microsoft.com/office/drawing/2014/main" id="{706BF2E5-A42A-44C4-8A8A-73DA756C6448}"/>
              </a:ext>
            </a:extLst>
          </p:cNvPr>
          <p:cNvGrpSpPr/>
          <p:nvPr/>
        </p:nvGrpSpPr>
        <p:grpSpPr>
          <a:xfrm>
            <a:off x="372967" y="3797062"/>
            <a:ext cx="6680102" cy="687195"/>
            <a:chOff x="1214419" y="3742046"/>
            <a:chExt cx="6696706" cy="687195"/>
          </a:xfrm>
        </p:grpSpPr>
        <p:sp>
          <p:nvSpPr>
            <p:cNvPr id="25" name="Subjudul 2">
              <a:extLst>
                <a:ext uri="{FF2B5EF4-FFF2-40B4-BE49-F238E27FC236}">
                  <a16:creationId xmlns:a16="http://schemas.microsoft.com/office/drawing/2014/main" id="{C5EED360-D975-4BBD-A14F-22EEFB3007EF}"/>
                </a:ext>
              </a:extLst>
            </p:cNvPr>
            <p:cNvSpPr txBox="1">
              <a:spLocks/>
            </p:cNvSpPr>
            <p:nvPr/>
          </p:nvSpPr>
          <p:spPr>
            <a:xfrm>
              <a:off x="1320384" y="3747162"/>
              <a:ext cx="6590741" cy="68207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Rp 2.500,00 + Rp 7.500,00 =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87724DF-F709-4E74-A933-9776A9EA87B4}"/>
                </a:ext>
              </a:extLst>
            </p:cNvPr>
            <p:cNvSpPr/>
            <p:nvPr/>
          </p:nvSpPr>
          <p:spPr>
            <a:xfrm>
              <a:off x="1214419" y="3742046"/>
              <a:ext cx="665018" cy="6463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</p:grpSp>
      <p:sp>
        <p:nvSpPr>
          <p:cNvPr id="6" name="Kotak Teks 5">
            <a:extLst>
              <a:ext uri="{FF2B5EF4-FFF2-40B4-BE49-F238E27FC236}">
                <a16:creationId xmlns:a16="http://schemas.microsoft.com/office/drawing/2014/main" id="{91B4AA96-640A-4AFE-A737-EDCBEC4A439A}"/>
              </a:ext>
            </a:extLst>
          </p:cNvPr>
          <p:cNvSpPr txBox="1"/>
          <p:nvPr/>
        </p:nvSpPr>
        <p:spPr>
          <a:xfrm flipH="1">
            <a:off x="6360860" y="589833"/>
            <a:ext cx="276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Rp 5.000,00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BA27DC90-B052-4AB3-BAC1-14CBB8400FFA}"/>
              </a:ext>
            </a:extLst>
          </p:cNvPr>
          <p:cNvSpPr txBox="1"/>
          <p:nvPr/>
        </p:nvSpPr>
        <p:spPr>
          <a:xfrm flipH="1">
            <a:off x="6572560" y="3739209"/>
            <a:ext cx="296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Rp 10.000,00</a:t>
            </a:r>
          </a:p>
        </p:txBody>
      </p:sp>
      <p:grpSp>
        <p:nvGrpSpPr>
          <p:cNvPr id="50" name="Grup 49">
            <a:extLst>
              <a:ext uri="{FF2B5EF4-FFF2-40B4-BE49-F238E27FC236}">
                <a16:creationId xmlns:a16="http://schemas.microsoft.com/office/drawing/2014/main" id="{B31CC4E2-C76B-4193-89CB-116C041F2F27}"/>
              </a:ext>
            </a:extLst>
          </p:cNvPr>
          <p:cNvGrpSpPr/>
          <p:nvPr/>
        </p:nvGrpSpPr>
        <p:grpSpPr>
          <a:xfrm>
            <a:off x="2092305" y="1688221"/>
            <a:ext cx="3241426" cy="1395838"/>
            <a:chOff x="2092305" y="1607002"/>
            <a:chExt cx="3241426" cy="1395838"/>
          </a:xfrm>
        </p:grpSpPr>
        <p:cxnSp>
          <p:nvCxnSpPr>
            <p:cNvPr id="32" name="Konektor Lurus 31">
              <a:extLst>
                <a:ext uri="{FF2B5EF4-FFF2-40B4-BE49-F238E27FC236}">
                  <a16:creationId xmlns:a16="http://schemas.microsoft.com/office/drawing/2014/main" id="{5D71780C-DDA1-4B39-8A4C-B8FCFD2E11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377" y="2743828"/>
              <a:ext cx="2664933" cy="73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up 47">
              <a:extLst>
                <a:ext uri="{FF2B5EF4-FFF2-40B4-BE49-F238E27FC236}">
                  <a16:creationId xmlns:a16="http://schemas.microsoft.com/office/drawing/2014/main" id="{0CC1C55F-D52D-4554-AF09-E83517A06C37}"/>
                </a:ext>
              </a:extLst>
            </p:cNvPr>
            <p:cNvGrpSpPr/>
            <p:nvPr/>
          </p:nvGrpSpPr>
          <p:grpSpPr>
            <a:xfrm>
              <a:off x="2092305" y="1607002"/>
              <a:ext cx="3241426" cy="1395838"/>
              <a:chOff x="2061758" y="1706158"/>
              <a:chExt cx="3241426" cy="1476026"/>
            </a:xfrm>
          </p:grpSpPr>
          <p:sp>
            <p:nvSpPr>
              <p:cNvPr id="9" name="Kotak Teks 8">
                <a:extLst>
                  <a:ext uri="{FF2B5EF4-FFF2-40B4-BE49-F238E27FC236}">
                    <a16:creationId xmlns:a16="http://schemas.microsoft.com/office/drawing/2014/main" id="{FD054C48-EA5E-4E5A-80FF-66223E7A46EF}"/>
                  </a:ext>
                </a:extLst>
              </p:cNvPr>
              <p:cNvSpPr txBox="1"/>
              <p:nvPr/>
            </p:nvSpPr>
            <p:spPr>
              <a:xfrm flipH="1">
                <a:off x="2061758" y="1706158"/>
                <a:ext cx="27663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 3.000,00</a:t>
                </a:r>
              </a:p>
            </p:txBody>
          </p:sp>
          <p:sp>
            <p:nvSpPr>
              <p:cNvPr id="13" name="Kotak Teks 12">
                <a:extLst>
                  <a:ext uri="{FF2B5EF4-FFF2-40B4-BE49-F238E27FC236}">
                    <a16:creationId xmlns:a16="http://schemas.microsoft.com/office/drawing/2014/main" id="{1B371CAE-271D-46AC-8100-3D6205D816E9}"/>
                  </a:ext>
                </a:extLst>
              </p:cNvPr>
              <p:cNvSpPr txBox="1"/>
              <p:nvPr/>
            </p:nvSpPr>
            <p:spPr>
              <a:xfrm flipH="1">
                <a:off x="2061758" y="2276612"/>
                <a:ext cx="27663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 2.000,00</a:t>
                </a:r>
              </a:p>
            </p:txBody>
          </p:sp>
          <p:sp>
            <p:nvSpPr>
              <p:cNvPr id="35" name="Kotak Teks 34">
                <a:extLst>
                  <a:ext uri="{FF2B5EF4-FFF2-40B4-BE49-F238E27FC236}">
                    <a16:creationId xmlns:a16="http://schemas.microsoft.com/office/drawing/2014/main" id="{0E79AE30-2B69-424D-AD39-279017BB484F}"/>
                  </a:ext>
                </a:extLst>
              </p:cNvPr>
              <p:cNvSpPr txBox="1"/>
              <p:nvPr/>
            </p:nvSpPr>
            <p:spPr>
              <a:xfrm>
                <a:off x="4818274" y="2474298"/>
                <a:ext cx="48491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Comic Sans MS" panose="030F0702030302020204" pitchFamily="66" charset="0"/>
                  </a:rPr>
                  <a:t>+</a:t>
                </a:r>
              </a:p>
            </p:txBody>
          </p:sp>
        </p:grpSp>
      </p:grpSp>
      <p:sp>
        <p:nvSpPr>
          <p:cNvPr id="39" name="Kotak Teks 38">
            <a:extLst>
              <a:ext uri="{FF2B5EF4-FFF2-40B4-BE49-F238E27FC236}">
                <a16:creationId xmlns:a16="http://schemas.microsoft.com/office/drawing/2014/main" id="{997342E4-9158-4EC1-9D5C-A5BB63458C89}"/>
              </a:ext>
            </a:extLst>
          </p:cNvPr>
          <p:cNvSpPr txBox="1"/>
          <p:nvPr/>
        </p:nvSpPr>
        <p:spPr>
          <a:xfrm flipH="1">
            <a:off x="3408836" y="2829639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1" name="Kotak Teks 40">
            <a:extLst>
              <a:ext uri="{FF2B5EF4-FFF2-40B4-BE49-F238E27FC236}">
                <a16:creationId xmlns:a16="http://schemas.microsoft.com/office/drawing/2014/main" id="{4C5DC292-21D4-4986-A3AA-C53FF01FBD9A}"/>
              </a:ext>
            </a:extLst>
          </p:cNvPr>
          <p:cNvSpPr txBox="1"/>
          <p:nvPr/>
        </p:nvSpPr>
        <p:spPr>
          <a:xfrm flipH="1">
            <a:off x="3671686" y="2832398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3" name="Kotak Teks 42">
            <a:extLst>
              <a:ext uri="{FF2B5EF4-FFF2-40B4-BE49-F238E27FC236}">
                <a16:creationId xmlns:a16="http://schemas.microsoft.com/office/drawing/2014/main" id="{AE9A385A-E591-4C11-B579-11D3D6F3A90D}"/>
              </a:ext>
            </a:extLst>
          </p:cNvPr>
          <p:cNvSpPr txBox="1"/>
          <p:nvPr/>
        </p:nvSpPr>
        <p:spPr>
          <a:xfrm flipH="1">
            <a:off x="3165799" y="2838217"/>
            <a:ext cx="35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5" name="Kotak Teks 44">
            <a:extLst>
              <a:ext uri="{FF2B5EF4-FFF2-40B4-BE49-F238E27FC236}">
                <a16:creationId xmlns:a16="http://schemas.microsoft.com/office/drawing/2014/main" id="{B5C802B7-A1EE-47FA-8560-37D0C17904ED}"/>
              </a:ext>
            </a:extLst>
          </p:cNvPr>
          <p:cNvSpPr txBox="1"/>
          <p:nvPr/>
        </p:nvSpPr>
        <p:spPr>
          <a:xfrm flipH="1">
            <a:off x="2730109" y="2818195"/>
            <a:ext cx="689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5.</a:t>
            </a:r>
          </a:p>
        </p:txBody>
      </p:sp>
      <p:grpSp>
        <p:nvGrpSpPr>
          <p:cNvPr id="69" name="Grup 68">
            <a:extLst>
              <a:ext uri="{FF2B5EF4-FFF2-40B4-BE49-F238E27FC236}">
                <a16:creationId xmlns:a16="http://schemas.microsoft.com/office/drawing/2014/main" id="{0513C929-EE17-4D87-9B50-78FF150EC21A}"/>
              </a:ext>
            </a:extLst>
          </p:cNvPr>
          <p:cNvGrpSpPr/>
          <p:nvPr/>
        </p:nvGrpSpPr>
        <p:grpSpPr>
          <a:xfrm>
            <a:off x="2092305" y="2797217"/>
            <a:ext cx="3049022" cy="605182"/>
            <a:chOff x="2095794" y="2839739"/>
            <a:chExt cx="3049022" cy="605182"/>
          </a:xfrm>
        </p:grpSpPr>
        <p:sp>
          <p:nvSpPr>
            <p:cNvPr id="37" name="Kotak Teks 36">
              <a:extLst>
                <a:ext uri="{FF2B5EF4-FFF2-40B4-BE49-F238E27FC236}">
                  <a16:creationId xmlns:a16="http://schemas.microsoft.com/office/drawing/2014/main" id="{BEFD157C-6375-42F7-B9DC-0F24FEFA89E8}"/>
                </a:ext>
              </a:extLst>
            </p:cNvPr>
            <p:cNvSpPr txBox="1"/>
            <p:nvPr/>
          </p:nvSpPr>
          <p:spPr>
            <a:xfrm flipH="1">
              <a:off x="4050207" y="2839739"/>
              <a:ext cx="10946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,00</a:t>
              </a:r>
            </a:p>
          </p:txBody>
        </p:sp>
        <p:sp>
          <p:nvSpPr>
            <p:cNvPr id="47" name="Kotak Teks 46">
              <a:extLst>
                <a:ext uri="{FF2B5EF4-FFF2-40B4-BE49-F238E27FC236}">
                  <a16:creationId xmlns:a16="http://schemas.microsoft.com/office/drawing/2014/main" id="{8AE20B66-33A2-4C9E-9C98-9B1889A61C64}"/>
                </a:ext>
              </a:extLst>
            </p:cNvPr>
            <p:cNvSpPr txBox="1"/>
            <p:nvPr/>
          </p:nvSpPr>
          <p:spPr>
            <a:xfrm flipH="1">
              <a:off x="2095794" y="2860146"/>
              <a:ext cx="816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Rp</a:t>
              </a:r>
            </a:p>
          </p:txBody>
        </p:sp>
      </p:grpSp>
      <p:grpSp>
        <p:nvGrpSpPr>
          <p:cNvPr id="51" name="Grup 50">
            <a:extLst>
              <a:ext uri="{FF2B5EF4-FFF2-40B4-BE49-F238E27FC236}">
                <a16:creationId xmlns:a16="http://schemas.microsoft.com/office/drawing/2014/main" id="{9F346116-5F9F-4FB9-9F71-D8C1871C8301}"/>
              </a:ext>
            </a:extLst>
          </p:cNvPr>
          <p:cNvGrpSpPr/>
          <p:nvPr/>
        </p:nvGrpSpPr>
        <p:grpSpPr>
          <a:xfrm>
            <a:off x="1912268" y="4549178"/>
            <a:ext cx="3241426" cy="1395838"/>
            <a:chOff x="2092305" y="1607002"/>
            <a:chExt cx="3241426" cy="1395838"/>
          </a:xfrm>
        </p:grpSpPr>
        <p:cxnSp>
          <p:nvCxnSpPr>
            <p:cNvPr id="52" name="Konektor Lurus 51">
              <a:extLst>
                <a:ext uri="{FF2B5EF4-FFF2-40B4-BE49-F238E27FC236}">
                  <a16:creationId xmlns:a16="http://schemas.microsoft.com/office/drawing/2014/main" id="{204C46DF-FC45-468B-ABF0-470C082BC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377" y="2743828"/>
              <a:ext cx="2664933" cy="73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up 52">
              <a:extLst>
                <a:ext uri="{FF2B5EF4-FFF2-40B4-BE49-F238E27FC236}">
                  <a16:creationId xmlns:a16="http://schemas.microsoft.com/office/drawing/2014/main" id="{E630DF31-C6D5-4E34-BF68-B4F953602E6B}"/>
                </a:ext>
              </a:extLst>
            </p:cNvPr>
            <p:cNvGrpSpPr/>
            <p:nvPr/>
          </p:nvGrpSpPr>
          <p:grpSpPr>
            <a:xfrm>
              <a:off x="2092305" y="1607002"/>
              <a:ext cx="3241426" cy="1395838"/>
              <a:chOff x="2061758" y="1706158"/>
              <a:chExt cx="3241426" cy="1476026"/>
            </a:xfrm>
          </p:grpSpPr>
          <p:sp>
            <p:nvSpPr>
              <p:cNvPr id="54" name="Kotak Teks 53">
                <a:extLst>
                  <a:ext uri="{FF2B5EF4-FFF2-40B4-BE49-F238E27FC236}">
                    <a16:creationId xmlns:a16="http://schemas.microsoft.com/office/drawing/2014/main" id="{40748C6D-0C44-4C30-B209-1EA5069CD93C}"/>
                  </a:ext>
                </a:extLst>
              </p:cNvPr>
              <p:cNvSpPr txBox="1"/>
              <p:nvPr/>
            </p:nvSpPr>
            <p:spPr>
              <a:xfrm flipH="1">
                <a:off x="2061758" y="1706158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 2.500,00</a:t>
                </a:r>
              </a:p>
            </p:txBody>
          </p:sp>
          <p:sp>
            <p:nvSpPr>
              <p:cNvPr id="55" name="Kotak Teks 54">
                <a:extLst>
                  <a:ext uri="{FF2B5EF4-FFF2-40B4-BE49-F238E27FC236}">
                    <a16:creationId xmlns:a16="http://schemas.microsoft.com/office/drawing/2014/main" id="{C4B707A2-3EF6-4674-B4B5-69ECDC3856CD}"/>
                  </a:ext>
                </a:extLst>
              </p:cNvPr>
              <p:cNvSpPr txBox="1"/>
              <p:nvPr/>
            </p:nvSpPr>
            <p:spPr>
              <a:xfrm flipH="1">
                <a:off x="2061758" y="2276612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 7.500,00</a:t>
                </a:r>
              </a:p>
            </p:txBody>
          </p:sp>
          <p:sp>
            <p:nvSpPr>
              <p:cNvPr id="56" name="Kotak Teks 55">
                <a:extLst>
                  <a:ext uri="{FF2B5EF4-FFF2-40B4-BE49-F238E27FC236}">
                    <a16:creationId xmlns:a16="http://schemas.microsoft.com/office/drawing/2014/main" id="{90F5072E-1E3B-430D-AE71-6A010CE46258}"/>
                  </a:ext>
                </a:extLst>
              </p:cNvPr>
              <p:cNvSpPr txBox="1"/>
              <p:nvPr/>
            </p:nvSpPr>
            <p:spPr>
              <a:xfrm>
                <a:off x="4818274" y="2474298"/>
                <a:ext cx="48491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Comic Sans MS" panose="030F0702030302020204" pitchFamily="66" charset="0"/>
                  </a:rPr>
                  <a:t>+</a:t>
                </a:r>
              </a:p>
            </p:txBody>
          </p:sp>
        </p:grpSp>
      </p:grpSp>
      <p:sp>
        <p:nvSpPr>
          <p:cNvPr id="60" name="Kotak Teks 59">
            <a:extLst>
              <a:ext uri="{FF2B5EF4-FFF2-40B4-BE49-F238E27FC236}">
                <a16:creationId xmlns:a16="http://schemas.microsoft.com/office/drawing/2014/main" id="{BD513B3B-8B3D-45B1-8FD7-FC9E1660ED81}"/>
              </a:ext>
            </a:extLst>
          </p:cNvPr>
          <p:cNvSpPr txBox="1"/>
          <p:nvPr/>
        </p:nvSpPr>
        <p:spPr>
          <a:xfrm flipH="1">
            <a:off x="3489179" y="5707989"/>
            <a:ext cx="39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28057412-4B07-4851-9E1B-39AEC46B29ED}"/>
              </a:ext>
            </a:extLst>
          </p:cNvPr>
          <p:cNvSpPr txBox="1"/>
          <p:nvPr/>
        </p:nvSpPr>
        <p:spPr>
          <a:xfrm flipH="1">
            <a:off x="2946197" y="5689247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4" name="Kotak Teks 63">
            <a:extLst>
              <a:ext uri="{FF2B5EF4-FFF2-40B4-BE49-F238E27FC236}">
                <a16:creationId xmlns:a16="http://schemas.microsoft.com/office/drawing/2014/main" id="{3FB4FBF1-502C-4AC1-B59A-B240BA691A2C}"/>
              </a:ext>
            </a:extLst>
          </p:cNvPr>
          <p:cNvSpPr txBox="1"/>
          <p:nvPr/>
        </p:nvSpPr>
        <p:spPr>
          <a:xfrm flipH="1">
            <a:off x="3229956" y="5703860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6" name="Kotak Teks 65">
            <a:extLst>
              <a:ext uri="{FF2B5EF4-FFF2-40B4-BE49-F238E27FC236}">
                <a16:creationId xmlns:a16="http://schemas.microsoft.com/office/drawing/2014/main" id="{D7B21FB0-8414-4AA2-8159-12896E451B02}"/>
              </a:ext>
            </a:extLst>
          </p:cNvPr>
          <p:cNvSpPr txBox="1"/>
          <p:nvPr/>
        </p:nvSpPr>
        <p:spPr>
          <a:xfrm flipH="1">
            <a:off x="2336098" y="5683921"/>
            <a:ext cx="920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10.</a:t>
            </a:r>
          </a:p>
        </p:txBody>
      </p:sp>
      <p:grpSp>
        <p:nvGrpSpPr>
          <p:cNvPr id="70" name="Grup 69">
            <a:extLst>
              <a:ext uri="{FF2B5EF4-FFF2-40B4-BE49-F238E27FC236}">
                <a16:creationId xmlns:a16="http://schemas.microsoft.com/office/drawing/2014/main" id="{0DC16E2E-1CEA-4DC3-8401-53DE0DCB0A6F}"/>
              </a:ext>
            </a:extLst>
          </p:cNvPr>
          <p:cNvGrpSpPr/>
          <p:nvPr/>
        </p:nvGrpSpPr>
        <p:grpSpPr>
          <a:xfrm>
            <a:off x="1872715" y="5655814"/>
            <a:ext cx="2960595" cy="636950"/>
            <a:chOff x="1872715" y="5655814"/>
            <a:chExt cx="2423318" cy="636950"/>
          </a:xfrm>
        </p:grpSpPr>
        <p:sp>
          <p:nvSpPr>
            <p:cNvPr id="58" name="Kotak Teks 57">
              <a:extLst>
                <a:ext uri="{FF2B5EF4-FFF2-40B4-BE49-F238E27FC236}">
                  <a16:creationId xmlns:a16="http://schemas.microsoft.com/office/drawing/2014/main" id="{0FF73EDB-1D74-48C6-AA87-E39D960E383D}"/>
                </a:ext>
              </a:extLst>
            </p:cNvPr>
            <p:cNvSpPr txBox="1"/>
            <p:nvPr/>
          </p:nvSpPr>
          <p:spPr>
            <a:xfrm flipH="1">
              <a:off x="3420459" y="5707989"/>
              <a:ext cx="8755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,00</a:t>
              </a:r>
            </a:p>
          </p:txBody>
        </p:sp>
        <p:sp>
          <p:nvSpPr>
            <p:cNvPr id="68" name="Kotak Teks 67">
              <a:extLst>
                <a:ext uri="{FF2B5EF4-FFF2-40B4-BE49-F238E27FC236}">
                  <a16:creationId xmlns:a16="http://schemas.microsoft.com/office/drawing/2014/main" id="{2CE076A5-1918-4A55-8DDC-5A4A48428B8A}"/>
                </a:ext>
              </a:extLst>
            </p:cNvPr>
            <p:cNvSpPr txBox="1"/>
            <p:nvPr/>
          </p:nvSpPr>
          <p:spPr>
            <a:xfrm flipH="1">
              <a:off x="1872715" y="5655814"/>
              <a:ext cx="816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Rp</a:t>
              </a:r>
            </a:p>
          </p:txBody>
        </p:sp>
      </p:grpSp>
      <p:sp>
        <p:nvSpPr>
          <p:cNvPr id="72" name="Kotak Teks 71">
            <a:extLst>
              <a:ext uri="{FF2B5EF4-FFF2-40B4-BE49-F238E27FC236}">
                <a16:creationId xmlns:a16="http://schemas.microsoft.com/office/drawing/2014/main" id="{DDE5E185-7B32-4954-B6E6-4834F4D4ACE8}"/>
              </a:ext>
            </a:extLst>
          </p:cNvPr>
          <p:cNvSpPr txBox="1"/>
          <p:nvPr/>
        </p:nvSpPr>
        <p:spPr>
          <a:xfrm flipH="1">
            <a:off x="2597440" y="4249019"/>
            <a:ext cx="348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0525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6" grpId="0"/>
      <p:bldP spid="7" grpId="0"/>
      <p:bldP spid="39" grpId="0"/>
      <p:bldP spid="41" grpId="0"/>
      <p:bldP spid="43" grpId="0"/>
      <p:bldP spid="45" grpId="0"/>
      <p:bldP spid="60" grpId="0"/>
      <p:bldP spid="62" grpId="0"/>
      <p:bldP spid="64" grpId="0"/>
      <p:bldP spid="66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478" y="557230"/>
            <a:ext cx="8890416" cy="15269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Ibu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1 kg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tomat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seharga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5.000,00 dan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cabe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1 kg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seharga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6.000,00.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Berapa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jumlah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ibu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bayar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tomat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dan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cabe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15553DA3-2BD7-41EF-AFF9-EBBA4B10A004}"/>
              </a:ext>
            </a:extLst>
          </p:cNvPr>
          <p:cNvSpPr/>
          <p:nvPr/>
        </p:nvSpPr>
        <p:spPr>
          <a:xfrm>
            <a:off x="233944" y="657847"/>
            <a:ext cx="817419" cy="81485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9" name="Subjudul 2">
            <a:extLst>
              <a:ext uri="{FF2B5EF4-FFF2-40B4-BE49-F238E27FC236}">
                <a16:creationId xmlns:a16="http://schemas.microsoft.com/office/drawing/2014/main" id="{1EF35CC5-19B7-4B9F-811D-3CD1A7ABE6D0}"/>
              </a:ext>
            </a:extLst>
          </p:cNvPr>
          <p:cNvSpPr txBox="1">
            <a:spLocks/>
          </p:cNvSpPr>
          <p:nvPr/>
        </p:nvSpPr>
        <p:spPr>
          <a:xfrm>
            <a:off x="887242" y="2785082"/>
            <a:ext cx="1306000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Jawab: </a:t>
            </a:r>
          </a:p>
        </p:txBody>
      </p:sp>
      <p:sp>
        <p:nvSpPr>
          <p:cNvPr id="4" name="Subjudul 2">
            <a:extLst>
              <a:ext uri="{FF2B5EF4-FFF2-40B4-BE49-F238E27FC236}">
                <a16:creationId xmlns:a16="http://schemas.microsoft.com/office/drawing/2014/main" id="{2925439F-B072-4DC8-BDCE-5A64EDD8D802}"/>
              </a:ext>
            </a:extLst>
          </p:cNvPr>
          <p:cNvSpPr txBox="1">
            <a:spLocks/>
          </p:cNvSpPr>
          <p:nvPr/>
        </p:nvSpPr>
        <p:spPr>
          <a:xfrm>
            <a:off x="850934" y="3576631"/>
            <a:ext cx="8890416" cy="1151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Jadi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jumlah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ibu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bayar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tomat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dan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cabe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11.000,00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ubjudul 2">
            <a:extLst>
              <a:ext uri="{FF2B5EF4-FFF2-40B4-BE49-F238E27FC236}">
                <a16:creationId xmlns:a16="http://schemas.microsoft.com/office/drawing/2014/main" id="{851BB80B-FC33-49AC-884F-96374562D81E}"/>
              </a:ext>
            </a:extLst>
          </p:cNvPr>
          <p:cNvSpPr txBox="1">
            <a:spLocks/>
          </p:cNvSpPr>
          <p:nvPr/>
        </p:nvSpPr>
        <p:spPr>
          <a:xfrm>
            <a:off x="2193394" y="2757021"/>
            <a:ext cx="6253487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Rp 5.000,00 + Rp 6.000,00 = Rp 11.000,00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26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19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8559" y="600527"/>
            <a:ext cx="8890416" cy="17920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Doni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1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penggaris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seharga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2.500,00 dan 1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gambar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seharga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Rp. 5.000,00.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Berapa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jumlah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Doni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bayar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penggaris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dan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gambar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15553DA3-2BD7-41EF-AFF9-EBBA4B10A004}"/>
              </a:ext>
            </a:extLst>
          </p:cNvPr>
          <p:cNvSpPr/>
          <p:nvPr/>
        </p:nvSpPr>
        <p:spPr>
          <a:xfrm>
            <a:off x="233944" y="657847"/>
            <a:ext cx="817419" cy="81485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Subjudul 2">
            <a:extLst>
              <a:ext uri="{FF2B5EF4-FFF2-40B4-BE49-F238E27FC236}">
                <a16:creationId xmlns:a16="http://schemas.microsoft.com/office/drawing/2014/main" id="{1EF35CC5-19B7-4B9F-811D-3CD1A7ABE6D0}"/>
              </a:ext>
            </a:extLst>
          </p:cNvPr>
          <p:cNvSpPr txBox="1">
            <a:spLocks/>
          </p:cNvSpPr>
          <p:nvPr/>
        </p:nvSpPr>
        <p:spPr>
          <a:xfrm>
            <a:off x="887242" y="2785082"/>
            <a:ext cx="1306000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Jawab: </a:t>
            </a:r>
          </a:p>
        </p:txBody>
      </p:sp>
      <p:sp>
        <p:nvSpPr>
          <p:cNvPr id="4" name="Subjudul 2">
            <a:extLst>
              <a:ext uri="{FF2B5EF4-FFF2-40B4-BE49-F238E27FC236}">
                <a16:creationId xmlns:a16="http://schemas.microsoft.com/office/drawing/2014/main" id="{2925439F-B072-4DC8-BDCE-5A64EDD8D802}"/>
              </a:ext>
            </a:extLst>
          </p:cNvPr>
          <p:cNvSpPr txBox="1">
            <a:spLocks/>
          </p:cNvSpPr>
          <p:nvPr/>
        </p:nvSpPr>
        <p:spPr>
          <a:xfrm>
            <a:off x="850934" y="3576631"/>
            <a:ext cx="8890416" cy="1151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Jadi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jumlah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Doni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bayar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penggaris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dan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gambar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7.500,00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ubjudul 2">
            <a:extLst>
              <a:ext uri="{FF2B5EF4-FFF2-40B4-BE49-F238E27FC236}">
                <a16:creationId xmlns:a16="http://schemas.microsoft.com/office/drawing/2014/main" id="{851BB80B-FC33-49AC-884F-96374562D81E}"/>
              </a:ext>
            </a:extLst>
          </p:cNvPr>
          <p:cNvSpPr txBox="1">
            <a:spLocks/>
          </p:cNvSpPr>
          <p:nvPr/>
        </p:nvSpPr>
        <p:spPr>
          <a:xfrm>
            <a:off x="2193394" y="2757021"/>
            <a:ext cx="6253487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Rp 2.500,00 + Rp 5.000,00 = Rp 7.500,00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19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183</Words>
  <Application>Microsoft Office PowerPoint</Application>
  <PresentationFormat>Layar Lebar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Office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16</cp:revision>
  <dcterms:created xsi:type="dcterms:W3CDTF">2020-10-06T07:32:00Z</dcterms:created>
  <dcterms:modified xsi:type="dcterms:W3CDTF">2020-10-07T10:28:00Z</dcterms:modified>
</cp:coreProperties>
</file>