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83" r:id="rId4"/>
    <p:sldId id="274" r:id="rId5"/>
    <p:sldId id="281" r:id="rId6"/>
    <p:sldId id="275" r:id="rId7"/>
    <p:sldId id="282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4AD5-F3AE-4634-8347-B1E1AEE17346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877A-6096-4DA6-86DA-22D8E6277E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143000"/>
            <a:ext cx="71628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Mengenal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4800" dirty="0" err="1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S</a:t>
            </a:r>
            <a:r>
              <a:rPr lang="en-US" sz="48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uku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yang </a:t>
            </a:r>
            <a:r>
              <a:rPr lang="en-US" sz="480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da 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di Indonesia 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" y="0"/>
            <a:ext cx="89154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Indonesia </a:t>
            </a:r>
            <a:r>
              <a:rPr lang="en-US" sz="3200" b="1" dirty="0" err="1" smtClean="0">
                <a:solidFill>
                  <a:srgbClr val="FF0000"/>
                </a:solidFill>
              </a:rPr>
              <a:t>sangat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luas</a:t>
            </a:r>
            <a:r>
              <a:rPr lang="en-US" sz="3200" b="1" dirty="0" smtClean="0">
                <a:solidFill>
                  <a:srgbClr val="FF0000"/>
                </a:solidFill>
              </a:rPr>
              <a:t> yang </a:t>
            </a:r>
            <a:r>
              <a:rPr lang="en-US" sz="3200" b="1" dirty="0" err="1" smtClean="0">
                <a:solidFill>
                  <a:srgbClr val="FF0000"/>
                </a:solidFill>
              </a:rPr>
              <a:t>terbentang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dari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Sabang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sampai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Merauke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</a:rPr>
              <a:t>Oleh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sebab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itu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id-ID" sz="3200" b="1" dirty="0" smtClean="0">
                <a:solidFill>
                  <a:srgbClr val="FF0000"/>
                </a:solidFill>
              </a:rPr>
              <a:t>i </a:t>
            </a:r>
            <a:r>
              <a:rPr lang="id-ID" sz="3200" b="1" dirty="0">
                <a:solidFill>
                  <a:srgbClr val="FF0000"/>
                </a:solidFill>
              </a:rPr>
              <a:t>Indonesia </a:t>
            </a:r>
            <a:r>
              <a:rPr lang="en-US" sz="3200" b="1" dirty="0" err="1" smtClean="0">
                <a:solidFill>
                  <a:srgbClr val="FF0000"/>
                </a:solidFill>
              </a:rPr>
              <a:t>terdapat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banyak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suku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bangsa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</a:rPr>
              <a:t>Meskipun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demikian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kita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harus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hidup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rukun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saling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menghargai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endParaRPr lang="id-ID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00400"/>
            <a:ext cx="7848600" cy="35765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124200"/>
            <a:ext cx="82296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4 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suku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akan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kita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pelajari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3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0772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3600" dirty="0" smtClean="0">
                <a:latin typeface="Arial Black" pitchFamily="34" charset="0"/>
              </a:rPr>
              <a:t>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04597"/>
            <a:ext cx="914400" cy="8622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5" y="4534090"/>
            <a:ext cx="3505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</a:rPr>
              <a:t>Suku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</a:rPr>
              <a:t>Sunda</a:t>
            </a:r>
            <a:r>
              <a:rPr lang="en-US" sz="4400" dirty="0" smtClean="0">
                <a:solidFill>
                  <a:schemeClr val="tx1"/>
                </a:solidFill>
                <a:latin typeface="Arial Black" pitchFamily="34" charset="0"/>
              </a:rPr>
              <a:t>           </a:t>
            </a:r>
            <a:endParaRPr 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05249" y="4800790"/>
            <a:ext cx="1371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93543" y="4381500"/>
            <a:ext cx="35814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 Black" pitchFamily="34" charset="0"/>
              </a:rPr>
              <a:t>Jawa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barat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33" y="1335786"/>
            <a:ext cx="3068052" cy="3081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0772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3600" dirty="0" smtClean="0">
                <a:latin typeface="Arial Black" pitchFamily="34" charset="0"/>
              </a:rPr>
              <a:t> 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4267200"/>
            <a:ext cx="34290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Suku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 Black" pitchFamily="34" charset="0"/>
              </a:rPr>
              <a:t>Betawi</a:t>
            </a:r>
            <a:r>
              <a:rPr lang="en-US" sz="3600" dirty="0" smtClean="0">
                <a:solidFill>
                  <a:schemeClr val="tx1"/>
                </a:solidFill>
                <a:latin typeface="Arial Black" pitchFamily="34" charset="0"/>
              </a:rPr>
              <a:t>           </a:t>
            </a:r>
            <a:endParaRPr lang="en-US" sz="3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657600" y="4572000"/>
            <a:ext cx="13716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81600" y="4191000"/>
            <a:ext cx="35814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DKI Jakarta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6577"/>
            <a:ext cx="3815535" cy="4028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204597"/>
            <a:ext cx="914400" cy="8622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6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905000"/>
            <a:ext cx="67056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953000"/>
            <a:ext cx="3200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Suku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Batak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29037" y="51816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95874" y="4724400"/>
            <a:ext cx="35814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Sumatera Utara</a:t>
            </a:r>
            <a:endParaRPr lang="en-US" sz="4000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8140"/>
            <a:ext cx="3736258" cy="42900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204597"/>
            <a:ext cx="914400" cy="8622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905000"/>
            <a:ext cx="67056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</a:p>
          <a:p>
            <a:pPr marL="342900" indent="-342900"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7" y="1507344"/>
            <a:ext cx="30480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Suku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Jawa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76587" y="1735944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000" y="445388"/>
            <a:ext cx="4724400" cy="209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en-US" sz="3600" dirty="0" err="1" smtClean="0">
                <a:latin typeface="Arial Black" pitchFamily="34" charset="0"/>
              </a:rPr>
              <a:t>Jawa</a:t>
            </a:r>
            <a:r>
              <a:rPr lang="en-US" sz="3600" dirty="0" smtClean="0">
                <a:latin typeface="Arial Black" pitchFamily="34" charset="0"/>
              </a:rPr>
              <a:t> Tengah</a:t>
            </a:r>
          </a:p>
          <a:p>
            <a:pPr marL="742950" indent="-742950" algn="ctr">
              <a:buAutoNum type="arabicPeriod"/>
            </a:pPr>
            <a:r>
              <a:rPr lang="en-US" sz="3600" dirty="0" err="1" smtClean="0">
                <a:latin typeface="Arial Black" pitchFamily="34" charset="0"/>
              </a:rPr>
              <a:t>Yokyakarta</a:t>
            </a:r>
            <a:endParaRPr lang="en-US" sz="3600" dirty="0" smtClean="0">
              <a:latin typeface="Arial Black" pitchFamily="34" charset="0"/>
            </a:endParaRPr>
          </a:p>
          <a:p>
            <a:pPr marL="742950" indent="-742950" algn="ctr">
              <a:buAutoNum type="arabicPeriod"/>
            </a:pPr>
            <a:r>
              <a:rPr lang="en-US" sz="3600" dirty="0" err="1" smtClean="0">
                <a:latin typeface="Arial Black" pitchFamily="34" charset="0"/>
              </a:rPr>
              <a:t>Jawa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Timur</a:t>
            </a:r>
            <a:r>
              <a:rPr lang="en-US" sz="3600" dirty="0" smtClean="0">
                <a:latin typeface="Arial Black" pitchFamily="34" charset="0"/>
              </a:rPr>
              <a:t> </a:t>
            </a:r>
            <a:endParaRPr lang="en-US" sz="3600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2709944"/>
            <a:ext cx="4185686" cy="40314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000" y="14287"/>
            <a:ext cx="914400" cy="8622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1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57200"/>
            <a:ext cx="8839200" cy="594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Walaupu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n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kita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berbeda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suku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kita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harus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tetap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m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enjaga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persatuan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kesatuan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supaya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tercipta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kerukunan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kedamaian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cara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:</a:t>
            </a:r>
          </a:p>
          <a:p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1.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S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aling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menghormati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dan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2.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T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idak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mengejek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atau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membeda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  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bedakan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suku</a:t>
            </a:r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 orang lain.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103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4  suku yang akan kita pelajari: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22</cp:revision>
  <dcterms:created xsi:type="dcterms:W3CDTF">2020-07-14T15:41:14Z</dcterms:created>
  <dcterms:modified xsi:type="dcterms:W3CDTF">2020-10-01T03:37:19Z</dcterms:modified>
</cp:coreProperties>
</file>