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C7D08C9B-28C9-421D-A7CB-347303C9B19B}"/>
              </a:ext>
            </a:extLst>
          </p:cNvPr>
          <p:cNvSpPr>
            <a:spLocks noGrp="1"/>
          </p:cNvSpPr>
          <p:nvPr>
            <p:ph type="ctrTitle"/>
          </p:nvPr>
        </p:nvSpPr>
        <p:spPr>
          <a:xfrm>
            <a:off x="1524000" y="1122363"/>
            <a:ext cx="9144000" cy="2387600"/>
          </a:xfrm>
        </p:spPr>
        <p:txBody>
          <a:bodyPr anchor="b"/>
          <a:lstStyle>
            <a:lvl1pPr algn="ctr">
              <a:defRPr sz="6000"/>
            </a:lvl1pPr>
          </a:lstStyle>
          <a:p>
            <a:r>
              <a:rPr lang="id-ID"/>
              <a:t>Klik untuk mengedit gaya judul Master</a:t>
            </a:r>
            <a:endParaRPr lang="en-US"/>
          </a:p>
        </p:txBody>
      </p:sp>
      <p:sp>
        <p:nvSpPr>
          <p:cNvPr id="3" name="Subjudul 2">
            <a:extLst>
              <a:ext uri="{FF2B5EF4-FFF2-40B4-BE49-F238E27FC236}">
                <a16:creationId xmlns:a16="http://schemas.microsoft.com/office/drawing/2014/main" xmlns="" id="{B1A46D38-9B07-4C4A-9FCC-EF71DBD1DB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a:t>Klik untuk mengedit gaya subjudul Master</a:t>
            </a:r>
            <a:endParaRPr lang="en-US"/>
          </a:p>
        </p:txBody>
      </p:sp>
      <p:sp>
        <p:nvSpPr>
          <p:cNvPr id="4" name="Tampungan Tanggal 3">
            <a:extLst>
              <a:ext uri="{FF2B5EF4-FFF2-40B4-BE49-F238E27FC236}">
                <a16:creationId xmlns:a16="http://schemas.microsoft.com/office/drawing/2014/main" xmlns="" id="{C2704CD3-660C-41E9-A401-05F2F9703B41}"/>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5" name="Tampungan Kaki 4">
            <a:extLst>
              <a:ext uri="{FF2B5EF4-FFF2-40B4-BE49-F238E27FC236}">
                <a16:creationId xmlns:a16="http://schemas.microsoft.com/office/drawing/2014/main" xmlns="" id="{853245AD-8315-4FF0-995D-1BD5E663ABE1}"/>
              </a:ext>
            </a:extLst>
          </p:cNvPr>
          <p:cNvSpPr>
            <a:spLocks noGrp="1"/>
          </p:cNvSpPr>
          <p:nvPr>
            <p:ph type="ftr" sz="quarter" idx="11"/>
          </p:nvPr>
        </p:nvSpPr>
        <p:spPr/>
        <p:txBody>
          <a:bodyPr/>
          <a:lstStyle/>
          <a:p>
            <a:endParaRPr lang="en-US"/>
          </a:p>
        </p:txBody>
      </p:sp>
      <p:sp>
        <p:nvSpPr>
          <p:cNvPr id="6" name="Tampungan Nomor Slide 5">
            <a:extLst>
              <a:ext uri="{FF2B5EF4-FFF2-40B4-BE49-F238E27FC236}">
                <a16:creationId xmlns:a16="http://schemas.microsoft.com/office/drawing/2014/main" xmlns="" id="{4D246027-8343-4F85-8A21-B5104AA38606}"/>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366900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5FD1B6D3-32E5-4F82-BDC7-A4B7C850DA07}"/>
              </a:ext>
            </a:extLst>
          </p:cNvPr>
          <p:cNvSpPr>
            <a:spLocks noGrp="1"/>
          </p:cNvSpPr>
          <p:nvPr>
            <p:ph type="title"/>
          </p:nvPr>
        </p:nvSpPr>
        <p:spPr/>
        <p:txBody>
          <a:bodyPr/>
          <a:lstStyle/>
          <a:p>
            <a:r>
              <a:rPr lang="id-ID"/>
              <a:t>Klik untuk mengedit gaya judul Master</a:t>
            </a:r>
            <a:endParaRPr lang="en-US"/>
          </a:p>
        </p:txBody>
      </p:sp>
      <p:sp>
        <p:nvSpPr>
          <p:cNvPr id="3" name="Tampungan Teks Vertikal 2">
            <a:extLst>
              <a:ext uri="{FF2B5EF4-FFF2-40B4-BE49-F238E27FC236}">
                <a16:creationId xmlns:a16="http://schemas.microsoft.com/office/drawing/2014/main" xmlns="" id="{E7B193AE-0D98-4267-94EB-F699C51D5D22}"/>
              </a:ext>
            </a:extLst>
          </p:cNvPr>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4" name="Tampungan Tanggal 3">
            <a:extLst>
              <a:ext uri="{FF2B5EF4-FFF2-40B4-BE49-F238E27FC236}">
                <a16:creationId xmlns:a16="http://schemas.microsoft.com/office/drawing/2014/main" xmlns="" id="{040778AF-A324-4113-B028-5C078655EF35}"/>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5" name="Tampungan Kaki 4">
            <a:extLst>
              <a:ext uri="{FF2B5EF4-FFF2-40B4-BE49-F238E27FC236}">
                <a16:creationId xmlns:a16="http://schemas.microsoft.com/office/drawing/2014/main" xmlns="" id="{E5A4E41D-9ACC-49E2-9D45-E68B6EC067B0}"/>
              </a:ext>
            </a:extLst>
          </p:cNvPr>
          <p:cNvSpPr>
            <a:spLocks noGrp="1"/>
          </p:cNvSpPr>
          <p:nvPr>
            <p:ph type="ftr" sz="quarter" idx="11"/>
          </p:nvPr>
        </p:nvSpPr>
        <p:spPr/>
        <p:txBody>
          <a:bodyPr/>
          <a:lstStyle/>
          <a:p>
            <a:endParaRPr lang="en-US"/>
          </a:p>
        </p:txBody>
      </p:sp>
      <p:sp>
        <p:nvSpPr>
          <p:cNvPr id="6" name="Tampungan Nomor Slide 5">
            <a:extLst>
              <a:ext uri="{FF2B5EF4-FFF2-40B4-BE49-F238E27FC236}">
                <a16:creationId xmlns:a16="http://schemas.microsoft.com/office/drawing/2014/main" xmlns="" id="{3982F43B-6E3E-44BA-8377-5D55248D6AE8}"/>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261757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Judul Vertikal 1">
            <a:extLst>
              <a:ext uri="{FF2B5EF4-FFF2-40B4-BE49-F238E27FC236}">
                <a16:creationId xmlns:a16="http://schemas.microsoft.com/office/drawing/2014/main" xmlns="" id="{797FD789-0B41-483E-A547-4592EB3CD7AE}"/>
              </a:ext>
            </a:extLst>
          </p:cNvPr>
          <p:cNvSpPr>
            <a:spLocks noGrp="1"/>
          </p:cNvSpPr>
          <p:nvPr>
            <p:ph type="title" orient="vert"/>
          </p:nvPr>
        </p:nvSpPr>
        <p:spPr>
          <a:xfrm>
            <a:off x="8724900" y="365125"/>
            <a:ext cx="2628900" cy="5811838"/>
          </a:xfrm>
        </p:spPr>
        <p:txBody>
          <a:bodyPr vert="eaVert"/>
          <a:lstStyle/>
          <a:p>
            <a:r>
              <a:rPr lang="id-ID"/>
              <a:t>Klik untuk mengedit gaya judul Master</a:t>
            </a:r>
            <a:endParaRPr lang="en-US"/>
          </a:p>
        </p:txBody>
      </p:sp>
      <p:sp>
        <p:nvSpPr>
          <p:cNvPr id="3" name="Tampungan Teks Vertikal 2">
            <a:extLst>
              <a:ext uri="{FF2B5EF4-FFF2-40B4-BE49-F238E27FC236}">
                <a16:creationId xmlns:a16="http://schemas.microsoft.com/office/drawing/2014/main" xmlns="" id="{DA0E99E0-40A9-4773-97F8-7B4ECDA6C39B}"/>
              </a:ext>
            </a:extLst>
          </p:cNvPr>
          <p:cNvSpPr>
            <a:spLocks noGrp="1"/>
          </p:cNvSpPr>
          <p:nvPr>
            <p:ph type="body" orient="vert" idx="1"/>
          </p:nvPr>
        </p:nvSpPr>
        <p:spPr>
          <a:xfrm>
            <a:off x="838200" y="365125"/>
            <a:ext cx="7734300" cy="5811838"/>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4" name="Tampungan Tanggal 3">
            <a:extLst>
              <a:ext uri="{FF2B5EF4-FFF2-40B4-BE49-F238E27FC236}">
                <a16:creationId xmlns:a16="http://schemas.microsoft.com/office/drawing/2014/main" xmlns="" id="{7983C5E7-8C88-48C7-97F1-310FF73C8DBD}"/>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5" name="Tampungan Kaki 4">
            <a:extLst>
              <a:ext uri="{FF2B5EF4-FFF2-40B4-BE49-F238E27FC236}">
                <a16:creationId xmlns:a16="http://schemas.microsoft.com/office/drawing/2014/main" xmlns="" id="{651FAAD5-7951-432F-9B32-66B5B97296FF}"/>
              </a:ext>
            </a:extLst>
          </p:cNvPr>
          <p:cNvSpPr>
            <a:spLocks noGrp="1"/>
          </p:cNvSpPr>
          <p:nvPr>
            <p:ph type="ftr" sz="quarter" idx="11"/>
          </p:nvPr>
        </p:nvSpPr>
        <p:spPr/>
        <p:txBody>
          <a:bodyPr/>
          <a:lstStyle/>
          <a:p>
            <a:endParaRPr lang="en-US"/>
          </a:p>
        </p:txBody>
      </p:sp>
      <p:sp>
        <p:nvSpPr>
          <p:cNvPr id="6" name="Tampungan Nomor Slide 5">
            <a:extLst>
              <a:ext uri="{FF2B5EF4-FFF2-40B4-BE49-F238E27FC236}">
                <a16:creationId xmlns:a16="http://schemas.microsoft.com/office/drawing/2014/main" xmlns="" id="{29CC0C46-7984-4BF5-867D-ADFD2F2000AD}"/>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3814017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E2BC9BAB-E446-4262-AC61-BC7DCEA89EB3}"/>
              </a:ext>
            </a:extLst>
          </p:cNvPr>
          <p:cNvSpPr>
            <a:spLocks noGrp="1"/>
          </p:cNvSpPr>
          <p:nvPr>
            <p:ph type="title"/>
          </p:nvPr>
        </p:nvSpPr>
        <p:spPr/>
        <p:txBody>
          <a:bodyPr/>
          <a:lstStyle/>
          <a:p>
            <a:r>
              <a:rPr lang="id-ID"/>
              <a:t>Klik untuk mengedit gaya judul Master</a:t>
            </a:r>
            <a:endParaRPr lang="en-US"/>
          </a:p>
        </p:txBody>
      </p:sp>
      <p:sp>
        <p:nvSpPr>
          <p:cNvPr id="3" name="Tampungan Konten 2">
            <a:extLst>
              <a:ext uri="{FF2B5EF4-FFF2-40B4-BE49-F238E27FC236}">
                <a16:creationId xmlns:a16="http://schemas.microsoft.com/office/drawing/2014/main" xmlns="" id="{2985589C-7216-4DD2-A75D-7BEE6D24106E}"/>
              </a:ext>
            </a:extLst>
          </p:cNvPr>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4" name="Tampungan Tanggal 3">
            <a:extLst>
              <a:ext uri="{FF2B5EF4-FFF2-40B4-BE49-F238E27FC236}">
                <a16:creationId xmlns:a16="http://schemas.microsoft.com/office/drawing/2014/main" xmlns="" id="{2FF362FB-8D6F-4272-8244-7B1F7D3C84BC}"/>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5" name="Tampungan Kaki 4">
            <a:extLst>
              <a:ext uri="{FF2B5EF4-FFF2-40B4-BE49-F238E27FC236}">
                <a16:creationId xmlns:a16="http://schemas.microsoft.com/office/drawing/2014/main" xmlns="" id="{868F1F87-8632-4543-B23D-5028B828AA17}"/>
              </a:ext>
            </a:extLst>
          </p:cNvPr>
          <p:cNvSpPr>
            <a:spLocks noGrp="1"/>
          </p:cNvSpPr>
          <p:nvPr>
            <p:ph type="ftr" sz="quarter" idx="11"/>
          </p:nvPr>
        </p:nvSpPr>
        <p:spPr/>
        <p:txBody>
          <a:bodyPr/>
          <a:lstStyle/>
          <a:p>
            <a:endParaRPr lang="en-US"/>
          </a:p>
        </p:txBody>
      </p:sp>
      <p:sp>
        <p:nvSpPr>
          <p:cNvPr id="6" name="Tampungan Nomor Slide 5">
            <a:extLst>
              <a:ext uri="{FF2B5EF4-FFF2-40B4-BE49-F238E27FC236}">
                <a16:creationId xmlns:a16="http://schemas.microsoft.com/office/drawing/2014/main" xmlns="" id="{98F61348-3687-451C-A295-D699146EE077}"/>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417992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1A16B78F-2760-4562-AB51-71F28EB32BE2}"/>
              </a:ext>
            </a:extLst>
          </p:cNvPr>
          <p:cNvSpPr>
            <a:spLocks noGrp="1"/>
          </p:cNvSpPr>
          <p:nvPr>
            <p:ph type="title"/>
          </p:nvPr>
        </p:nvSpPr>
        <p:spPr>
          <a:xfrm>
            <a:off x="831850" y="1709738"/>
            <a:ext cx="10515600" cy="2852737"/>
          </a:xfrm>
        </p:spPr>
        <p:txBody>
          <a:bodyPr anchor="b"/>
          <a:lstStyle>
            <a:lvl1pPr>
              <a:defRPr sz="6000"/>
            </a:lvl1pPr>
          </a:lstStyle>
          <a:p>
            <a:r>
              <a:rPr lang="id-ID"/>
              <a:t>Klik untuk mengedit gaya judul Master</a:t>
            </a:r>
            <a:endParaRPr lang="en-US"/>
          </a:p>
        </p:txBody>
      </p:sp>
      <p:sp>
        <p:nvSpPr>
          <p:cNvPr id="3" name="Tampungan Teks 2">
            <a:extLst>
              <a:ext uri="{FF2B5EF4-FFF2-40B4-BE49-F238E27FC236}">
                <a16:creationId xmlns:a16="http://schemas.microsoft.com/office/drawing/2014/main" xmlns="" id="{D8207859-D682-4A96-8AE9-555D9EF7A5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d-ID"/>
              <a:t>Klik untuk edit gaya teks Master</a:t>
            </a:r>
          </a:p>
        </p:txBody>
      </p:sp>
      <p:sp>
        <p:nvSpPr>
          <p:cNvPr id="4" name="Tampungan Tanggal 3">
            <a:extLst>
              <a:ext uri="{FF2B5EF4-FFF2-40B4-BE49-F238E27FC236}">
                <a16:creationId xmlns:a16="http://schemas.microsoft.com/office/drawing/2014/main" xmlns="" id="{63F79A44-5612-4609-AC73-9904D0DD7AC3}"/>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5" name="Tampungan Kaki 4">
            <a:extLst>
              <a:ext uri="{FF2B5EF4-FFF2-40B4-BE49-F238E27FC236}">
                <a16:creationId xmlns:a16="http://schemas.microsoft.com/office/drawing/2014/main" xmlns="" id="{2D658EB5-CAF4-416B-ADF6-F758AD2010A5}"/>
              </a:ext>
            </a:extLst>
          </p:cNvPr>
          <p:cNvSpPr>
            <a:spLocks noGrp="1"/>
          </p:cNvSpPr>
          <p:nvPr>
            <p:ph type="ftr" sz="quarter" idx="11"/>
          </p:nvPr>
        </p:nvSpPr>
        <p:spPr/>
        <p:txBody>
          <a:bodyPr/>
          <a:lstStyle/>
          <a:p>
            <a:endParaRPr lang="en-US"/>
          </a:p>
        </p:txBody>
      </p:sp>
      <p:sp>
        <p:nvSpPr>
          <p:cNvPr id="6" name="Tampungan Nomor Slide 5">
            <a:extLst>
              <a:ext uri="{FF2B5EF4-FFF2-40B4-BE49-F238E27FC236}">
                <a16:creationId xmlns:a16="http://schemas.microsoft.com/office/drawing/2014/main" xmlns="" id="{FC4DF86D-AB10-4DB9-8E74-CBE302271B90}"/>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2606793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51C34E64-98BA-41BC-ADFD-C2251ADB1BB2}"/>
              </a:ext>
            </a:extLst>
          </p:cNvPr>
          <p:cNvSpPr>
            <a:spLocks noGrp="1"/>
          </p:cNvSpPr>
          <p:nvPr>
            <p:ph type="title"/>
          </p:nvPr>
        </p:nvSpPr>
        <p:spPr/>
        <p:txBody>
          <a:bodyPr/>
          <a:lstStyle/>
          <a:p>
            <a:r>
              <a:rPr lang="id-ID"/>
              <a:t>Klik untuk mengedit gaya judul Master</a:t>
            </a:r>
            <a:endParaRPr lang="en-US"/>
          </a:p>
        </p:txBody>
      </p:sp>
      <p:sp>
        <p:nvSpPr>
          <p:cNvPr id="3" name="Tampungan Konten 2">
            <a:extLst>
              <a:ext uri="{FF2B5EF4-FFF2-40B4-BE49-F238E27FC236}">
                <a16:creationId xmlns:a16="http://schemas.microsoft.com/office/drawing/2014/main" xmlns="" id="{703EA58C-790C-45CA-8DA0-AABA2DD15548}"/>
              </a:ext>
            </a:extLst>
          </p:cNvPr>
          <p:cNvSpPr>
            <a:spLocks noGrp="1"/>
          </p:cNvSpPr>
          <p:nvPr>
            <p:ph sz="half" idx="1"/>
          </p:nvPr>
        </p:nvSpPr>
        <p:spPr>
          <a:xfrm>
            <a:off x="838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4" name="Tampungan Konten 3">
            <a:extLst>
              <a:ext uri="{FF2B5EF4-FFF2-40B4-BE49-F238E27FC236}">
                <a16:creationId xmlns:a16="http://schemas.microsoft.com/office/drawing/2014/main" xmlns="" id="{C89FCF05-74C0-47D2-8EB0-48467E06537A}"/>
              </a:ext>
            </a:extLst>
          </p:cNvPr>
          <p:cNvSpPr>
            <a:spLocks noGrp="1"/>
          </p:cNvSpPr>
          <p:nvPr>
            <p:ph sz="half" idx="2"/>
          </p:nvPr>
        </p:nvSpPr>
        <p:spPr>
          <a:xfrm>
            <a:off x="6172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5" name="Tampungan Tanggal 4">
            <a:extLst>
              <a:ext uri="{FF2B5EF4-FFF2-40B4-BE49-F238E27FC236}">
                <a16:creationId xmlns:a16="http://schemas.microsoft.com/office/drawing/2014/main" xmlns="" id="{5B3A77DF-D1FB-4E22-9506-39F9BB0B9474}"/>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6" name="Tampungan Kaki 5">
            <a:extLst>
              <a:ext uri="{FF2B5EF4-FFF2-40B4-BE49-F238E27FC236}">
                <a16:creationId xmlns:a16="http://schemas.microsoft.com/office/drawing/2014/main" xmlns="" id="{6F934BA1-16B2-46E8-9BCE-03E1CE01C779}"/>
              </a:ext>
            </a:extLst>
          </p:cNvPr>
          <p:cNvSpPr>
            <a:spLocks noGrp="1"/>
          </p:cNvSpPr>
          <p:nvPr>
            <p:ph type="ftr" sz="quarter" idx="11"/>
          </p:nvPr>
        </p:nvSpPr>
        <p:spPr/>
        <p:txBody>
          <a:bodyPr/>
          <a:lstStyle/>
          <a:p>
            <a:endParaRPr lang="en-US"/>
          </a:p>
        </p:txBody>
      </p:sp>
      <p:sp>
        <p:nvSpPr>
          <p:cNvPr id="7" name="Tampungan Nomor Slide 6">
            <a:extLst>
              <a:ext uri="{FF2B5EF4-FFF2-40B4-BE49-F238E27FC236}">
                <a16:creationId xmlns:a16="http://schemas.microsoft.com/office/drawing/2014/main" xmlns="" id="{550C6BB6-B1F4-448C-9B84-8EE1B5D661B7}"/>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3419343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88964390-02BF-4762-A389-58D2BEE78B1E}"/>
              </a:ext>
            </a:extLst>
          </p:cNvPr>
          <p:cNvSpPr>
            <a:spLocks noGrp="1"/>
          </p:cNvSpPr>
          <p:nvPr>
            <p:ph type="title"/>
          </p:nvPr>
        </p:nvSpPr>
        <p:spPr>
          <a:xfrm>
            <a:off x="839788" y="365125"/>
            <a:ext cx="10515600" cy="1325563"/>
          </a:xfrm>
        </p:spPr>
        <p:txBody>
          <a:bodyPr/>
          <a:lstStyle/>
          <a:p>
            <a:r>
              <a:rPr lang="id-ID"/>
              <a:t>Klik untuk mengedit gaya judul Master</a:t>
            </a:r>
            <a:endParaRPr lang="en-US"/>
          </a:p>
        </p:txBody>
      </p:sp>
      <p:sp>
        <p:nvSpPr>
          <p:cNvPr id="3" name="Tampungan Teks 2">
            <a:extLst>
              <a:ext uri="{FF2B5EF4-FFF2-40B4-BE49-F238E27FC236}">
                <a16:creationId xmlns:a16="http://schemas.microsoft.com/office/drawing/2014/main" xmlns="" id="{BAB27ECE-A57F-43F4-8BBF-7D2E6C4301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Tampungan Konten 3">
            <a:extLst>
              <a:ext uri="{FF2B5EF4-FFF2-40B4-BE49-F238E27FC236}">
                <a16:creationId xmlns:a16="http://schemas.microsoft.com/office/drawing/2014/main" xmlns="" id="{5FA63B1D-1BB2-419A-B71C-72063BA4A6E0}"/>
              </a:ext>
            </a:extLst>
          </p:cNvPr>
          <p:cNvSpPr>
            <a:spLocks noGrp="1"/>
          </p:cNvSpPr>
          <p:nvPr>
            <p:ph sz="half" idx="2"/>
          </p:nvPr>
        </p:nvSpPr>
        <p:spPr>
          <a:xfrm>
            <a:off x="839788" y="2505075"/>
            <a:ext cx="5157787"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5" name="Tampungan Teks 4">
            <a:extLst>
              <a:ext uri="{FF2B5EF4-FFF2-40B4-BE49-F238E27FC236}">
                <a16:creationId xmlns:a16="http://schemas.microsoft.com/office/drawing/2014/main" xmlns="" id="{0B48E3C5-BFCB-4BC6-8E36-6BEEBFCF6B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Tampungan Konten 5">
            <a:extLst>
              <a:ext uri="{FF2B5EF4-FFF2-40B4-BE49-F238E27FC236}">
                <a16:creationId xmlns:a16="http://schemas.microsoft.com/office/drawing/2014/main" xmlns="" id="{91DC94A6-16B3-49DB-8B3B-94F9C3F547ED}"/>
              </a:ext>
            </a:extLst>
          </p:cNvPr>
          <p:cNvSpPr>
            <a:spLocks noGrp="1"/>
          </p:cNvSpPr>
          <p:nvPr>
            <p:ph sz="quarter" idx="4"/>
          </p:nvPr>
        </p:nvSpPr>
        <p:spPr>
          <a:xfrm>
            <a:off x="6172200" y="2505075"/>
            <a:ext cx="5183188"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7" name="Tampungan Tanggal 6">
            <a:extLst>
              <a:ext uri="{FF2B5EF4-FFF2-40B4-BE49-F238E27FC236}">
                <a16:creationId xmlns:a16="http://schemas.microsoft.com/office/drawing/2014/main" xmlns="" id="{42F89C84-98E6-4BFB-86C3-408F73BBC849}"/>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8" name="Tampungan Kaki 7">
            <a:extLst>
              <a:ext uri="{FF2B5EF4-FFF2-40B4-BE49-F238E27FC236}">
                <a16:creationId xmlns:a16="http://schemas.microsoft.com/office/drawing/2014/main" xmlns="" id="{63E371AF-9A48-441C-B265-7A1EB52095CA}"/>
              </a:ext>
            </a:extLst>
          </p:cNvPr>
          <p:cNvSpPr>
            <a:spLocks noGrp="1"/>
          </p:cNvSpPr>
          <p:nvPr>
            <p:ph type="ftr" sz="quarter" idx="11"/>
          </p:nvPr>
        </p:nvSpPr>
        <p:spPr/>
        <p:txBody>
          <a:bodyPr/>
          <a:lstStyle/>
          <a:p>
            <a:endParaRPr lang="en-US"/>
          </a:p>
        </p:txBody>
      </p:sp>
      <p:sp>
        <p:nvSpPr>
          <p:cNvPr id="9" name="Tampungan Nomor Slide 8">
            <a:extLst>
              <a:ext uri="{FF2B5EF4-FFF2-40B4-BE49-F238E27FC236}">
                <a16:creationId xmlns:a16="http://schemas.microsoft.com/office/drawing/2014/main" xmlns="" id="{74FBBABA-A882-450D-8A4C-9E416A3E4E49}"/>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302443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E06A9F97-6AB9-47A4-997C-C9C276564896}"/>
              </a:ext>
            </a:extLst>
          </p:cNvPr>
          <p:cNvSpPr>
            <a:spLocks noGrp="1"/>
          </p:cNvSpPr>
          <p:nvPr>
            <p:ph type="title"/>
          </p:nvPr>
        </p:nvSpPr>
        <p:spPr/>
        <p:txBody>
          <a:bodyPr/>
          <a:lstStyle/>
          <a:p>
            <a:r>
              <a:rPr lang="id-ID"/>
              <a:t>Klik untuk mengedit gaya judul Master</a:t>
            </a:r>
            <a:endParaRPr lang="en-US"/>
          </a:p>
        </p:txBody>
      </p:sp>
      <p:sp>
        <p:nvSpPr>
          <p:cNvPr id="3" name="Tampungan Tanggal 2">
            <a:extLst>
              <a:ext uri="{FF2B5EF4-FFF2-40B4-BE49-F238E27FC236}">
                <a16:creationId xmlns:a16="http://schemas.microsoft.com/office/drawing/2014/main" xmlns="" id="{65CE6791-6FB4-4D5F-B423-F53A9EA1D611}"/>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4" name="Tampungan Kaki 3">
            <a:extLst>
              <a:ext uri="{FF2B5EF4-FFF2-40B4-BE49-F238E27FC236}">
                <a16:creationId xmlns:a16="http://schemas.microsoft.com/office/drawing/2014/main" xmlns="" id="{461F2356-845B-43BD-9C34-5A0038C952BD}"/>
              </a:ext>
            </a:extLst>
          </p:cNvPr>
          <p:cNvSpPr>
            <a:spLocks noGrp="1"/>
          </p:cNvSpPr>
          <p:nvPr>
            <p:ph type="ftr" sz="quarter" idx="11"/>
          </p:nvPr>
        </p:nvSpPr>
        <p:spPr/>
        <p:txBody>
          <a:bodyPr/>
          <a:lstStyle/>
          <a:p>
            <a:endParaRPr lang="en-US"/>
          </a:p>
        </p:txBody>
      </p:sp>
      <p:sp>
        <p:nvSpPr>
          <p:cNvPr id="5" name="Tampungan Nomor Slide 4">
            <a:extLst>
              <a:ext uri="{FF2B5EF4-FFF2-40B4-BE49-F238E27FC236}">
                <a16:creationId xmlns:a16="http://schemas.microsoft.com/office/drawing/2014/main" xmlns="" id="{56D72ED6-60D6-4F4A-AC35-B3F988027000}"/>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40148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Tampungan Tanggal 1">
            <a:extLst>
              <a:ext uri="{FF2B5EF4-FFF2-40B4-BE49-F238E27FC236}">
                <a16:creationId xmlns:a16="http://schemas.microsoft.com/office/drawing/2014/main" xmlns="" id="{ED0E6D9E-05B1-4A23-9235-9D4DCF822489}"/>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3" name="Tampungan Kaki 2">
            <a:extLst>
              <a:ext uri="{FF2B5EF4-FFF2-40B4-BE49-F238E27FC236}">
                <a16:creationId xmlns:a16="http://schemas.microsoft.com/office/drawing/2014/main" xmlns="" id="{BAC130E8-96F4-4D30-B52A-7F1400BE63C6}"/>
              </a:ext>
            </a:extLst>
          </p:cNvPr>
          <p:cNvSpPr>
            <a:spLocks noGrp="1"/>
          </p:cNvSpPr>
          <p:nvPr>
            <p:ph type="ftr" sz="quarter" idx="11"/>
          </p:nvPr>
        </p:nvSpPr>
        <p:spPr/>
        <p:txBody>
          <a:bodyPr/>
          <a:lstStyle/>
          <a:p>
            <a:endParaRPr lang="en-US"/>
          </a:p>
        </p:txBody>
      </p:sp>
      <p:sp>
        <p:nvSpPr>
          <p:cNvPr id="4" name="Tampungan Nomor Slide 3">
            <a:extLst>
              <a:ext uri="{FF2B5EF4-FFF2-40B4-BE49-F238E27FC236}">
                <a16:creationId xmlns:a16="http://schemas.microsoft.com/office/drawing/2014/main" xmlns="" id="{2640AB48-637C-49EA-9919-6D64F2EA383F}"/>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1879926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A8C22354-3C23-43D7-8BA9-618569F2F5E8}"/>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endParaRPr lang="en-US"/>
          </a:p>
        </p:txBody>
      </p:sp>
      <p:sp>
        <p:nvSpPr>
          <p:cNvPr id="3" name="Tampungan Konten 2">
            <a:extLst>
              <a:ext uri="{FF2B5EF4-FFF2-40B4-BE49-F238E27FC236}">
                <a16:creationId xmlns:a16="http://schemas.microsoft.com/office/drawing/2014/main" xmlns="" id="{7B6A5217-F1C7-4E0A-8225-2ED56160DA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4" name="Tampungan Teks 3">
            <a:extLst>
              <a:ext uri="{FF2B5EF4-FFF2-40B4-BE49-F238E27FC236}">
                <a16:creationId xmlns:a16="http://schemas.microsoft.com/office/drawing/2014/main" xmlns="" id="{CC3BD5F7-8F41-46E2-93F3-7EA4AA59A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xmlns="" id="{7440A100-4CBF-4B9B-9EBB-8F538EF141D6}"/>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6" name="Tampungan Kaki 5">
            <a:extLst>
              <a:ext uri="{FF2B5EF4-FFF2-40B4-BE49-F238E27FC236}">
                <a16:creationId xmlns:a16="http://schemas.microsoft.com/office/drawing/2014/main" xmlns="" id="{5B1E7154-0190-413D-A564-18DDDD625A64}"/>
              </a:ext>
            </a:extLst>
          </p:cNvPr>
          <p:cNvSpPr>
            <a:spLocks noGrp="1"/>
          </p:cNvSpPr>
          <p:nvPr>
            <p:ph type="ftr" sz="quarter" idx="11"/>
          </p:nvPr>
        </p:nvSpPr>
        <p:spPr/>
        <p:txBody>
          <a:bodyPr/>
          <a:lstStyle/>
          <a:p>
            <a:endParaRPr lang="en-US"/>
          </a:p>
        </p:txBody>
      </p:sp>
      <p:sp>
        <p:nvSpPr>
          <p:cNvPr id="7" name="Tampungan Nomor Slide 6">
            <a:extLst>
              <a:ext uri="{FF2B5EF4-FFF2-40B4-BE49-F238E27FC236}">
                <a16:creationId xmlns:a16="http://schemas.microsoft.com/office/drawing/2014/main" xmlns="" id="{A78CBCB5-B81E-409F-A2D0-63E08D070BBF}"/>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1084241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D74F0B51-947F-4F8A-9602-01D676218B6B}"/>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endParaRPr lang="en-US"/>
          </a:p>
        </p:txBody>
      </p:sp>
      <p:sp>
        <p:nvSpPr>
          <p:cNvPr id="3" name="Tampungan Gambar 2">
            <a:extLst>
              <a:ext uri="{FF2B5EF4-FFF2-40B4-BE49-F238E27FC236}">
                <a16:creationId xmlns:a16="http://schemas.microsoft.com/office/drawing/2014/main" xmlns="" id="{F48668ED-1BF2-4681-99E6-EA9F5F51BD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ampungan Teks 3">
            <a:extLst>
              <a:ext uri="{FF2B5EF4-FFF2-40B4-BE49-F238E27FC236}">
                <a16:creationId xmlns:a16="http://schemas.microsoft.com/office/drawing/2014/main" xmlns="" id="{DFE79F8B-302C-4D4E-98C6-12C7154D25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xmlns="" id="{F6B4B5C1-25E2-404E-BD6E-54F9BB11098C}"/>
              </a:ext>
            </a:extLst>
          </p:cNvPr>
          <p:cNvSpPr>
            <a:spLocks noGrp="1"/>
          </p:cNvSpPr>
          <p:nvPr>
            <p:ph type="dt" sz="half" idx="10"/>
          </p:nvPr>
        </p:nvSpPr>
        <p:spPr/>
        <p:txBody>
          <a:bodyPr/>
          <a:lstStyle/>
          <a:p>
            <a:fld id="{139D486D-DCA4-4267-909C-BC0FE53E1524}" type="datetimeFigureOut">
              <a:rPr lang="en-US" smtClean="0"/>
              <a:t>10/12/2020</a:t>
            </a:fld>
            <a:endParaRPr lang="en-US"/>
          </a:p>
        </p:txBody>
      </p:sp>
      <p:sp>
        <p:nvSpPr>
          <p:cNvPr id="6" name="Tampungan Kaki 5">
            <a:extLst>
              <a:ext uri="{FF2B5EF4-FFF2-40B4-BE49-F238E27FC236}">
                <a16:creationId xmlns:a16="http://schemas.microsoft.com/office/drawing/2014/main" xmlns="" id="{C119E881-560F-45C9-A56E-A486D736CC4A}"/>
              </a:ext>
            </a:extLst>
          </p:cNvPr>
          <p:cNvSpPr>
            <a:spLocks noGrp="1"/>
          </p:cNvSpPr>
          <p:nvPr>
            <p:ph type="ftr" sz="quarter" idx="11"/>
          </p:nvPr>
        </p:nvSpPr>
        <p:spPr/>
        <p:txBody>
          <a:bodyPr/>
          <a:lstStyle/>
          <a:p>
            <a:endParaRPr lang="en-US"/>
          </a:p>
        </p:txBody>
      </p:sp>
      <p:sp>
        <p:nvSpPr>
          <p:cNvPr id="7" name="Tampungan Nomor Slide 6">
            <a:extLst>
              <a:ext uri="{FF2B5EF4-FFF2-40B4-BE49-F238E27FC236}">
                <a16:creationId xmlns:a16="http://schemas.microsoft.com/office/drawing/2014/main" xmlns="" id="{2C51478E-4063-4868-ADD3-5AFF3AD523EA}"/>
              </a:ext>
            </a:extLst>
          </p:cNvPr>
          <p:cNvSpPr>
            <a:spLocks noGrp="1"/>
          </p:cNvSpPr>
          <p:nvPr>
            <p:ph type="sldNum" sz="quarter" idx="12"/>
          </p:nvPr>
        </p:nvSpPr>
        <p:spPr/>
        <p:txBody>
          <a:bodyPr/>
          <a:lstStyle/>
          <a:p>
            <a:fld id="{0A307878-6AEE-4BBE-9DEC-709D0AE69E55}" type="slidenum">
              <a:rPr lang="en-US" smtClean="0"/>
              <a:t>‹#›</a:t>
            </a:fld>
            <a:endParaRPr lang="en-US"/>
          </a:p>
        </p:txBody>
      </p:sp>
    </p:spTree>
    <p:extLst>
      <p:ext uri="{BB962C8B-B14F-4D97-AF65-F5344CB8AC3E}">
        <p14:creationId xmlns:p14="http://schemas.microsoft.com/office/powerpoint/2010/main" val="423842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a:stretch>
        </a:blipFill>
        <a:effectLst/>
      </p:bgPr>
    </p:bg>
    <p:spTree>
      <p:nvGrpSpPr>
        <p:cNvPr id="1" name=""/>
        <p:cNvGrpSpPr/>
        <p:nvPr/>
      </p:nvGrpSpPr>
      <p:grpSpPr>
        <a:xfrm>
          <a:off x="0" y="0"/>
          <a:ext cx="0" cy="0"/>
          <a:chOff x="0" y="0"/>
          <a:chExt cx="0" cy="0"/>
        </a:xfrm>
      </p:grpSpPr>
      <p:sp>
        <p:nvSpPr>
          <p:cNvPr id="2" name="Tampungan Judul 1">
            <a:extLst>
              <a:ext uri="{FF2B5EF4-FFF2-40B4-BE49-F238E27FC236}">
                <a16:creationId xmlns:a16="http://schemas.microsoft.com/office/drawing/2014/main" xmlns="" id="{926BD264-11AE-4D9E-9121-93ABCA18C7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d-ID"/>
              <a:t>Klik untuk mengedit gaya judul Master</a:t>
            </a:r>
            <a:endParaRPr lang="en-US"/>
          </a:p>
        </p:txBody>
      </p:sp>
      <p:sp>
        <p:nvSpPr>
          <p:cNvPr id="3" name="Tampungan Teks 2">
            <a:extLst>
              <a:ext uri="{FF2B5EF4-FFF2-40B4-BE49-F238E27FC236}">
                <a16:creationId xmlns:a16="http://schemas.microsoft.com/office/drawing/2014/main" xmlns="" id="{91694F6F-8FBC-44FF-9BF8-9F6BAEFC1F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a:p>
        </p:txBody>
      </p:sp>
      <p:sp>
        <p:nvSpPr>
          <p:cNvPr id="4" name="Tampungan Tanggal 3">
            <a:extLst>
              <a:ext uri="{FF2B5EF4-FFF2-40B4-BE49-F238E27FC236}">
                <a16:creationId xmlns:a16="http://schemas.microsoft.com/office/drawing/2014/main" xmlns="" id="{E869BAF5-7F39-4111-8734-64B692A63C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D486D-DCA4-4267-909C-BC0FE53E1524}" type="datetimeFigureOut">
              <a:rPr lang="en-US" smtClean="0"/>
              <a:t>10/12/2020</a:t>
            </a:fld>
            <a:endParaRPr lang="en-US"/>
          </a:p>
        </p:txBody>
      </p:sp>
      <p:sp>
        <p:nvSpPr>
          <p:cNvPr id="5" name="Tampungan Kaki 4">
            <a:extLst>
              <a:ext uri="{FF2B5EF4-FFF2-40B4-BE49-F238E27FC236}">
                <a16:creationId xmlns:a16="http://schemas.microsoft.com/office/drawing/2014/main" xmlns="" id="{0D779DA6-6447-4F40-B30E-B82EBAB449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ampungan Nomor Slide 5">
            <a:extLst>
              <a:ext uri="{FF2B5EF4-FFF2-40B4-BE49-F238E27FC236}">
                <a16:creationId xmlns:a16="http://schemas.microsoft.com/office/drawing/2014/main" xmlns="" id="{865D5907-BB23-4FCC-951C-C67BBD3CF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07878-6AEE-4BBE-9DEC-709D0AE69E55}" type="slidenum">
              <a:rPr lang="en-US" smtClean="0"/>
              <a:t>‹#›</a:t>
            </a:fld>
            <a:endParaRPr lang="en-US"/>
          </a:p>
        </p:txBody>
      </p:sp>
    </p:spTree>
    <p:extLst>
      <p:ext uri="{BB962C8B-B14F-4D97-AF65-F5344CB8AC3E}">
        <p14:creationId xmlns:p14="http://schemas.microsoft.com/office/powerpoint/2010/main" val="3350449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xmlns="" id="{D874794C-DA88-42D9-9654-D2259CE3E968}"/>
              </a:ext>
            </a:extLst>
          </p:cNvPr>
          <p:cNvSpPr>
            <a:spLocks noGrp="1"/>
          </p:cNvSpPr>
          <p:nvPr>
            <p:ph type="subTitle" idx="1"/>
          </p:nvPr>
        </p:nvSpPr>
        <p:spPr>
          <a:xfrm>
            <a:off x="811305" y="2730114"/>
            <a:ext cx="10282518" cy="2352874"/>
          </a:xfrm>
        </p:spPr>
        <p:txBody>
          <a:bodyPr>
            <a:noAutofit/>
          </a:bodyPr>
          <a:lstStyle/>
          <a:p>
            <a:r>
              <a:rPr lang="en-US" sz="4400" dirty="0" err="1" smtClean="0">
                <a:latin typeface="Comic Sans MS" panose="030F0702030302020204" pitchFamily="66" charset="0"/>
              </a:rPr>
              <a:t>Menyusun</a:t>
            </a:r>
            <a:r>
              <a:rPr lang="en-US" sz="4400" dirty="0" smtClean="0">
                <a:latin typeface="Comic Sans MS" panose="030F0702030302020204" pitchFamily="66" charset="0"/>
              </a:rPr>
              <a:t> </a:t>
            </a:r>
            <a:r>
              <a:rPr lang="en-US" sz="4400" dirty="0" err="1" smtClean="0">
                <a:latin typeface="Comic Sans MS" panose="030F0702030302020204" pitchFamily="66" charset="0"/>
              </a:rPr>
              <a:t>Gambar</a:t>
            </a:r>
            <a:r>
              <a:rPr lang="en-US" sz="4400" dirty="0" smtClean="0">
                <a:latin typeface="Comic Sans MS" panose="030F0702030302020204" pitchFamily="66" charset="0"/>
              </a:rPr>
              <a:t> </a:t>
            </a:r>
            <a:r>
              <a:rPr lang="en-US" sz="4400" dirty="0" err="1" smtClean="0">
                <a:latin typeface="Comic Sans MS" panose="030F0702030302020204" pitchFamily="66" charset="0"/>
              </a:rPr>
              <a:t>Acak</a:t>
            </a:r>
            <a:r>
              <a:rPr lang="en-US" sz="4400" dirty="0" smtClean="0">
                <a:latin typeface="Comic Sans MS" panose="030F0702030302020204" pitchFamily="66" charset="0"/>
              </a:rPr>
              <a:t> </a:t>
            </a:r>
            <a:r>
              <a:rPr lang="en-US" sz="4400" dirty="0" err="1" smtClean="0">
                <a:latin typeface="Comic Sans MS" panose="030F0702030302020204" pitchFamily="66" charset="0"/>
              </a:rPr>
              <a:t>dan</a:t>
            </a:r>
            <a:r>
              <a:rPr lang="en-US" sz="4400" dirty="0" smtClean="0">
                <a:latin typeface="Comic Sans MS" panose="030F0702030302020204" pitchFamily="66" charset="0"/>
              </a:rPr>
              <a:t> </a:t>
            </a:r>
            <a:r>
              <a:rPr lang="en-US" sz="4400" dirty="0" err="1" smtClean="0">
                <a:latin typeface="Comic Sans MS" panose="030F0702030302020204" pitchFamily="66" charset="0"/>
              </a:rPr>
              <a:t>Membuat</a:t>
            </a:r>
            <a:r>
              <a:rPr lang="en-US" sz="4400" dirty="0" smtClean="0">
                <a:latin typeface="Comic Sans MS" panose="030F0702030302020204" pitchFamily="66" charset="0"/>
              </a:rPr>
              <a:t> </a:t>
            </a:r>
            <a:r>
              <a:rPr lang="en-US" sz="4400" dirty="0" err="1" smtClean="0">
                <a:latin typeface="Comic Sans MS" panose="030F0702030302020204" pitchFamily="66" charset="0"/>
              </a:rPr>
              <a:t>Cerita</a:t>
            </a:r>
            <a:r>
              <a:rPr lang="en-US" sz="4400" dirty="0" smtClean="0">
                <a:latin typeface="Comic Sans MS" panose="030F0702030302020204" pitchFamily="66" charset="0"/>
              </a:rPr>
              <a:t> </a:t>
            </a:r>
            <a:r>
              <a:rPr lang="en-US" sz="4400" dirty="0" err="1" smtClean="0">
                <a:latin typeface="Comic Sans MS" panose="030F0702030302020204" pitchFamily="66" charset="0"/>
              </a:rPr>
              <a:t>Sesuai</a:t>
            </a:r>
            <a:r>
              <a:rPr lang="en-US" sz="4400" dirty="0" smtClean="0">
                <a:latin typeface="Comic Sans MS" panose="030F0702030302020204" pitchFamily="66" charset="0"/>
              </a:rPr>
              <a:t> </a:t>
            </a:r>
            <a:r>
              <a:rPr lang="en-US" sz="4400" dirty="0" err="1" smtClean="0">
                <a:latin typeface="Comic Sans MS" panose="030F0702030302020204" pitchFamily="66" charset="0"/>
              </a:rPr>
              <a:t>Gambar</a:t>
            </a:r>
            <a:endParaRPr lang="en-US" sz="4400" dirty="0">
              <a:latin typeface="Comic Sans MS" panose="030F0702030302020204" pitchFamily="66" charset="0"/>
            </a:endParaRPr>
          </a:p>
        </p:txBody>
      </p:sp>
    </p:spTree>
    <p:extLst>
      <p:ext uri="{BB962C8B-B14F-4D97-AF65-F5344CB8AC3E}">
        <p14:creationId xmlns:p14="http://schemas.microsoft.com/office/powerpoint/2010/main" val="1502612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xmlns="" id="{D874794C-DA88-42D9-9654-D2259CE3E968}"/>
              </a:ext>
            </a:extLst>
          </p:cNvPr>
          <p:cNvSpPr>
            <a:spLocks noGrp="1"/>
          </p:cNvSpPr>
          <p:nvPr>
            <p:ph type="subTitle" idx="1"/>
          </p:nvPr>
        </p:nvSpPr>
        <p:spPr>
          <a:xfrm>
            <a:off x="1219199" y="396030"/>
            <a:ext cx="10335491" cy="940933"/>
          </a:xfrm>
        </p:spPr>
        <p:txBody>
          <a:bodyPr>
            <a:noAutofit/>
          </a:bodyPr>
          <a:lstStyle/>
          <a:p>
            <a:r>
              <a:rPr lang="en-US" sz="4400" dirty="0" err="1" smtClean="0">
                <a:latin typeface="Comic Sans MS" panose="030F0702030302020204" pitchFamily="66" charset="0"/>
              </a:rPr>
              <a:t>Perhatikan</a:t>
            </a:r>
            <a:r>
              <a:rPr lang="en-US" sz="4400" dirty="0" smtClean="0">
                <a:latin typeface="Comic Sans MS" panose="030F0702030302020204" pitchFamily="66" charset="0"/>
              </a:rPr>
              <a:t> </a:t>
            </a:r>
            <a:r>
              <a:rPr lang="en-US" sz="4400" dirty="0" err="1" smtClean="0">
                <a:latin typeface="Comic Sans MS" panose="030F0702030302020204" pitchFamily="66" charset="0"/>
              </a:rPr>
              <a:t>gambar</a:t>
            </a:r>
            <a:r>
              <a:rPr lang="en-US" sz="4400" dirty="0" smtClean="0">
                <a:latin typeface="Comic Sans MS" panose="030F0702030302020204" pitchFamily="66" charset="0"/>
              </a:rPr>
              <a:t> </a:t>
            </a:r>
            <a:r>
              <a:rPr lang="en-US" sz="4400" dirty="0" err="1" smtClean="0">
                <a:latin typeface="Comic Sans MS" panose="030F0702030302020204" pitchFamily="66" charset="0"/>
              </a:rPr>
              <a:t>acak</a:t>
            </a:r>
            <a:r>
              <a:rPr lang="en-US" sz="4400" dirty="0" smtClean="0">
                <a:latin typeface="Comic Sans MS" panose="030F0702030302020204" pitchFamily="66" charset="0"/>
              </a:rPr>
              <a:t> di </a:t>
            </a:r>
            <a:r>
              <a:rPr lang="en-US" sz="4400" dirty="0" err="1" smtClean="0">
                <a:latin typeface="Comic Sans MS" panose="030F0702030302020204" pitchFamily="66" charset="0"/>
              </a:rPr>
              <a:t>bawah</a:t>
            </a:r>
            <a:r>
              <a:rPr lang="en-US" sz="4400" dirty="0" smtClean="0">
                <a:latin typeface="Comic Sans MS" panose="030F0702030302020204" pitchFamily="66" charset="0"/>
              </a:rPr>
              <a:t> </a:t>
            </a:r>
            <a:r>
              <a:rPr lang="en-US" sz="4400" dirty="0" err="1" smtClean="0">
                <a:latin typeface="Comic Sans MS" panose="030F0702030302020204" pitchFamily="66" charset="0"/>
              </a:rPr>
              <a:t>ini</a:t>
            </a:r>
            <a:r>
              <a:rPr lang="en-US" sz="4400" dirty="0" smtClean="0">
                <a:latin typeface="Comic Sans MS" panose="030F0702030302020204" pitchFamily="66" charset="0"/>
              </a:rPr>
              <a:t>!</a:t>
            </a:r>
            <a:endParaRPr lang="en-US" sz="4400" dirty="0">
              <a:latin typeface="Comic Sans MS" panose="030F0702030302020204" pitchFamily="66" charset="0"/>
            </a:endParaRPr>
          </a:p>
        </p:txBody>
      </p:sp>
      <p:grpSp>
        <p:nvGrpSpPr>
          <p:cNvPr id="12" name="Grup 11">
            <a:extLst>
              <a:ext uri="{FF2B5EF4-FFF2-40B4-BE49-F238E27FC236}">
                <a16:creationId xmlns:a16="http://schemas.microsoft.com/office/drawing/2014/main" xmlns="" id="{3A17C0B7-E047-4114-997B-4CE4D817874E}"/>
              </a:ext>
            </a:extLst>
          </p:cNvPr>
          <p:cNvGrpSpPr/>
          <p:nvPr/>
        </p:nvGrpSpPr>
        <p:grpSpPr>
          <a:xfrm>
            <a:off x="2105890" y="1169244"/>
            <a:ext cx="7650000" cy="4962857"/>
            <a:chOff x="2035472" y="1113826"/>
            <a:chExt cx="7650000" cy="4962857"/>
          </a:xfrm>
        </p:grpSpPr>
        <p:pic>
          <p:nvPicPr>
            <p:cNvPr id="4" name="Gambar 3">
              <a:extLst>
                <a:ext uri="{FF2B5EF4-FFF2-40B4-BE49-F238E27FC236}">
                  <a16:creationId xmlns:a16="http://schemas.microsoft.com/office/drawing/2014/main" xmlns="" id="{E6FB82E0-95D7-4452-92D3-EFC77DD8EB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5472" y="1113826"/>
              <a:ext cx="7650000" cy="4962857"/>
            </a:xfrm>
            <a:prstGeom prst="rect">
              <a:avLst/>
            </a:prstGeom>
          </p:spPr>
        </p:pic>
        <p:sp>
          <p:nvSpPr>
            <p:cNvPr id="5" name="Oval 4">
              <a:extLst>
                <a:ext uri="{FF2B5EF4-FFF2-40B4-BE49-F238E27FC236}">
                  <a16:creationId xmlns:a16="http://schemas.microsoft.com/office/drawing/2014/main" xmlns="" id="{9E34B686-B92A-4900-BE57-3CF48E60A383}"/>
                </a:ext>
              </a:extLst>
            </p:cNvPr>
            <p:cNvSpPr/>
            <p:nvPr/>
          </p:nvSpPr>
          <p:spPr>
            <a:xfrm>
              <a:off x="2341418" y="2847109"/>
              <a:ext cx="581891" cy="5818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latin typeface="Comic Sans MS" panose="030F0702030302020204" pitchFamily="66" charset="0"/>
                </a:rPr>
                <a:t>1</a:t>
              </a:r>
            </a:p>
          </p:txBody>
        </p:sp>
        <p:sp>
          <p:nvSpPr>
            <p:cNvPr id="7" name="Oval 6">
              <a:extLst>
                <a:ext uri="{FF2B5EF4-FFF2-40B4-BE49-F238E27FC236}">
                  <a16:creationId xmlns:a16="http://schemas.microsoft.com/office/drawing/2014/main" xmlns="" id="{F1551769-7BCA-4BF2-A4CA-39E0BF07F1A3}"/>
                </a:ext>
              </a:extLst>
            </p:cNvPr>
            <p:cNvSpPr/>
            <p:nvPr/>
          </p:nvSpPr>
          <p:spPr>
            <a:xfrm>
              <a:off x="6206836" y="2847109"/>
              <a:ext cx="581891" cy="5818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latin typeface="Comic Sans MS" panose="030F0702030302020204" pitchFamily="66" charset="0"/>
                </a:rPr>
                <a:t>2</a:t>
              </a:r>
            </a:p>
          </p:txBody>
        </p:sp>
        <p:sp>
          <p:nvSpPr>
            <p:cNvPr id="9" name="Oval 8">
              <a:extLst>
                <a:ext uri="{FF2B5EF4-FFF2-40B4-BE49-F238E27FC236}">
                  <a16:creationId xmlns:a16="http://schemas.microsoft.com/office/drawing/2014/main" xmlns="" id="{073C7E80-46D4-434C-A4BE-12CCCC68FC26}"/>
                </a:ext>
              </a:extLst>
            </p:cNvPr>
            <p:cNvSpPr/>
            <p:nvPr/>
          </p:nvSpPr>
          <p:spPr>
            <a:xfrm>
              <a:off x="2341418" y="5327073"/>
              <a:ext cx="581891" cy="5818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latin typeface="Comic Sans MS" panose="030F0702030302020204" pitchFamily="66" charset="0"/>
                </a:rPr>
                <a:t>3</a:t>
              </a:r>
            </a:p>
          </p:txBody>
        </p:sp>
        <p:sp>
          <p:nvSpPr>
            <p:cNvPr id="11" name="Oval 10">
              <a:extLst>
                <a:ext uri="{FF2B5EF4-FFF2-40B4-BE49-F238E27FC236}">
                  <a16:creationId xmlns:a16="http://schemas.microsoft.com/office/drawing/2014/main" xmlns="" id="{05354283-0A83-41F8-B51E-4DD9C1C48300}"/>
                </a:ext>
              </a:extLst>
            </p:cNvPr>
            <p:cNvSpPr/>
            <p:nvPr/>
          </p:nvSpPr>
          <p:spPr>
            <a:xfrm>
              <a:off x="6206835" y="5327072"/>
              <a:ext cx="581891" cy="5818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latin typeface="Comic Sans MS" panose="030F0702030302020204" pitchFamily="66" charset="0"/>
                </a:rPr>
                <a:t>4</a:t>
              </a:r>
            </a:p>
          </p:txBody>
        </p:sp>
      </p:grpSp>
    </p:spTree>
    <p:extLst>
      <p:ext uri="{BB962C8B-B14F-4D97-AF65-F5344CB8AC3E}">
        <p14:creationId xmlns:p14="http://schemas.microsoft.com/office/powerpoint/2010/main" val="93896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xmlns="" id="{D874794C-DA88-42D9-9654-D2259CE3E968}"/>
              </a:ext>
            </a:extLst>
          </p:cNvPr>
          <p:cNvSpPr>
            <a:spLocks noGrp="1"/>
          </p:cNvSpPr>
          <p:nvPr>
            <p:ph type="subTitle" idx="1"/>
          </p:nvPr>
        </p:nvSpPr>
        <p:spPr>
          <a:xfrm>
            <a:off x="-1723" y="467871"/>
            <a:ext cx="11457708" cy="587642"/>
          </a:xfrm>
        </p:spPr>
        <p:txBody>
          <a:bodyPr>
            <a:noAutofit/>
          </a:bodyPr>
          <a:lstStyle/>
          <a:p>
            <a:r>
              <a:rPr lang="en-US" sz="2800" dirty="0" err="1">
                <a:latin typeface="Comic Sans MS" panose="030F0702030302020204" pitchFamily="66" charset="0"/>
              </a:rPr>
              <a:t>Susunan</a:t>
            </a:r>
            <a:r>
              <a:rPr lang="en-US" sz="2800" dirty="0">
                <a:latin typeface="Comic Sans MS" panose="030F0702030302020204" pitchFamily="66" charset="0"/>
              </a:rPr>
              <a:t> yang </a:t>
            </a:r>
            <a:r>
              <a:rPr lang="en-US" sz="2800" dirty="0" err="1">
                <a:latin typeface="Comic Sans MS" panose="030F0702030302020204" pitchFamily="66" charset="0"/>
              </a:rPr>
              <a:t>tepat</a:t>
            </a:r>
            <a:r>
              <a:rPr lang="en-US" sz="2800" dirty="0">
                <a:latin typeface="Comic Sans MS" panose="030F0702030302020204" pitchFamily="66" charset="0"/>
              </a:rPr>
              <a:t> </a:t>
            </a:r>
            <a:r>
              <a:rPr lang="en-US" sz="2800" dirty="0" err="1">
                <a:latin typeface="Comic Sans MS" panose="030F0702030302020204" pitchFamily="66" charset="0"/>
              </a:rPr>
              <a:t>dari</a:t>
            </a:r>
            <a:r>
              <a:rPr lang="en-US" sz="2800" dirty="0">
                <a:latin typeface="Comic Sans MS" panose="030F0702030302020204" pitchFamily="66" charset="0"/>
              </a:rPr>
              <a:t> </a:t>
            </a:r>
            <a:r>
              <a:rPr lang="en-US" sz="2800" dirty="0" err="1">
                <a:latin typeface="Comic Sans MS" panose="030F0702030302020204" pitchFamily="66" charset="0"/>
              </a:rPr>
              <a:t>gambar</a:t>
            </a:r>
            <a:r>
              <a:rPr lang="en-US" sz="2800" dirty="0">
                <a:latin typeface="Comic Sans MS" panose="030F0702030302020204" pitchFamily="66" charset="0"/>
              </a:rPr>
              <a:t> di </a:t>
            </a:r>
            <a:r>
              <a:rPr lang="en-US" sz="2800" dirty="0" err="1">
                <a:latin typeface="Comic Sans MS" panose="030F0702030302020204" pitchFamily="66" charset="0"/>
              </a:rPr>
              <a:t>atas</a:t>
            </a:r>
            <a:r>
              <a:rPr lang="en-US" sz="2800" dirty="0">
                <a:latin typeface="Comic Sans MS" panose="030F0702030302020204" pitchFamily="66" charset="0"/>
              </a:rPr>
              <a:t> </a:t>
            </a:r>
            <a:r>
              <a:rPr lang="en-US" sz="2800" dirty="0" err="1">
                <a:latin typeface="Comic Sans MS" panose="030F0702030302020204" pitchFamily="66" charset="0"/>
              </a:rPr>
              <a:t>adalah</a:t>
            </a:r>
            <a:r>
              <a:rPr lang="en-US" sz="2800" dirty="0">
                <a:latin typeface="Comic Sans MS" panose="030F0702030302020204" pitchFamily="66" charset="0"/>
              </a:rPr>
              <a:t> __________</a:t>
            </a:r>
          </a:p>
        </p:txBody>
      </p:sp>
      <p:pic>
        <p:nvPicPr>
          <p:cNvPr id="4" name="Gambar 3">
            <a:extLst>
              <a:ext uri="{FF2B5EF4-FFF2-40B4-BE49-F238E27FC236}">
                <a16:creationId xmlns:a16="http://schemas.microsoft.com/office/drawing/2014/main" xmlns="" id="{1AA0FBA9-070E-43D2-B27A-4EE8A2D901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546" y="1516703"/>
            <a:ext cx="3781638" cy="1807241"/>
          </a:xfrm>
          <a:prstGeom prst="rect">
            <a:avLst/>
          </a:prstGeom>
        </p:spPr>
      </p:pic>
      <p:pic>
        <p:nvPicPr>
          <p:cNvPr id="6" name="Gambar 5">
            <a:extLst>
              <a:ext uri="{FF2B5EF4-FFF2-40B4-BE49-F238E27FC236}">
                <a16:creationId xmlns:a16="http://schemas.microsoft.com/office/drawing/2014/main" xmlns="" id="{C2F2B664-8718-43E3-B2FB-D0CEDC2541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1465" y="3229813"/>
            <a:ext cx="3781637" cy="1968492"/>
          </a:xfrm>
          <a:prstGeom prst="rect">
            <a:avLst/>
          </a:prstGeom>
        </p:spPr>
      </p:pic>
      <p:pic>
        <p:nvPicPr>
          <p:cNvPr id="8" name="Gambar 7">
            <a:extLst>
              <a:ext uri="{FF2B5EF4-FFF2-40B4-BE49-F238E27FC236}">
                <a16:creationId xmlns:a16="http://schemas.microsoft.com/office/drawing/2014/main" xmlns="" id="{5ABE86EB-41B6-4DF0-B932-A3D222D22B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3102" y="2422843"/>
            <a:ext cx="3589258" cy="1807240"/>
          </a:xfrm>
          <a:prstGeom prst="rect">
            <a:avLst/>
          </a:prstGeom>
        </p:spPr>
      </p:pic>
      <p:pic>
        <p:nvPicPr>
          <p:cNvPr id="10" name="Gambar 9">
            <a:extLst>
              <a:ext uri="{FF2B5EF4-FFF2-40B4-BE49-F238E27FC236}">
                <a16:creationId xmlns:a16="http://schemas.microsoft.com/office/drawing/2014/main" xmlns="" id="{098B2C1F-4292-4A28-9AAF-7BF09E98EE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42643" y="3999430"/>
            <a:ext cx="3589258" cy="1968492"/>
          </a:xfrm>
          <a:prstGeom prst="rect">
            <a:avLst/>
          </a:prstGeom>
        </p:spPr>
      </p:pic>
      <p:sp>
        <p:nvSpPr>
          <p:cNvPr id="11" name="Kotak Teks 10">
            <a:extLst>
              <a:ext uri="{FF2B5EF4-FFF2-40B4-BE49-F238E27FC236}">
                <a16:creationId xmlns:a16="http://schemas.microsoft.com/office/drawing/2014/main" xmlns="" id="{2B5BE708-5862-47A3-8BCE-2BA1DA44E99B}"/>
              </a:ext>
            </a:extLst>
          </p:cNvPr>
          <p:cNvSpPr txBox="1"/>
          <p:nvPr/>
        </p:nvSpPr>
        <p:spPr>
          <a:xfrm>
            <a:off x="8548254" y="378121"/>
            <a:ext cx="2189018" cy="523220"/>
          </a:xfrm>
          <a:prstGeom prst="rect">
            <a:avLst/>
          </a:prstGeom>
          <a:noFill/>
        </p:spPr>
        <p:txBody>
          <a:bodyPr wrap="square" rtlCol="0">
            <a:spAutoFit/>
          </a:bodyPr>
          <a:lstStyle/>
          <a:p>
            <a:r>
              <a:rPr lang="en-US" sz="2800" dirty="0">
                <a:solidFill>
                  <a:srgbClr val="002060"/>
                </a:solidFill>
                <a:latin typeface="Comic Sans MS" panose="030F0702030302020204" pitchFamily="66" charset="0"/>
              </a:rPr>
              <a:t>1 - 4 - 3 - 2</a:t>
            </a:r>
          </a:p>
        </p:txBody>
      </p:sp>
    </p:spTree>
    <p:extLst>
      <p:ext uri="{BB962C8B-B14F-4D97-AF65-F5344CB8AC3E}">
        <p14:creationId xmlns:p14="http://schemas.microsoft.com/office/powerpoint/2010/main" val="185824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977" y="1400549"/>
            <a:ext cx="11681012" cy="2808381"/>
          </a:xfrm>
        </p:spPr>
        <p:txBody>
          <a:bodyPr>
            <a:normAutofit fontScale="90000"/>
          </a:bodyPr>
          <a:lstStyle/>
          <a:p>
            <a:r>
              <a:rPr lang="en-US" dirty="0" smtClean="0">
                <a:latin typeface="Arno Pro Caption" panose="02020502040506020403" pitchFamily="18" charset="0"/>
              </a:rPr>
              <a:t>1. </a:t>
            </a:r>
            <a:r>
              <a:rPr lang="en-US" dirty="0" err="1" smtClean="0">
                <a:latin typeface="Arno Pro Caption" panose="02020502040506020403" pitchFamily="18" charset="0"/>
              </a:rPr>
              <a:t>Pada</a:t>
            </a:r>
            <a:r>
              <a:rPr lang="en-US" dirty="0" smtClean="0">
                <a:latin typeface="Arno Pro Caption" panose="02020502040506020403" pitchFamily="18" charset="0"/>
              </a:rPr>
              <a:t> </a:t>
            </a:r>
            <a:r>
              <a:rPr lang="en-US" dirty="0" err="1" smtClean="0">
                <a:latin typeface="Arno Pro Caption" panose="02020502040506020403" pitchFamily="18" charset="0"/>
              </a:rPr>
              <a:t>hari</a:t>
            </a:r>
            <a:r>
              <a:rPr lang="en-US" dirty="0" smtClean="0">
                <a:latin typeface="Arno Pro Caption" panose="02020502040506020403" pitchFamily="18" charset="0"/>
              </a:rPr>
              <a:t> </a:t>
            </a:r>
            <a:r>
              <a:rPr lang="en-US" dirty="0" err="1" smtClean="0">
                <a:latin typeface="Arno Pro Caption" panose="02020502040506020403" pitchFamily="18" charset="0"/>
              </a:rPr>
              <a:t>Minggu</a:t>
            </a:r>
            <a:r>
              <a:rPr lang="en-US" dirty="0" smtClean="0">
                <a:latin typeface="Arno Pro Caption" panose="02020502040506020403" pitchFamily="18" charset="0"/>
              </a:rPr>
              <a:t> </a:t>
            </a:r>
            <a:r>
              <a:rPr lang="en-US" dirty="0" err="1" smtClean="0">
                <a:latin typeface="Arno Pro Caption" panose="02020502040506020403" pitchFamily="18" charset="0"/>
              </a:rPr>
              <a:t>Doni</a:t>
            </a:r>
            <a:r>
              <a:rPr lang="en-US" dirty="0" smtClean="0">
                <a:latin typeface="Arno Pro Caption" panose="02020502040506020403" pitchFamily="18" charset="0"/>
              </a:rPr>
              <a:t> </a:t>
            </a:r>
            <a:r>
              <a:rPr lang="en-US" dirty="0" err="1" smtClean="0">
                <a:latin typeface="Arno Pro Caption" panose="02020502040506020403" pitchFamily="18" charset="0"/>
              </a:rPr>
              <a:t>bermain</a:t>
            </a:r>
            <a:r>
              <a:rPr lang="en-US" dirty="0" smtClean="0">
                <a:latin typeface="Arno Pro Caption" panose="02020502040506020403" pitchFamily="18" charset="0"/>
              </a:rPr>
              <a:t> </a:t>
            </a:r>
            <a:r>
              <a:rPr lang="en-US" dirty="0" err="1" smtClean="0">
                <a:latin typeface="Arno Pro Caption" panose="02020502040506020403" pitchFamily="18" charset="0"/>
              </a:rPr>
              <a:t>sepeda</a:t>
            </a:r>
            <a:r>
              <a:rPr lang="en-US" dirty="0" smtClean="0">
                <a:latin typeface="Arno Pro Caption" panose="02020502040506020403" pitchFamily="18" charset="0"/>
              </a:rPr>
              <a:t>. </a:t>
            </a:r>
            <a:r>
              <a:rPr lang="en-US" dirty="0" err="1" smtClean="0">
                <a:latin typeface="Arno Pro Caption" panose="02020502040506020403" pitchFamily="18" charset="0"/>
              </a:rPr>
              <a:t>Pada</a:t>
            </a:r>
            <a:r>
              <a:rPr lang="en-US" dirty="0" smtClean="0">
                <a:latin typeface="Arno Pro Caption" panose="02020502040506020403" pitchFamily="18" charset="0"/>
              </a:rPr>
              <a:t> </a:t>
            </a:r>
            <a:r>
              <a:rPr lang="en-US" dirty="0" err="1" smtClean="0">
                <a:latin typeface="Arno Pro Caption" panose="02020502040506020403" pitchFamily="18" charset="0"/>
              </a:rPr>
              <a:t>saat</a:t>
            </a:r>
            <a:r>
              <a:rPr lang="en-US" dirty="0">
                <a:latin typeface="Arno Pro Caption" panose="02020502040506020403" pitchFamily="18" charset="0"/>
              </a:rPr>
              <a:t/>
            </a:r>
            <a:br>
              <a:rPr lang="en-US" dirty="0">
                <a:latin typeface="Arno Pro Caption" panose="02020502040506020403" pitchFamily="18" charset="0"/>
              </a:rPr>
            </a:br>
            <a:r>
              <a:rPr lang="en-US" dirty="0" smtClean="0">
                <a:latin typeface="Arno Pro Caption" panose="02020502040506020403" pitchFamily="18" charset="0"/>
              </a:rPr>
              <a:t>    </a:t>
            </a:r>
            <a:r>
              <a:rPr lang="en-US" dirty="0" err="1" smtClean="0">
                <a:latin typeface="Arno Pro Caption" panose="02020502040506020403" pitchFamily="18" charset="0"/>
              </a:rPr>
              <a:t>bermain</a:t>
            </a:r>
            <a:r>
              <a:rPr lang="en-US" dirty="0" smtClean="0">
                <a:latin typeface="Arno Pro Caption" panose="02020502040506020403" pitchFamily="18" charset="0"/>
              </a:rPr>
              <a:t> </a:t>
            </a:r>
            <a:r>
              <a:rPr lang="en-US" dirty="0" err="1" smtClean="0">
                <a:latin typeface="Arno Pro Caption" panose="02020502040506020403" pitchFamily="18" charset="0"/>
              </a:rPr>
              <a:t>ia</a:t>
            </a:r>
            <a:r>
              <a:rPr lang="en-US" dirty="0" smtClean="0">
                <a:latin typeface="Arno Pro Caption" panose="02020502040506020403" pitchFamily="18" charset="0"/>
              </a:rPr>
              <a:t> </a:t>
            </a:r>
            <a:r>
              <a:rPr lang="en-US" dirty="0" err="1" smtClean="0">
                <a:latin typeface="Arno Pro Caption" panose="02020502040506020403" pitchFamily="18" charset="0"/>
              </a:rPr>
              <a:t>terjatuh</a:t>
            </a:r>
            <a:r>
              <a:rPr lang="en-US" dirty="0" smtClean="0">
                <a:latin typeface="Arno Pro Caption" panose="02020502040506020403" pitchFamily="18" charset="0"/>
              </a:rPr>
              <a:t> </a:t>
            </a:r>
            <a:r>
              <a:rPr lang="en-US" dirty="0" err="1" smtClean="0">
                <a:latin typeface="Arno Pro Caption" panose="02020502040506020403" pitchFamily="18" charset="0"/>
              </a:rPr>
              <a:t>hingga</a:t>
            </a:r>
            <a:r>
              <a:rPr lang="en-US" dirty="0" smtClean="0">
                <a:latin typeface="Arno Pro Caption" panose="02020502040506020403" pitchFamily="18" charset="0"/>
              </a:rPr>
              <a:t> </a:t>
            </a:r>
            <a:r>
              <a:rPr lang="en-US" dirty="0" err="1" smtClean="0">
                <a:latin typeface="Arno Pro Caption" panose="02020502040506020403" pitchFamily="18" charset="0"/>
              </a:rPr>
              <a:t>kakinya</a:t>
            </a:r>
            <a:r>
              <a:rPr lang="en-US" dirty="0" smtClean="0">
                <a:latin typeface="Arno Pro Caption" panose="02020502040506020403" pitchFamily="18" charset="0"/>
              </a:rPr>
              <a:t> </a:t>
            </a:r>
            <a:r>
              <a:rPr lang="en-US" dirty="0" err="1" smtClean="0">
                <a:latin typeface="Arno Pro Caption" panose="02020502040506020403" pitchFamily="18" charset="0"/>
              </a:rPr>
              <a:t>terluka</a:t>
            </a:r>
            <a:r>
              <a:rPr lang="en-US" dirty="0" smtClean="0">
                <a:latin typeface="Arno Pro Caption" panose="02020502040506020403" pitchFamily="18" charset="0"/>
              </a:rPr>
              <a:t>.</a:t>
            </a:r>
            <a:br>
              <a:rPr lang="en-US" dirty="0" smtClean="0">
                <a:latin typeface="Arno Pro Caption" panose="02020502040506020403" pitchFamily="18" charset="0"/>
              </a:rPr>
            </a:br>
            <a:r>
              <a:rPr lang="en-US" dirty="0" smtClean="0">
                <a:latin typeface="Arno Pro Caption" panose="02020502040506020403" pitchFamily="18" charset="0"/>
              </a:rPr>
              <a:t>4. </a:t>
            </a:r>
            <a:r>
              <a:rPr lang="en-US" dirty="0" err="1" smtClean="0">
                <a:latin typeface="Arno Pro Caption" panose="02020502040506020403" pitchFamily="18" charset="0"/>
              </a:rPr>
              <a:t>Siti</a:t>
            </a:r>
            <a:r>
              <a:rPr lang="en-US" dirty="0" smtClean="0">
                <a:latin typeface="Arno Pro Caption" panose="02020502040506020403" pitchFamily="18" charset="0"/>
              </a:rPr>
              <a:t> </a:t>
            </a:r>
            <a:r>
              <a:rPr lang="en-US" dirty="0" err="1" smtClean="0">
                <a:latin typeface="Arno Pro Caption" panose="02020502040506020403" pitchFamily="18" charset="0"/>
              </a:rPr>
              <a:t>melihat</a:t>
            </a:r>
            <a:r>
              <a:rPr lang="en-US" dirty="0" smtClean="0">
                <a:latin typeface="Arno Pro Caption" panose="02020502040506020403" pitchFamily="18" charset="0"/>
              </a:rPr>
              <a:t> </a:t>
            </a:r>
            <a:r>
              <a:rPr lang="en-US" dirty="0" err="1" smtClean="0">
                <a:latin typeface="Arno Pro Caption" panose="02020502040506020403" pitchFamily="18" charset="0"/>
              </a:rPr>
              <a:t>Doni</a:t>
            </a:r>
            <a:r>
              <a:rPr lang="en-US" dirty="0" smtClean="0">
                <a:latin typeface="Arno Pro Caption" panose="02020502040506020403" pitchFamily="18" charset="0"/>
              </a:rPr>
              <a:t> </a:t>
            </a:r>
            <a:r>
              <a:rPr lang="en-US" dirty="0" err="1" smtClean="0">
                <a:latin typeface="Arno Pro Caption" panose="02020502040506020403" pitchFamily="18" charset="0"/>
              </a:rPr>
              <a:t>dan</a:t>
            </a:r>
            <a:r>
              <a:rPr lang="en-US" dirty="0" smtClean="0">
                <a:latin typeface="Arno Pro Caption" panose="02020502040506020403" pitchFamily="18" charset="0"/>
              </a:rPr>
              <a:t> </a:t>
            </a:r>
            <a:r>
              <a:rPr lang="en-US" dirty="0" err="1" smtClean="0">
                <a:latin typeface="Arno Pro Caption" panose="02020502040506020403" pitchFamily="18" charset="0"/>
              </a:rPr>
              <a:t>segera</a:t>
            </a:r>
            <a:r>
              <a:rPr lang="en-US" dirty="0" smtClean="0">
                <a:latin typeface="Arno Pro Caption" panose="02020502040506020403" pitchFamily="18" charset="0"/>
              </a:rPr>
              <a:t> </a:t>
            </a:r>
            <a:r>
              <a:rPr lang="en-US" dirty="0" err="1" smtClean="0">
                <a:latin typeface="Arno Pro Caption" panose="02020502040506020403" pitchFamily="18" charset="0"/>
              </a:rPr>
              <a:t>menolongnya</a:t>
            </a:r>
            <a:r>
              <a:rPr lang="en-US" dirty="0" smtClean="0">
                <a:latin typeface="Arno Pro Caption" panose="02020502040506020403" pitchFamily="18" charset="0"/>
              </a:rPr>
              <a:t>.</a:t>
            </a:r>
            <a:br>
              <a:rPr lang="en-US" dirty="0" smtClean="0">
                <a:latin typeface="Arno Pro Caption" panose="02020502040506020403" pitchFamily="18" charset="0"/>
              </a:rPr>
            </a:br>
            <a:r>
              <a:rPr lang="en-US" dirty="0" smtClean="0">
                <a:latin typeface="Arno Pro Caption" panose="02020502040506020403" pitchFamily="18" charset="0"/>
              </a:rPr>
              <a:t>3. </a:t>
            </a:r>
            <a:r>
              <a:rPr lang="en-US" dirty="0" err="1">
                <a:latin typeface="Arno Pro Caption" panose="02020502040506020403" pitchFamily="18" charset="0"/>
              </a:rPr>
              <a:t>S</a:t>
            </a:r>
            <a:r>
              <a:rPr lang="en-US" dirty="0" err="1" smtClean="0">
                <a:latin typeface="Arno Pro Caption" panose="02020502040506020403" pitchFamily="18" charset="0"/>
              </a:rPr>
              <a:t>iti</a:t>
            </a:r>
            <a:r>
              <a:rPr lang="en-US" dirty="0" smtClean="0">
                <a:latin typeface="Arno Pro Caption" panose="02020502040506020403" pitchFamily="18" charset="0"/>
              </a:rPr>
              <a:t> </a:t>
            </a:r>
            <a:r>
              <a:rPr lang="en-US" dirty="0" err="1" smtClean="0">
                <a:latin typeface="Arno Pro Caption" panose="02020502040506020403" pitchFamily="18" charset="0"/>
              </a:rPr>
              <a:t>membawa</a:t>
            </a:r>
            <a:r>
              <a:rPr lang="en-US" dirty="0" smtClean="0">
                <a:latin typeface="Arno Pro Caption" panose="02020502040506020403" pitchFamily="18" charset="0"/>
              </a:rPr>
              <a:t> </a:t>
            </a:r>
            <a:r>
              <a:rPr lang="en-US" dirty="0" err="1" smtClean="0">
                <a:latin typeface="Arno Pro Caption" panose="02020502040506020403" pitchFamily="18" charset="0"/>
              </a:rPr>
              <a:t>Doni</a:t>
            </a:r>
            <a:r>
              <a:rPr lang="en-US" dirty="0" smtClean="0">
                <a:latin typeface="Arno Pro Caption" panose="02020502040506020403" pitchFamily="18" charset="0"/>
              </a:rPr>
              <a:t> </a:t>
            </a:r>
            <a:r>
              <a:rPr lang="en-US" dirty="0" err="1" smtClean="0">
                <a:latin typeface="Arno Pro Caption" panose="02020502040506020403" pitchFamily="18" charset="0"/>
              </a:rPr>
              <a:t>ke</a:t>
            </a:r>
            <a:r>
              <a:rPr lang="en-US" dirty="0" smtClean="0">
                <a:latin typeface="Arno Pro Caption" panose="02020502040506020403" pitchFamily="18" charset="0"/>
              </a:rPr>
              <a:t> </a:t>
            </a:r>
            <a:r>
              <a:rPr lang="en-US" dirty="0" err="1" smtClean="0">
                <a:latin typeface="Arno Pro Caption" panose="02020502040506020403" pitchFamily="18" charset="0"/>
              </a:rPr>
              <a:t>Puskesmas</a:t>
            </a:r>
            <a:r>
              <a:rPr lang="en-US" dirty="0" smtClean="0">
                <a:latin typeface="Arno Pro Caption" panose="02020502040506020403" pitchFamily="18" charset="0"/>
              </a:rPr>
              <a:t> </a:t>
            </a:r>
            <a:r>
              <a:rPr lang="en-US" dirty="0" err="1" smtClean="0">
                <a:latin typeface="Arno Pro Caption" panose="02020502040506020403" pitchFamily="18" charset="0"/>
              </a:rPr>
              <a:t>untuk</a:t>
            </a:r>
            <a:r>
              <a:rPr lang="en-US" dirty="0" smtClean="0">
                <a:latin typeface="Arno Pro Caption" panose="02020502040506020403" pitchFamily="18" charset="0"/>
              </a:rPr>
              <a:t> </a:t>
            </a:r>
            <a:r>
              <a:rPr lang="en-US" dirty="0" err="1" smtClean="0">
                <a:latin typeface="Arno Pro Caption" panose="02020502040506020403" pitchFamily="18" charset="0"/>
              </a:rPr>
              <a:t>diobati</a:t>
            </a:r>
            <a:r>
              <a:rPr lang="en-US" dirty="0" smtClean="0">
                <a:latin typeface="Arno Pro Caption" panose="02020502040506020403" pitchFamily="18" charset="0"/>
              </a:rPr>
              <a:t>.</a:t>
            </a:r>
            <a:br>
              <a:rPr lang="en-US" dirty="0" smtClean="0">
                <a:latin typeface="Arno Pro Caption" panose="02020502040506020403" pitchFamily="18" charset="0"/>
              </a:rPr>
            </a:br>
            <a:r>
              <a:rPr lang="en-US" dirty="0" smtClean="0">
                <a:latin typeface="Arno Pro Caption" panose="02020502040506020403" pitchFamily="18" charset="0"/>
              </a:rPr>
              <a:t>2.Setelah </a:t>
            </a:r>
            <a:r>
              <a:rPr lang="en-US" dirty="0" err="1" smtClean="0">
                <a:latin typeface="Arno Pro Caption" panose="02020502040506020403" pitchFamily="18" charset="0"/>
              </a:rPr>
              <a:t>diobati</a:t>
            </a:r>
            <a:r>
              <a:rPr lang="en-US" dirty="0" smtClean="0">
                <a:latin typeface="Arno Pro Caption" panose="02020502040506020403" pitchFamily="18" charset="0"/>
              </a:rPr>
              <a:t> </a:t>
            </a:r>
            <a:r>
              <a:rPr lang="en-US" dirty="0" err="1" smtClean="0">
                <a:latin typeface="Arno Pro Caption" panose="02020502040506020403" pitchFamily="18" charset="0"/>
              </a:rPr>
              <a:t>Doni</a:t>
            </a:r>
            <a:r>
              <a:rPr lang="en-US" dirty="0" smtClean="0">
                <a:latin typeface="Arno Pro Caption" panose="02020502040506020403" pitchFamily="18" charset="0"/>
              </a:rPr>
              <a:t> </a:t>
            </a:r>
            <a:r>
              <a:rPr lang="en-US" dirty="0" err="1" smtClean="0">
                <a:latin typeface="Arno Pro Caption" panose="02020502040506020403" pitchFamily="18" charset="0"/>
              </a:rPr>
              <a:t>berterimakasih</a:t>
            </a:r>
            <a:r>
              <a:rPr lang="en-US" dirty="0" smtClean="0">
                <a:latin typeface="Arno Pro Caption" panose="02020502040506020403" pitchFamily="18" charset="0"/>
              </a:rPr>
              <a:t> </a:t>
            </a:r>
            <a:r>
              <a:rPr lang="en-US" dirty="0" err="1" smtClean="0">
                <a:latin typeface="Arno Pro Caption" panose="02020502040506020403" pitchFamily="18" charset="0"/>
              </a:rPr>
              <a:t>kepada</a:t>
            </a:r>
            <a:r>
              <a:rPr lang="en-US" dirty="0" smtClean="0">
                <a:latin typeface="Arno Pro Caption" panose="02020502040506020403" pitchFamily="18" charset="0"/>
              </a:rPr>
              <a:t> </a:t>
            </a:r>
            <a:r>
              <a:rPr lang="en-US" dirty="0" err="1" smtClean="0">
                <a:latin typeface="Arno Pro Caption" panose="02020502040506020403" pitchFamily="18" charset="0"/>
              </a:rPr>
              <a:t>Siti</a:t>
            </a:r>
            <a:r>
              <a:rPr lang="en-US" dirty="0" smtClean="0">
                <a:latin typeface="Arno Pro Caption" panose="02020502040506020403" pitchFamily="18" charset="0"/>
              </a:rPr>
              <a:t>.</a:t>
            </a:r>
            <a:endParaRPr lang="en-US" dirty="0">
              <a:latin typeface="Arno Pro Caption" panose="02020502040506020403" pitchFamily="18" charset="0"/>
            </a:endParaRPr>
          </a:p>
        </p:txBody>
      </p:sp>
    </p:spTree>
    <p:extLst>
      <p:ext uri="{BB962C8B-B14F-4D97-AF65-F5344CB8AC3E}">
        <p14:creationId xmlns:p14="http://schemas.microsoft.com/office/powerpoint/2010/main" val="3447068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xmlns="" id="{D874794C-DA88-42D9-9654-D2259CE3E968}"/>
              </a:ext>
            </a:extLst>
          </p:cNvPr>
          <p:cNvSpPr>
            <a:spLocks noGrp="1"/>
          </p:cNvSpPr>
          <p:nvPr>
            <p:ph type="subTitle" idx="1"/>
          </p:nvPr>
        </p:nvSpPr>
        <p:spPr>
          <a:xfrm>
            <a:off x="1039091" y="396031"/>
            <a:ext cx="10474036" cy="940933"/>
          </a:xfrm>
        </p:spPr>
        <p:txBody>
          <a:bodyPr>
            <a:noAutofit/>
          </a:bodyPr>
          <a:lstStyle/>
          <a:p>
            <a:r>
              <a:rPr lang="en-US" sz="4400" dirty="0" err="1">
                <a:latin typeface="Comic Sans MS" panose="030F0702030302020204" pitchFamily="66" charset="0"/>
              </a:rPr>
              <a:t>Perhatikan</a:t>
            </a:r>
            <a:r>
              <a:rPr lang="en-US" sz="4400" dirty="0">
                <a:latin typeface="Comic Sans MS" panose="030F0702030302020204" pitchFamily="66" charset="0"/>
              </a:rPr>
              <a:t> </a:t>
            </a:r>
            <a:r>
              <a:rPr lang="en-US" sz="4400" dirty="0" err="1">
                <a:latin typeface="Comic Sans MS" panose="030F0702030302020204" pitchFamily="66" charset="0"/>
              </a:rPr>
              <a:t>gambar</a:t>
            </a:r>
            <a:r>
              <a:rPr lang="en-US" sz="4400" dirty="0">
                <a:latin typeface="Comic Sans MS" panose="030F0702030302020204" pitchFamily="66" charset="0"/>
              </a:rPr>
              <a:t> </a:t>
            </a:r>
            <a:r>
              <a:rPr lang="en-US" sz="4400" dirty="0" err="1">
                <a:latin typeface="Comic Sans MS" panose="030F0702030302020204" pitchFamily="66" charset="0"/>
              </a:rPr>
              <a:t>acak</a:t>
            </a:r>
            <a:r>
              <a:rPr lang="en-US" sz="4400" dirty="0">
                <a:latin typeface="Comic Sans MS" panose="030F0702030302020204" pitchFamily="66" charset="0"/>
              </a:rPr>
              <a:t> di </a:t>
            </a:r>
            <a:r>
              <a:rPr lang="en-US" sz="4400" dirty="0" err="1">
                <a:latin typeface="Comic Sans MS" panose="030F0702030302020204" pitchFamily="66" charset="0"/>
              </a:rPr>
              <a:t>bawah</a:t>
            </a:r>
            <a:r>
              <a:rPr lang="en-US" sz="4400" dirty="0">
                <a:latin typeface="Comic Sans MS" panose="030F0702030302020204" pitchFamily="66" charset="0"/>
              </a:rPr>
              <a:t> </a:t>
            </a:r>
            <a:r>
              <a:rPr lang="en-US" sz="4400" dirty="0" err="1">
                <a:latin typeface="Comic Sans MS" panose="030F0702030302020204" pitchFamily="66" charset="0"/>
              </a:rPr>
              <a:t>ini</a:t>
            </a:r>
            <a:r>
              <a:rPr lang="en-US" sz="4400" dirty="0">
                <a:latin typeface="Comic Sans MS" panose="030F0702030302020204" pitchFamily="66" charset="0"/>
              </a:rPr>
              <a:t>!</a:t>
            </a:r>
          </a:p>
        </p:txBody>
      </p:sp>
      <p:grpSp>
        <p:nvGrpSpPr>
          <p:cNvPr id="24" name="Grup 23">
            <a:extLst>
              <a:ext uri="{FF2B5EF4-FFF2-40B4-BE49-F238E27FC236}">
                <a16:creationId xmlns:a16="http://schemas.microsoft.com/office/drawing/2014/main" xmlns="" id="{1CD6CD6C-6202-4EC7-914C-7D49ECB7FBC9}"/>
              </a:ext>
            </a:extLst>
          </p:cNvPr>
          <p:cNvGrpSpPr/>
          <p:nvPr/>
        </p:nvGrpSpPr>
        <p:grpSpPr>
          <a:xfrm>
            <a:off x="2455585" y="1573254"/>
            <a:ext cx="7602815" cy="4127892"/>
            <a:chOff x="2455585" y="1573254"/>
            <a:chExt cx="7602815" cy="4127892"/>
          </a:xfrm>
        </p:grpSpPr>
        <p:grpSp>
          <p:nvGrpSpPr>
            <p:cNvPr id="20" name="Grup 19">
              <a:extLst>
                <a:ext uri="{FF2B5EF4-FFF2-40B4-BE49-F238E27FC236}">
                  <a16:creationId xmlns:a16="http://schemas.microsoft.com/office/drawing/2014/main" xmlns="" id="{B8A4F594-EFB4-4178-ACCA-ED51FC60D411}"/>
                </a:ext>
              </a:extLst>
            </p:cNvPr>
            <p:cNvGrpSpPr/>
            <p:nvPr/>
          </p:nvGrpSpPr>
          <p:grpSpPr>
            <a:xfrm>
              <a:off x="2455585" y="1573254"/>
              <a:ext cx="3598850" cy="1945801"/>
              <a:chOff x="2455585" y="1573254"/>
              <a:chExt cx="3598850" cy="1945801"/>
            </a:xfrm>
          </p:grpSpPr>
          <p:pic>
            <p:nvPicPr>
              <p:cNvPr id="8" name="Gambar 7">
                <a:extLst>
                  <a:ext uri="{FF2B5EF4-FFF2-40B4-BE49-F238E27FC236}">
                    <a16:creationId xmlns:a16="http://schemas.microsoft.com/office/drawing/2014/main" xmlns="" id="{C81693EC-714D-45B3-B046-A63E99EA93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7149" y="1573254"/>
                <a:ext cx="3557286" cy="1945801"/>
              </a:xfrm>
              <a:prstGeom prst="rect">
                <a:avLst/>
              </a:prstGeom>
            </p:spPr>
          </p:pic>
          <p:sp>
            <p:nvSpPr>
              <p:cNvPr id="13" name="Oval 12">
                <a:extLst>
                  <a:ext uri="{FF2B5EF4-FFF2-40B4-BE49-F238E27FC236}">
                    <a16:creationId xmlns:a16="http://schemas.microsoft.com/office/drawing/2014/main" xmlns="" id="{F1BB87B0-BF2F-49FE-87DB-BC645DA82CBF}"/>
                  </a:ext>
                </a:extLst>
              </p:cNvPr>
              <p:cNvSpPr/>
              <p:nvPr/>
            </p:nvSpPr>
            <p:spPr>
              <a:xfrm>
                <a:off x="2455585" y="2878663"/>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1</a:t>
                </a:r>
              </a:p>
            </p:txBody>
          </p:sp>
        </p:grpSp>
        <p:grpSp>
          <p:nvGrpSpPr>
            <p:cNvPr id="21" name="Grup 20">
              <a:extLst>
                <a:ext uri="{FF2B5EF4-FFF2-40B4-BE49-F238E27FC236}">
                  <a16:creationId xmlns:a16="http://schemas.microsoft.com/office/drawing/2014/main" xmlns="" id="{325F32CC-68B1-4BBB-B3D7-603993B689B5}"/>
                </a:ext>
              </a:extLst>
            </p:cNvPr>
            <p:cNvGrpSpPr/>
            <p:nvPr/>
          </p:nvGrpSpPr>
          <p:grpSpPr>
            <a:xfrm>
              <a:off x="6380749" y="1573254"/>
              <a:ext cx="3677651" cy="1945801"/>
              <a:chOff x="6380749" y="1573254"/>
              <a:chExt cx="3677651" cy="1945801"/>
            </a:xfrm>
          </p:grpSpPr>
          <p:pic>
            <p:nvPicPr>
              <p:cNvPr id="10" name="Gambar 9">
                <a:extLst>
                  <a:ext uri="{FF2B5EF4-FFF2-40B4-BE49-F238E27FC236}">
                    <a16:creationId xmlns:a16="http://schemas.microsoft.com/office/drawing/2014/main" xmlns="" id="{323DB91D-87FE-4880-AF25-AB6C867FF2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0749" y="1573254"/>
                <a:ext cx="3677651" cy="1945801"/>
              </a:xfrm>
              <a:prstGeom prst="rect">
                <a:avLst/>
              </a:prstGeom>
            </p:spPr>
          </p:pic>
          <p:sp>
            <p:nvSpPr>
              <p:cNvPr id="15" name="Oval 14">
                <a:extLst>
                  <a:ext uri="{FF2B5EF4-FFF2-40B4-BE49-F238E27FC236}">
                    <a16:creationId xmlns:a16="http://schemas.microsoft.com/office/drawing/2014/main" xmlns="" id="{12E31C4E-58CA-41C8-B359-FC232FF252FB}"/>
                  </a:ext>
                </a:extLst>
              </p:cNvPr>
              <p:cNvSpPr/>
              <p:nvPr/>
            </p:nvSpPr>
            <p:spPr>
              <a:xfrm>
                <a:off x="6380749" y="2895600"/>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2</a:t>
                </a:r>
              </a:p>
            </p:txBody>
          </p:sp>
        </p:grpSp>
        <p:grpSp>
          <p:nvGrpSpPr>
            <p:cNvPr id="22" name="Grup 21">
              <a:extLst>
                <a:ext uri="{FF2B5EF4-FFF2-40B4-BE49-F238E27FC236}">
                  <a16:creationId xmlns:a16="http://schemas.microsoft.com/office/drawing/2014/main" xmlns="" id="{485D759B-CB65-4970-B5DC-07C498BEFA15}"/>
                </a:ext>
              </a:extLst>
            </p:cNvPr>
            <p:cNvGrpSpPr/>
            <p:nvPr/>
          </p:nvGrpSpPr>
          <p:grpSpPr>
            <a:xfrm>
              <a:off x="2497150" y="3755345"/>
              <a:ext cx="3598850" cy="1945801"/>
              <a:chOff x="2497150" y="3755345"/>
              <a:chExt cx="3598850" cy="1945801"/>
            </a:xfrm>
          </p:grpSpPr>
          <p:pic>
            <p:nvPicPr>
              <p:cNvPr id="12" name="Gambar 11">
                <a:extLst>
                  <a:ext uri="{FF2B5EF4-FFF2-40B4-BE49-F238E27FC236}">
                    <a16:creationId xmlns:a16="http://schemas.microsoft.com/office/drawing/2014/main" xmlns="" id="{A92F1D15-36C1-4095-B032-42F7AD9968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97150" y="3755345"/>
                <a:ext cx="3598850" cy="1945801"/>
              </a:xfrm>
              <a:prstGeom prst="rect">
                <a:avLst/>
              </a:prstGeom>
            </p:spPr>
          </p:pic>
          <p:sp>
            <p:nvSpPr>
              <p:cNvPr id="17" name="Oval 16">
                <a:extLst>
                  <a:ext uri="{FF2B5EF4-FFF2-40B4-BE49-F238E27FC236}">
                    <a16:creationId xmlns:a16="http://schemas.microsoft.com/office/drawing/2014/main" xmlns="" id="{CB775380-4395-45D6-8138-D5F5AE6CF8E1}"/>
                  </a:ext>
                </a:extLst>
              </p:cNvPr>
              <p:cNvSpPr/>
              <p:nvPr/>
            </p:nvSpPr>
            <p:spPr>
              <a:xfrm>
                <a:off x="2507406" y="5043817"/>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3</a:t>
                </a:r>
              </a:p>
            </p:txBody>
          </p:sp>
        </p:grpSp>
        <p:grpSp>
          <p:nvGrpSpPr>
            <p:cNvPr id="23" name="Grup 22">
              <a:extLst>
                <a:ext uri="{FF2B5EF4-FFF2-40B4-BE49-F238E27FC236}">
                  <a16:creationId xmlns:a16="http://schemas.microsoft.com/office/drawing/2014/main" xmlns="" id="{72EECB20-2C2A-4792-BB94-2A62773AA5D2}"/>
                </a:ext>
              </a:extLst>
            </p:cNvPr>
            <p:cNvGrpSpPr/>
            <p:nvPr/>
          </p:nvGrpSpPr>
          <p:grpSpPr>
            <a:xfrm>
              <a:off x="6380749" y="3755345"/>
              <a:ext cx="3677651" cy="1945801"/>
              <a:chOff x="6380749" y="3755345"/>
              <a:chExt cx="3677651" cy="1945801"/>
            </a:xfrm>
          </p:grpSpPr>
          <p:pic>
            <p:nvPicPr>
              <p:cNvPr id="6" name="Gambar 5">
                <a:extLst>
                  <a:ext uri="{FF2B5EF4-FFF2-40B4-BE49-F238E27FC236}">
                    <a16:creationId xmlns:a16="http://schemas.microsoft.com/office/drawing/2014/main" xmlns="" id="{1AD26926-5DC2-4A02-84B3-E7E67922A4E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80749" y="3755345"/>
                <a:ext cx="3677651" cy="1945801"/>
              </a:xfrm>
              <a:prstGeom prst="rect">
                <a:avLst/>
              </a:prstGeom>
            </p:spPr>
          </p:pic>
          <p:sp>
            <p:nvSpPr>
              <p:cNvPr id="19" name="Oval 18">
                <a:extLst>
                  <a:ext uri="{FF2B5EF4-FFF2-40B4-BE49-F238E27FC236}">
                    <a16:creationId xmlns:a16="http://schemas.microsoft.com/office/drawing/2014/main" xmlns="" id="{A3181FB2-62A3-4ABC-A1DD-BCD5E8DBFB00}"/>
                  </a:ext>
                </a:extLst>
              </p:cNvPr>
              <p:cNvSpPr/>
              <p:nvPr/>
            </p:nvSpPr>
            <p:spPr>
              <a:xfrm>
                <a:off x="6397934" y="4973018"/>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4</a:t>
                </a:r>
              </a:p>
            </p:txBody>
          </p:sp>
        </p:grpSp>
      </p:grpSp>
    </p:spTree>
    <p:extLst>
      <p:ext uri="{BB962C8B-B14F-4D97-AF65-F5344CB8AC3E}">
        <p14:creationId xmlns:p14="http://schemas.microsoft.com/office/powerpoint/2010/main" val="1594780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 3">
            <a:extLst>
              <a:ext uri="{FF2B5EF4-FFF2-40B4-BE49-F238E27FC236}">
                <a16:creationId xmlns:a16="http://schemas.microsoft.com/office/drawing/2014/main" xmlns="" id="{E711135D-C08B-4FD7-8E1D-7692346C389A}"/>
              </a:ext>
            </a:extLst>
          </p:cNvPr>
          <p:cNvGrpSpPr/>
          <p:nvPr/>
        </p:nvGrpSpPr>
        <p:grpSpPr>
          <a:xfrm>
            <a:off x="5614423" y="1483199"/>
            <a:ext cx="3598850" cy="1945801"/>
            <a:chOff x="2455585" y="1573254"/>
            <a:chExt cx="3598850" cy="1945801"/>
          </a:xfrm>
        </p:grpSpPr>
        <p:pic>
          <p:nvPicPr>
            <p:cNvPr id="5" name="Gambar 4">
              <a:extLst>
                <a:ext uri="{FF2B5EF4-FFF2-40B4-BE49-F238E27FC236}">
                  <a16:creationId xmlns:a16="http://schemas.microsoft.com/office/drawing/2014/main" xmlns="" id="{3186E374-8139-484F-8ECA-9E340732CE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7149" y="1573254"/>
              <a:ext cx="3557286" cy="1945801"/>
            </a:xfrm>
            <a:prstGeom prst="rect">
              <a:avLst/>
            </a:prstGeom>
          </p:spPr>
        </p:pic>
        <p:sp>
          <p:nvSpPr>
            <p:cNvPr id="6" name="Oval 5">
              <a:extLst>
                <a:ext uri="{FF2B5EF4-FFF2-40B4-BE49-F238E27FC236}">
                  <a16:creationId xmlns:a16="http://schemas.microsoft.com/office/drawing/2014/main" xmlns="" id="{6B67DEEC-B464-48F2-BFF9-E702A8B7E1F2}"/>
                </a:ext>
              </a:extLst>
            </p:cNvPr>
            <p:cNvSpPr/>
            <p:nvPr/>
          </p:nvSpPr>
          <p:spPr>
            <a:xfrm>
              <a:off x="2455585" y="2878663"/>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1</a:t>
              </a:r>
            </a:p>
          </p:txBody>
        </p:sp>
      </p:grpSp>
      <p:grpSp>
        <p:nvGrpSpPr>
          <p:cNvPr id="7" name="Grup 6">
            <a:extLst>
              <a:ext uri="{FF2B5EF4-FFF2-40B4-BE49-F238E27FC236}">
                <a16:creationId xmlns:a16="http://schemas.microsoft.com/office/drawing/2014/main" xmlns="" id="{AC520E28-7457-457B-A065-96CAD012E99A}"/>
              </a:ext>
            </a:extLst>
          </p:cNvPr>
          <p:cNvGrpSpPr/>
          <p:nvPr/>
        </p:nvGrpSpPr>
        <p:grpSpPr>
          <a:xfrm>
            <a:off x="1432513" y="4000118"/>
            <a:ext cx="3677651" cy="1945801"/>
            <a:chOff x="6380749" y="1573254"/>
            <a:chExt cx="3677651" cy="1945801"/>
          </a:xfrm>
        </p:grpSpPr>
        <p:pic>
          <p:nvPicPr>
            <p:cNvPr id="8" name="Gambar 7">
              <a:extLst>
                <a:ext uri="{FF2B5EF4-FFF2-40B4-BE49-F238E27FC236}">
                  <a16:creationId xmlns:a16="http://schemas.microsoft.com/office/drawing/2014/main" xmlns="" id="{7E75BA13-C489-47FC-A12A-E6C9A1A8AB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0749" y="1573254"/>
              <a:ext cx="3677651" cy="1945801"/>
            </a:xfrm>
            <a:prstGeom prst="rect">
              <a:avLst/>
            </a:prstGeom>
          </p:spPr>
        </p:pic>
        <p:sp>
          <p:nvSpPr>
            <p:cNvPr id="9" name="Oval 8">
              <a:extLst>
                <a:ext uri="{FF2B5EF4-FFF2-40B4-BE49-F238E27FC236}">
                  <a16:creationId xmlns:a16="http://schemas.microsoft.com/office/drawing/2014/main" xmlns="" id="{3F098384-584F-4CA3-B57D-790821636F45}"/>
                </a:ext>
              </a:extLst>
            </p:cNvPr>
            <p:cNvSpPr/>
            <p:nvPr/>
          </p:nvSpPr>
          <p:spPr>
            <a:xfrm>
              <a:off x="6380749" y="2895600"/>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2</a:t>
              </a:r>
            </a:p>
          </p:txBody>
        </p:sp>
      </p:grpSp>
      <p:grpSp>
        <p:nvGrpSpPr>
          <p:cNvPr id="10" name="Grup 9">
            <a:extLst>
              <a:ext uri="{FF2B5EF4-FFF2-40B4-BE49-F238E27FC236}">
                <a16:creationId xmlns:a16="http://schemas.microsoft.com/office/drawing/2014/main" xmlns="" id="{69E0D036-A2B7-4268-B12C-D6560304E350}"/>
              </a:ext>
            </a:extLst>
          </p:cNvPr>
          <p:cNvGrpSpPr/>
          <p:nvPr/>
        </p:nvGrpSpPr>
        <p:grpSpPr>
          <a:xfrm>
            <a:off x="1471913" y="1483199"/>
            <a:ext cx="3598850" cy="1945801"/>
            <a:chOff x="2497150" y="3755345"/>
            <a:chExt cx="3598850" cy="1945801"/>
          </a:xfrm>
        </p:grpSpPr>
        <p:pic>
          <p:nvPicPr>
            <p:cNvPr id="11" name="Gambar 10">
              <a:extLst>
                <a:ext uri="{FF2B5EF4-FFF2-40B4-BE49-F238E27FC236}">
                  <a16:creationId xmlns:a16="http://schemas.microsoft.com/office/drawing/2014/main" xmlns="" id="{87F56EAC-FF70-413B-982B-3FD90131E8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97150" y="3755345"/>
              <a:ext cx="3598850" cy="1945801"/>
            </a:xfrm>
            <a:prstGeom prst="rect">
              <a:avLst/>
            </a:prstGeom>
          </p:spPr>
        </p:pic>
        <p:sp>
          <p:nvSpPr>
            <p:cNvPr id="12" name="Oval 11">
              <a:extLst>
                <a:ext uri="{FF2B5EF4-FFF2-40B4-BE49-F238E27FC236}">
                  <a16:creationId xmlns:a16="http://schemas.microsoft.com/office/drawing/2014/main" xmlns="" id="{0B1AA59A-A0F8-44BD-96B2-488016740C29}"/>
                </a:ext>
              </a:extLst>
            </p:cNvPr>
            <p:cNvSpPr/>
            <p:nvPr/>
          </p:nvSpPr>
          <p:spPr>
            <a:xfrm>
              <a:off x="2507406" y="5043817"/>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3</a:t>
              </a:r>
            </a:p>
          </p:txBody>
        </p:sp>
      </p:grpSp>
      <p:grpSp>
        <p:nvGrpSpPr>
          <p:cNvPr id="13" name="Grup 12">
            <a:extLst>
              <a:ext uri="{FF2B5EF4-FFF2-40B4-BE49-F238E27FC236}">
                <a16:creationId xmlns:a16="http://schemas.microsoft.com/office/drawing/2014/main" xmlns="" id="{31354068-93A9-41E6-9380-3E1FF8182B63}"/>
              </a:ext>
            </a:extLst>
          </p:cNvPr>
          <p:cNvGrpSpPr/>
          <p:nvPr/>
        </p:nvGrpSpPr>
        <p:grpSpPr>
          <a:xfrm>
            <a:off x="5535622" y="4000118"/>
            <a:ext cx="3677651" cy="1945801"/>
            <a:chOff x="6380749" y="3755345"/>
            <a:chExt cx="3677651" cy="1945801"/>
          </a:xfrm>
        </p:grpSpPr>
        <p:pic>
          <p:nvPicPr>
            <p:cNvPr id="14" name="Gambar 13">
              <a:extLst>
                <a:ext uri="{FF2B5EF4-FFF2-40B4-BE49-F238E27FC236}">
                  <a16:creationId xmlns:a16="http://schemas.microsoft.com/office/drawing/2014/main" xmlns="" id="{9A9F8208-94C9-4D8E-B89B-5E93F9DCBD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80749" y="3755345"/>
              <a:ext cx="3677651" cy="1945801"/>
            </a:xfrm>
            <a:prstGeom prst="rect">
              <a:avLst/>
            </a:prstGeom>
          </p:spPr>
        </p:pic>
        <p:sp>
          <p:nvSpPr>
            <p:cNvPr id="15" name="Oval 14">
              <a:extLst>
                <a:ext uri="{FF2B5EF4-FFF2-40B4-BE49-F238E27FC236}">
                  <a16:creationId xmlns:a16="http://schemas.microsoft.com/office/drawing/2014/main" xmlns="" id="{7164F484-9009-4EA2-9B73-ADB2C65331F3}"/>
                </a:ext>
              </a:extLst>
            </p:cNvPr>
            <p:cNvSpPr/>
            <p:nvPr/>
          </p:nvSpPr>
          <p:spPr>
            <a:xfrm>
              <a:off x="6397934" y="4973018"/>
              <a:ext cx="623455" cy="6234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Comic Sans MS" panose="030F0702030302020204" pitchFamily="66" charset="0"/>
                </a:rPr>
                <a:t>4</a:t>
              </a:r>
            </a:p>
          </p:txBody>
        </p:sp>
      </p:grpSp>
      <p:sp>
        <p:nvSpPr>
          <p:cNvPr id="17" name="Subjudul 2">
            <a:extLst>
              <a:ext uri="{FF2B5EF4-FFF2-40B4-BE49-F238E27FC236}">
                <a16:creationId xmlns:a16="http://schemas.microsoft.com/office/drawing/2014/main" xmlns="" id="{FC0BAE71-F5A6-44EC-8F29-24171D493666}"/>
              </a:ext>
            </a:extLst>
          </p:cNvPr>
          <p:cNvSpPr>
            <a:spLocks noGrp="1"/>
          </p:cNvSpPr>
          <p:nvPr>
            <p:ph type="subTitle" idx="1"/>
          </p:nvPr>
        </p:nvSpPr>
        <p:spPr>
          <a:xfrm>
            <a:off x="325581" y="324439"/>
            <a:ext cx="11457708" cy="587642"/>
          </a:xfrm>
        </p:spPr>
        <p:txBody>
          <a:bodyPr>
            <a:noAutofit/>
          </a:bodyPr>
          <a:lstStyle/>
          <a:p>
            <a:r>
              <a:rPr lang="en-US" sz="2800" dirty="0" err="1">
                <a:latin typeface="Comic Sans MS" panose="030F0702030302020204" pitchFamily="66" charset="0"/>
              </a:rPr>
              <a:t>Susunan</a:t>
            </a:r>
            <a:r>
              <a:rPr lang="en-US" sz="2800" dirty="0">
                <a:latin typeface="Comic Sans MS" panose="030F0702030302020204" pitchFamily="66" charset="0"/>
              </a:rPr>
              <a:t> yang </a:t>
            </a:r>
            <a:r>
              <a:rPr lang="en-US" sz="2800" dirty="0" err="1">
                <a:latin typeface="Comic Sans MS" panose="030F0702030302020204" pitchFamily="66" charset="0"/>
              </a:rPr>
              <a:t>tepat</a:t>
            </a:r>
            <a:r>
              <a:rPr lang="en-US" sz="2800" dirty="0">
                <a:latin typeface="Comic Sans MS" panose="030F0702030302020204" pitchFamily="66" charset="0"/>
              </a:rPr>
              <a:t> </a:t>
            </a:r>
            <a:r>
              <a:rPr lang="en-US" sz="2800" dirty="0" err="1">
                <a:latin typeface="Comic Sans MS" panose="030F0702030302020204" pitchFamily="66" charset="0"/>
              </a:rPr>
              <a:t>dari</a:t>
            </a:r>
            <a:r>
              <a:rPr lang="en-US" sz="2800" dirty="0">
                <a:latin typeface="Comic Sans MS" panose="030F0702030302020204" pitchFamily="66" charset="0"/>
              </a:rPr>
              <a:t> </a:t>
            </a:r>
            <a:r>
              <a:rPr lang="en-US" sz="2800" dirty="0" err="1">
                <a:latin typeface="Comic Sans MS" panose="030F0702030302020204" pitchFamily="66" charset="0"/>
              </a:rPr>
              <a:t>gambar</a:t>
            </a:r>
            <a:r>
              <a:rPr lang="en-US" sz="2800" dirty="0">
                <a:latin typeface="Comic Sans MS" panose="030F0702030302020204" pitchFamily="66" charset="0"/>
              </a:rPr>
              <a:t> di </a:t>
            </a:r>
            <a:r>
              <a:rPr lang="en-US" sz="2800" dirty="0" err="1">
                <a:latin typeface="Comic Sans MS" panose="030F0702030302020204" pitchFamily="66" charset="0"/>
              </a:rPr>
              <a:t>atas</a:t>
            </a:r>
            <a:r>
              <a:rPr lang="en-US" sz="2800" dirty="0">
                <a:latin typeface="Comic Sans MS" panose="030F0702030302020204" pitchFamily="66" charset="0"/>
              </a:rPr>
              <a:t> </a:t>
            </a:r>
            <a:r>
              <a:rPr lang="en-US" sz="2800" dirty="0" err="1">
                <a:latin typeface="Comic Sans MS" panose="030F0702030302020204" pitchFamily="66" charset="0"/>
              </a:rPr>
              <a:t>adalah</a:t>
            </a:r>
            <a:r>
              <a:rPr lang="en-US" sz="2800" dirty="0">
                <a:latin typeface="Comic Sans MS" panose="030F0702030302020204" pitchFamily="66" charset="0"/>
              </a:rPr>
              <a:t> __________</a:t>
            </a:r>
          </a:p>
        </p:txBody>
      </p:sp>
      <p:sp>
        <p:nvSpPr>
          <p:cNvPr id="18" name="Kotak Teks 17">
            <a:extLst>
              <a:ext uri="{FF2B5EF4-FFF2-40B4-BE49-F238E27FC236}">
                <a16:creationId xmlns:a16="http://schemas.microsoft.com/office/drawing/2014/main" xmlns="" id="{600F1190-B302-4C4B-AD3B-C0ADD42325EF}"/>
              </a:ext>
            </a:extLst>
          </p:cNvPr>
          <p:cNvSpPr txBox="1"/>
          <p:nvPr/>
        </p:nvSpPr>
        <p:spPr>
          <a:xfrm>
            <a:off x="8866908" y="195762"/>
            <a:ext cx="2189018" cy="523220"/>
          </a:xfrm>
          <a:prstGeom prst="rect">
            <a:avLst/>
          </a:prstGeom>
          <a:noFill/>
        </p:spPr>
        <p:txBody>
          <a:bodyPr wrap="square" rtlCol="0">
            <a:spAutoFit/>
          </a:bodyPr>
          <a:lstStyle/>
          <a:p>
            <a:r>
              <a:rPr lang="en-US" sz="2800" dirty="0">
                <a:solidFill>
                  <a:srgbClr val="002060"/>
                </a:solidFill>
                <a:latin typeface="Comic Sans MS" panose="030F0702030302020204" pitchFamily="66" charset="0"/>
              </a:rPr>
              <a:t>3 - 2 - 1 - 4</a:t>
            </a:r>
          </a:p>
        </p:txBody>
      </p:sp>
    </p:spTree>
    <p:extLst>
      <p:ext uri="{BB962C8B-B14F-4D97-AF65-F5344CB8AC3E}">
        <p14:creationId xmlns:p14="http://schemas.microsoft.com/office/powerpoint/2010/main" val="189738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107" y="674408"/>
            <a:ext cx="11438964" cy="3211793"/>
          </a:xfrm>
        </p:spPr>
        <p:txBody>
          <a:bodyPr>
            <a:normAutofit fontScale="90000"/>
          </a:bodyPr>
          <a:lstStyle/>
          <a:p>
            <a:r>
              <a:rPr lang="en-US" dirty="0" smtClean="0">
                <a:latin typeface="Adobe Garamond Pro Bold" panose="02020702060506020403" pitchFamily="18" charset="0"/>
              </a:rPr>
              <a:t>Nah </a:t>
            </a:r>
            <a:r>
              <a:rPr lang="en-US" dirty="0" err="1" smtClean="0">
                <a:latin typeface="Adobe Garamond Pro Bold" panose="02020702060506020403" pitchFamily="18" charset="0"/>
              </a:rPr>
              <a:t>sekarang</a:t>
            </a:r>
            <a:r>
              <a:rPr lang="en-US" dirty="0" smtClean="0">
                <a:latin typeface="Adobe Garamond Pro Bold" panose="02020702060506020403" pitchFamily="18" charset="0"/>
              </a:rPr>
              <a:t> </a:t>
            </a:r>
            <a:r>
              <a:rPr lang="en-US" dirty="0" err="1" smtClean="0">
                <a:latin typeface="Adobe Garamond Pro Bold" panose="02020702060506020403" pitchFamily="18" charset="0"/>
              </a:rPr>
              <a:t>buat</a:t>
            </a:r>
            <a:r>
              <a:rPr lang="en-US" dirty="0" smtClean="0">
                <a:latin typeface="Adobe Garamond Pro Bold" panose="02020702060506020403" pitchFamily="18" charset="0"/>
              </a:rPr>
              <a:t> </a:t>
            </a:r>
            <a:r>
              <a:rPr lang="en-US" dirty="0" err="1" smtClean="0">
                <a:latin typeface="Adobe Garamond Pro Bold" panose="02020702060506020403" pitchFamily="18" charset="0"/>
              </a:rPr>
              <a:t>cerita</a:t>
            </a:r>
            <a:r>
              <a:rPr lang="en-US" dirty="0" smtClean="0">
                <a:latin typeface="Adobe Garamond Pro Bold" panose="02020702060506020403" pitchFamily="18" charset="0"/>
              </a:rPr>
              <a:t> </a:t>
            </a:r>
            <a:r>
              <a:rPr lang="en-US" dirty="0" err="1" smtClean="0">
                <a:latin typeface="Adobe Garamond Pro Bold" panose="02020702060506020403" pitchFamily="18" charset="0"/>
              </a:rPr>
              <a:t>sesuai</a:t>
            </a:r>
            <a:r>
              <a:rPr lang="en-US" dirty="0" smtClean="0">
                <a:latin typeface="Adobe Garamond Pro Bold" panose="02020702060506020403" pitchFamily="18" charset="0"/>
              </a:rPr>
              <a:t> </a:t>
            </a:r>
            <a:r>
              <a:rPr lang="en-US" dirty="0" err="1" smtClean="0">
                <a:latin typeface="Adobe Garamond Pro Bold" panose="02020702060506020403" pitchFamily="18" charset="0"/>
              </a:rPr>
              <a:t>urutan</a:t>
            </a:r>
            <a:r>
              <a:rPr lang="en-US" dirty="0" smtClean="0">
                <a:latin typeface="Adobe Garamond Pro Bold" panose="02020702060506020403" pitchFamily="18" charset="0"/>
              </a:rPr>
              <a:t> </a:t>
            </a:r>
            <a:r>
              <a:rPr lang="en-US" dirty="0" err="1" smtClean="0">
                <a:latin typeface="Adobe Garamond Pro Bold" panose="02020702060506020403" pitchFamily="18" charset="0"/>
              </a:rPr>
              <a:t>gambar</a:t>
            </a:r>
            <a:r>
              <a:rPr lang="en-US" dirty="0" smtClean="0">
                <a:latin typeface="Adobe Garamond Pro Bold" panose="02020702060506020403" pitchFamily="18" charset="0"/>
              </a:rPr>
              <a:t> di </a:t>
            </a:r>
            <a:r>
              <a:rPr lang="en-US" dirty="0" err="1" smtClean="0">
                <a:latin typeface="Adobe Garamond Pro Bold" panose="02020702060506020403" pitchFamily="18" charset="0"/>
              </a:rPr>
              <a:t>atas</a:t>
            </a:r>
            <a:r>
              <a:rPr lang="en-US" dirty="0" smtClean="0">
                <a:latin typeface="Adobe Garamond Pro Bold" panose="02020702060506020403" pitchFamily="18" charset="0"/>
              </a:rPr>
              <a:t>! </a:t>
            </a:r>
            <a:br>
              <a:rPr lang="en-US" dirty="0" smtClean="0">
                <a:latin typeface="Adobe Garamond Pro Bold" panose="02020702060506020403" pitchFamily="18" charset="0"/>
              </a:rPr>
            </a:br>
            <a:r>
              <a:rPr lang="en-US" dirty="0" err="1" smtClean="0">
                <a:latin typeface="Adobe Garamond Pro Bold" panose="02020702060506020403" pitchFamily="18" charset="0"/>
              </a:rPr>
              <a:t>Kerjakan</a:t>
            </a:r>
            <a:r>
              <a:rPr lang="en-US" dirty="0" smtClean="0">
                <a:latin typeface="Adobe Garamond Pro Bold" panose="02020702060506020403" pitchFamily="18" charset="0"/>
              </a:rPr>
              <a:t> di </a:t>
            </a:r>
            <a:r>
              <a:rPr lang="en-US" dirty="0" err="1" smtClean="0">
                <a:latin typeface="Adobe Garamond Pro Bold" panose="02020702060506020403" pitchFamily="18" charset="0"/>
              </a:rPr>
              <a:t>buku</a:t>
            </a:r>
            <a:r>
              <a:rPr lang="en-US" dirty="0" smtClean="0">
                <a:latin typeface="Adobe Garamond Pro Bold" panose="02020702060506020403" pitchFamily="18" charset="0"/>
              </a:rPr>
              <a:t> </a:t>
            </a:r>
            <a:r>
              <a:rPr lang="en-US" dirty="0" err="1" smtClean="0">
                <a:latin typeface="Adobe Garamond Pro Bold" panose="02020702060506020403" pitchFamily="18" charset="0"/>
              </a:rPr>
              <a:t>tulis</a:t>
            </a:r>
            <a:r>
              <a:rPr lang="en-US" dirty="0" smtClean="0">
                <a:latin typeface="Adobe Garamond Pro Bold" panose="02020702060506020403" pitchFamily="18" charset="0"/>
              </a:rPr>
              <a:t> </a:t>
            </a:r>
            <a:r>
              <a:rPr lang="en-US" dirty="0" err="1" smtClean="0">
                <a:latin typeface="Adobe Garamond Pro Bold" panose="02020702060506020403" pitchFamily="18" charset="0"/>
              </a:rPr>
              <a:t>dengan</a:t>
            </a:r>
            <a:r>
              <a:rPr lang="en-US" dirty="0" smtClean="0">
                <a:latin typeface="Adobe Garamond Pro Bold" panose="02020702060506020403" pitchFamily="18" charset="0"/>
              </a:rPr>
              <a:t> </a:t>
            </a:r>
            <a:r>
              <a:rPr lang="en-US" dirty="0" err="1" smtClean="0">
                <a:latin typeface="Adobe Garamond Pro Bold" panose="02020702060506020403" pitchFamily="18" charset="0"/>
              </a:rPr>
              <a:t>tulisan</a:t>
            </a:r>
            <a:r>
              <a:rPr lang="en-US" dirty="0" smtClean="0">
                <a:latin typeface="Adobe Garamond Pro Bold" panose="02020702060506020403" pitchFamily="18" charset="0"/>
              </a:rPr>
              <a:t> </a:t>
            </a:r>
            <a:r>
              <a:rPr lang="en-US" dirty="0" err="1" smtClean="0">
                <a:latin typeface="Adobe Garamond Pro Bold" panose="02020702060506020403" pitchFamily="18" charset="0"/>
              </a:rPr>
              <a:t>tegak</a:t>
            </a:r>
            <a:r>
              <a:rPr lang="en-US" dirty="0" smtClean="0">
                <a:latin typeface="Adobe Garamond Pro Bold" panose="02020702060506020403" pitchFamily="18" charset="0"/>
              </a:rPr>
              <a:t> </a:t>
            </a:r>
            <a:r>
              <a:rPr lang="en-US" dirty="0" err="1" smtClean="0">
                <a:latin typeface="Adobe Garamond Pro Bold" panose="02020702060506020403" pitchFamily="18" charset="0"/>
              </a:rPr>
              <a:t>bersambung</a:t>
            </a:r>
            <a:r>
              <a:rPr lang="en-US" dirty="0" smtClean="0">
                <a:latin typeface="Adobe Garamond Pro Bold" panose="02020702060506020403" pitchFamily="18" charset="0"/>
              </a:rPr>
              <a:t>.</a:t>
            </a:r>
            <a:br>
              <a:rPr lang="en-US" dirty="0" smtClean="0">
                <a:latin typeface="Adobe Garamond Pro Bold" panose="02020702060506020403" pitchFamily="18" charset="0"/>
              </a:rPr>
            </a:br>
            <a:r>
              <a:rPr lang="en-US" dirty="0" err="1" smtClean="0">
                <a:latin typeface="Adobe Garamond Pro Bold" panose="02020702060506020403" pitchFamily="18" charset="0"/>
              </a:rPr>
              <a:t>Tugas</a:t>
            </a:r>
            <a:r>
              <a:rPr lang="en-US" dirty="0" smtClean="0">
                <a:latin typeface="Adobe Garamond Pro Bold" panose="02020702060506020403" pitchFamily="18" charset="0"/>
              </a:rPr>
              <a:t> </a:t>
            </a:r>
            <a:r>
              <a:rPr lang="en-US" dirty="0" err="1" smtClean="0">
                <a:latin typeface="Adobe Garamond Pro Bold" panose="02020702060506020403" pitchFamily="18" charset="0"/>
              </a:rPr>
              <a:t>tidak</a:t>
            </a:r>
            <a:r>
              <a:rPr lang="en-US" dirty="0" smtClean="0">
                <a:latin typeface="Adobe Garamond Pro Bold" panose="02020702060506020403" pitchFamily="18" charset="0"/>
              </a:rPr>
              <a:t> </a:t>
            </a:r>
            <a:r>
              <a:rPr lang="en-US" dirty="0" err="1" smtClean="0">
                <a:latin typeface="Adobe Garamond Pro Bold" panose="02020702060506020403" pitchFamily="18" charset="0"/>
              </a:rPr>
              <a:t>dikumpulkan</a:t>
            </a:r>
            <a:r>
              <a:rPr lang="en-US" dirty="0" smtClean="0">
                <a:latin typeface="Adobe Garamond Pro Bold" panose="02020702060506020403" pitchFamily="18" charset="0"/>
              </a:rPr>
              <a:t>. </a:t>
            </a:r>
            <a:r>
              <a:rPr lang="en-US" dirty="0" err="1">
                <a:latin typeface="Adobe Garamond Pro Bold" panose="02020702060506020403" pitchFamily="18" charset="0"/>
              </a:rPr>
              <a:t>B</a:t>
            </a:r>
            <a:r>
              <a:rPr lang="en-US" dirty="0" err="1" smtClean="0">
                <a:latin typeface="Adobe Garamond Pro Bold" panose="02020702060506020403" pitchFamily="18" charset="0"/>
              </a:rPr>
              <a:t>esok</a:t>
            </a:r>
            <a:r>
              <a:rPr lang="en-US" dirty="0" smtClean="0">
                <a:latin typeface="Adobe Garamond Pro Bold" panose="02020702060506020403" pitchFamily="18" charset="0"/>
              </a:rPr>
              <a:t> </a:t>
            </a:r>
            <a:r>
              <a:rPr lang="en-US" dirty="0" err="1" smtClean="0">
                <a:latin typeface="Adobe Garamond Pro Bold" panose="02020702060506020403" pitchFamily="18" charset="0"/>
              </a:rPr>
              <a:t>akan</a:t>
            </a:r>
            <a:r>
              <a:rPr lang="en-US" dirty="0" smtClean="0">
                <a:latin typeface="Adobe Garamond Pro Bold" panose="02020702060506020403" pitchFamily="18" charset="0"/>
              </a:rPr>
              <a:t> </a:t>
            </a:r>
            <a:r>
              <a:rPr lang="en-US" dirty="0" err="1" smtClean="0">
                <a:latin typeface="Adobe Garamond Pro Bold" panose="02020702060506020403" pitchFamily="18" charset="0"/>
              </a:rPr>
              <a:t>dibahas</a:t>
            </a:r>
            <a:r>
              <a:rPr lang="en-US" dirty="0" smtClean="0">
                <a:latin typeface="Adobe Garamond Pro Bold" panose="02020702060506020403" pitchFamily="18" charset="0"/>
              </a:rPr>
              <a:t> </a:t>
            </a:r>
            <a:r>
              <a:rPr lang="en-US" dirty="0" err="1" smtClean="0">
                <a:latin typeface="Adobe Garamond Pro Bold" panose="02020702060506020403" pitchFamily="18" charset="0"/>
              </a:rPr>
              <a:t>saat</a:t>
            </a:r>
            <a:r>
              <a:rPr lang="en-US" dirty="0" smtClean="0">
                <a:latin typeface="Adobe Garamond Pro Bold" panose="02020702060506020403" pitchFamily="18" charset="0"/>
              </a:rPr>
              <a:t> teleconference.</a:t>
            </a:r>
            <a:endParaRPr lang="en-US" dirty="0">
              <a:latin typeface="Adobe Garamond Pro Bold" panose="02020702060506020403" pitchFamily="18" charset="0"/>
            </a:endParaRPr>
          </a:p>
        </p:txBody>
      </p:sp>
    </p:spTree>
    <p:extLst>
      <p:ext uri="{BB962C8B-B14F-4D97-AF65-F5344CB8AC3E}">
        <p14:creationId xmlns:p14="http://schemas.microsoft.com/office/powerpoint/2010/main" val="1318602601"/>
      </p:ext>
    </p:extLst>
  </p:cSld>
  <p:clrMapOvr>
    <a:masterClrMapping/>
  </p:clrMapOvr>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87</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Adobe Garamond Pro Bold</vt:lpstr>
      <vt:lpstr>Arial</vt:lpstr>
      <vt:lpstr>Arno Pro Caption</vt:lpstr>
      <vt:lpstr>Calibri</vt:lpstr>
      <vt:lpstr>Calibri Light</vt:lpstr>
      <vt:lpstr>Comic Sans MS</vt:lpstr>
      <vt:lpstr>Tema Office</vt:lpstr>
      <vt:lpstr>PowerPoint Presentation</vt:lpstr>
      <vt:lpstr>PowerPoint Presentation</vt:lpstr>
      <vt:lpstr>PowerPoint Presentation</vt:lpstr>
      <vt:lpstr>1. Pada hari Minggu Doni bermain sepeda. Pada saat     bermain ia terjatuh hingga kakinya terluka. 4. Siti melihat Doni dan segera menolongnya. 3. Siti membawa Doni ke Puskesmas untuk diobati. 2.Setelah diobati Doni berterimakasih kepada Siti.</vt:lpstr>
      <vt:lpstr>PowerPoint Presentation</vt:lpstr>
      <vt:lpstr>PowerPoint Presentation</vt:lpstr>
      <vt:lpstr>Nah sekarang buat cerita sesuai urutan gambar di atas!  Kerjakan di buku tulis dengan tulisan tegak bersambung. Tugas tidak dikumpulkan. Besok akan dibahas saat teleconference.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Presentasi PowerPoint</dc:title>
  <dc:creator>62821</dc:creator>
  <cp:lastModifiedBy>Asus</cp:lastModifiedBy>
  <cp:revision>7</cp:revision>
  <dcterms:created xsi:type="dcterms:W3CDTF">2020-10-11T11:44:25Z</dcterms:created>
  <dcterms:modified xsi:type="dcterms:W3CDTF">2020-10-12T02:39:55Z</dcterms:modified>
</cp:coreProperties>
</file>