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76" r:id="rId3"/>
    <p:sldId id="277" r:id="rId4"/>
    <p:sldId id="278" r:id="rId5"/>
    <p:sldId id="279" r:id="rId6"/>
    <p:sldId id="280" r:id="rId7"/>
    <p:sldId id="281" r:id="rId8"/>
    <p:sldId id="282" r:id="rId9"/>
    <p:sldId id="283" r:id="rId10"/>
    <p:sldId id="284" r:id="rId11"/>
    <p:sldId id="28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FF"/>
    <a:srgbClr val="EE42C9"/>
    <a:srgbClr val="3C443C"/>
    <a:srgbClr val="65CB67"/>
    <a:srgbClr val="E28D4E"/>
    <a:srgbClr val="BBBB75"/>
    <a:srgbClr val="51DF54"/>
    <a:srgbClr val="7E0502"/>
    <a:srgbClr val="54DC61"/>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66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0EEABF0-E8E1-4784-B6C7-4458106F1AA0}"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E17743-CC13-4912-A383-2E8DFC9FBB6B}" type="slidenum">
              <a:rPr lang="en-US" smtClean="0"/>
              <a:t>‹#›</a:t>
            </a:fld>
            <a:endParaRPr lang="en-US"/>
          </a:p>
        </p:txBody>
      </p:sp>
    </p:spTree>
    <p:extLst>
      <p:ext uri="{BB962C8B-B14F-4D97-AF65-F5344CB8AC3E}">
        <p14:creationId xmlns:p14="http://schemas.microsoft.com/office/powerpoint/2010/main" val="186398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EEABF0-E8E1-4784-B6C7-4458106F1AA0}"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E17743-CC13-4912-A383-2E8DFC9FBB6B}" type="slidenum">
              <a:rPr lang="en-US" smtClean="0"/>
              <a:t>‹#›</a:t>
            </a:fld>
            <a:endParaRPr lang="en-US"/>
          </a:p>
        </p:txBody>
      </p:sp>
    </p:spTree>
    <p:extLst>
      <p:ext uri="{BB962C8B-B14F-4D97-AF65-F5344CB8AC3E}">
        <p14:creationId xmlns:p14="http://schemas.microsoft.com/office/powerpoint/2010/main" val="1857520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EEABF0-E8E1-4784-B6C7-4458106F1AA0}"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E17743-CC13-4912-A383-2E8DFC9FBB6B}" type="slidenum">
              <a:rPr lang="en-US" smtClean="0"/>
              <a:t>‹#›</a:t>
            </a:fld>
            <a:endParaRPr lang="en-US"/>
          </a:p>
        </p:txBody>
      </p:sp>
    </p:spTree>
    <p:extLst>
      <p:ext uri="{BB962C8B-B14F-4D97-AF65-F5344CB8AC3E}">
        <p14:creationId xmlns:p14="http://schemas.microsoft.com/office/powerpoint/2010/main" val="2425085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EEABF0-E8E1-4784-B6C7-4458106F1AA0}"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E17743-CC13-4912-A383-2E8DFC9FBB6B}" type="slidenum">
              <a:rPr lang="en-US" smtClean="0"/>
              <a:t>‹#›</a:t>
            </a:fld>
            <a:endParaRPr lang="en-US"/>
          </a:p>
        </p:txBody>
      </p:sp>
    </p:spTree>
    <p:extLst>
      <p:ext uri="{BB962C8B-B14F-4D97-AF65-F5344CB8AC3E}">
        <p14:creationId xmlns:p14="http://schemas.microsoft.com/office/powerpoint/2010/main" val="2496656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0EEABF0-E8E1-4784-B6C7-4458106F1AA0}"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E17743-CC13-4912-A383-2E8DFC9FBB6B}" type="slidenum">
              <a:rPr lang="en-US" smtClean="0"/>
              <a:t>‹#›</a:t>
            </a:fld>
            <a:endParaRPr lang="en-US"/>
          </a:p>
        </p:txBody>
      </p:sp>
    </p:spTree>
    <p:extLst>
      <p:ext uri="{BB962C8B-B14F-4D97-AF65-F5344CB8AC3E}">
        <p14:creationId xmlns:p14="http://schemas.microsoft.com/office/powerpoint/2010/main" val="1531368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0EEABF0-E8E1-4784-B6C7-4458106F1AA0}" type="datetimeFigureOut">
              <a:rPr lang="en-US" smtClean="0"/>
              <a:t>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E17743-CC13-4912-A383-2E8DFC9FBB6B}" type="slidenum">
              <a:rPr lang="en-US" smtClean="0"/>
              <a:t>‹#›</a:t>
            </a:fld>
            <a:endParaRPr lang="en-US"/>
          </a:p>
        </p:txBody>
      </p:sp>
    </p:spTree>
    <p:extLst>
      <p:ext uri="{BB962C8B-B14F-4D97-AF65-F5344CB8AC3E}">
        <p14:creationId xmlns:p14="http://schemas.microsoft.com/office/powerpoint/2010/main" val="1001787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0EEABF0-E8E1-4784-B6C7-4458106F1AA0}" type="datetimeFigureOut">
              <a:rPr lang="en-US" smtClean="0"/>
              <a:t>11/2/2020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E17743-CC13-4912-A383-2E8DFC9FBB6B}" type="slidenum">
              <a:rPr lang="en-US" smtClean="0"/>
              <a:t>‹#›</a:t>
            </a:fld>
            <a:endParaRPr lang="en-US"/>
          </a:p>
        </p:txBody>
      </p:sp>
    </p:spTree>
    <p:extLst>
      <p:ext uri="{BB962C8B-B14F-4D97-AF65-F5344CB8AC3E}">
        <p14:creationId xmlns:p14="http://schemas.microsoft.com/office/powerpoint/2010/main" val="2588375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0EEABF0-E8E1-4784-B6C7-4458106F1AA0}" type="datetimeFigureOut">
              <a:rPr lang="en-US" smtClean="0"/>
              <a:t>11/2/2020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E17743-CC13-4912-A383-2E8DFC9FBB6B}" type="slidenum">
              <a:rPr lang="en-US" smtClean="0"/>
              <a:t>‹#›</a:t>
            </a:fld>
            <a:endParaRPr lang="en-US"/>
          </a:p>
        </p:txBody>
      </p:sp>
    </p:spTree>
    <p:extLst>
      <p:ext uri="{BB962C8B-B14F-4D97-AF65-F5344CB8AC3E}">
        <p14:creationId xmlns:p14="http://schemas.microsoft.com/office/powerpoint/2010/main" val="4290889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EEABF0-E8E1-4784-B6C7-4458106F1AA0}" type="datetimeFigureOut">
              <a:rPr lang="en-US" smtClean="0"/>
              <a:t>11/2/2020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E17743-CC13-4912-A383-2E8DFC9FBB6B}" type="slidenum">
              <a:rPr lang="en-US" smtClean="0"/>
              <a:t>‹#›</a:t>
            </a:fld>
            <a:endParaRPr lang="en-US"/>
          </a:p>
        </p:txBody>
      </p:sp>
    </p:spTree>
    <p:extLst>
      <p:ext uri="{BB962C8B-B14F-4D97-AF65-F5344CB8AC3E}">
        <p14:creationId xmlns:p14="http://schemas.microsoft.com/office/powerpoint/2010/main" val="3048133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0EEABF0-E8E1-4784-B6C7-4458106F1AA0}" type="datetimeFigureOut">
              <a:rPr lang="en-US" smtClean="0"/>
              <a:t>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E17743-CC13-4912-A383-2E8DFC9FBB6B}" type="slidenum">
              <a:rPr lang="en-US" smtClean="0"/>
              <a:t>‹#›</a:t>
            </a:fld>
            <a:endParaRPr lang="en-US"/>
          </a:p>
        </p:txBody>
      </p:sp>
    </p:spTree>
    <p:extLst>
      <p:ext uri="{BB962C8B-B14F-4D97-AF65-F5344CB8AC3E}">
        <p14:creationId xmlns:p14="http://schemas.microsoft.com/office/powerpoint/2010/main" val="1836607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0EEABF0-E8E1-4784-B6C7-4458106F1AA0}" type="datetimeFigureOut">
              <a:rPr lang="en-US" smtClean="0"/>
              <a:t>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E17743-CC13-4912-A383-2E8DFC9FBB6B}" type="slidenum">
              <a:rPr lang="en-US" smtClean="0"/>
              <a:t>‹#›</a:t>
            </a:fld>
            <a:endParaRPr lang="en-US"/>
          </a:p>
        </p:txBody>
      </p:sp>
    </p:spTree>
    <p:extLst>
      <p:ext uri="{BB962C8B-B14F-4D97-AF65-F5344CB8AC3E}">
        <p14:creationId xmlns:p14="http://schemas.microsoft.com/office/powerpoint/2010/main" val="1218292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EEABF0-E8E1-4784-B6C7-4458106F1AA0}" type="datetimeFigureOut">
              <a:rPr lang="en-US" smtClean="0"/>
              <a:t>11/2/2020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E17743-CC13-4912-A383-2E8DFC9FBB6B}" type="slidenum">
              <a:rPr lang="en-US" smtClean="0"/>
              <a:t>‹#›</a:t>
            </a:fld>
            <a:endParaRPr lang="en-US"/>
          </a:p>
        </p:txBody>
      </p:sp>
    </p:spTree>
    <p:extLst>
      <p:ext uri="{BB962C8B-B14F-4D97-AF65-F5344CB8AC3E}">
        <p14:creationId xmlns:p14="http://schemas.microsoft.com/office/powerpoint/2010/main" val="19668706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jpg"/><Relationship Id="rId1" Type="http://schemas.openxmlformats.org/officeDocument/2006/relationships/slideLayout" Target="../slideLayouts/slideLayout2.xml"/><Relationship Id="rId6" Type="http://schemas.microsoft.com/office/2007/relationships/hdphoto" Target="../media/hdphoto2.wdp"/><Relationship Id="rId5" Type="http://schemas.openxmlformats.org/officeDocument/2006/relationships/image" Target="../media/image16.png"/><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jpg"/><Relationship Id="rId1" Type="http://schemas.openxmlformats.org/officeDocument/2006/relationships/slideLayout" Target="../slideLayouts/slideLayout2.xml"/><Relationship Id="rId5" Type="http://schemas.microsoft.com/office/2007/relationships/hdphoto" Target="../media/hdphoto3.wdp"/><Relationship Id="rId4" Type="http://schemas.openxmlformats.org/officeDocument/2006/relationships/image" Target="../media/image19.png"/></Relationships>
</file>

<file path=ppt/slides/_rels/slide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slide" Target="slide8.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003"/>
            <a:ext cx="12192000" cy="6886900"/>
          </a:xfrm>
          <a:prstGeom prst="rect">
            <a:avLst/>
          </a:prstGeom>
        </p:spPr>
      </p:pic>
      <p:sp>
        <p:nvSpPr>
          <p:cNvPr id="5" name="Flowchart: Alternate Process 4"/>
          <p:cNvSpPr/>
          <p:nvPr/>
        </p:nvSpPr>
        <p:spPr>
          <a:xfrm>
            <a:off x="443441" y="0"/>
            <a:ext cx="7857411" cy="2612571"/>
          </a:xfrm>
          <a:prstGeom prst="flowChartAlternate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3200" b="1" dirty="0" smtClean="0">
              <a:solidFill>
                <a:srgbClr val="FF0000"/>
              </a:solidFill>
            </a:endParaRPr>
          </a:p>
          <a:p>
            <a:pPr algn="ctr"/>
            <a:r>
              <a:rPr lang="en-ID" sz="3200" b="1" dirty="0" smtClean="0">
                <a:solidFill>
                  <a:srgbClr val="FF0000"/>
                </a:solidFill>
              </a:rPr>
              <a:t>Mari </a:t>
            </a:r>
            <a:r>
              <a:rPr lang="en-ID" sz="3200" b="1" dirty="0" err="1" smtClean="0">
                <a:solidFill>
                  <a:srgbClr val="FF0000"/>
                </a:solidFill>
              </a:rPr>
              <a:t>Belajar</a:t>
            </a:r>
            <a:r>
              <a:rPr lang="en-ID" sz="3200" b="1" dirty="0" smtClean="0">
                <a:solidFill>
                  <a:srgbClr val="FF0000"/>
                </a:solidFill>
              </a:rPr>
              <a:t> </a:t>
            </a:r>
            <a:r>
              <a:rPr lang="en-ID" sz="3200" b="1" dirty="0" err="1" smtClean="0">
                <a:solidFill>
                  <a:srgbClr val="FF0000"/>
                </a:solidFill>
              </a:rPr>
              <a:t>Menjaga</a:t>
            </a:r>
            <a:r>
              <a:rPr lang="en-ID" sz="3200" b="1" dirty="0" smtClean="0">
                <a:solidFill>
                  <a:srgbClr val="FF0000"/>
                </a:solidFill>
              </a:rPr>
              <a:t> </a:t>
            </a:r>
          </a:p>
          <a:p>
            <a:pPr algn="ctr"/>
            <a:r>
              <a:rPr lang="en-ID" sz="3200" b="1" dirty="0" err="1" smtClean="0">
                <a:solidFill>
                  <a:srgbClr val="FF0000"/>
                </a:solidFill>
              </a:rPr>
              <a:t>Kebersihan</a:t>
            </a:r>
            <a:r>
              <a:rPr lang="en-ID" sz="3200" b="1" dirty="0" smtClean="0">
                <a:solidFill>
                  <a:srgbClr val="FF0000"/>
                </a:solidFill>
              </a:rPr>
              <a:t> </a:t>
            </a:r>
            <a:r>
              <a:rPr lang="en-ID" sz="3200" b="1" dirty="0" err="1" smtClean="0">
                <a:solidFill>
                  <a:srgbClr val="FF0000"/>
                </a:solidFill>
              </a:rPr>
              <a:t>Lingkungan</a:t>
            </a:r>
            <a:r>
              <a:rPr lang="en-ID" sz="3200" b="1" dirty="0" smtClean="0">
                <a:solidFill>
                  <a:srgbClr val="FF0000"/>
                </a:solidFill>
              </a:rPr>
              <a:t> </a:t>
            </a:r>
            <a:r>
              <a:rPr lang="en-ID" sz="3200" b="1" dirty="0" err="1" smtClean="0">
                <a:solidFill>
                  <a:srgbClr val="FF0000"/>
                </a:solidFill>
              </a:rPr>
              <a:t>Sekolah</a:t>
            </a:r>
            <a:r>
              <a:rPr lang="en-ID" sz="3200" b="1" dirty="0" smtClean="0">
                <a:solidFill>
                  <a:srgbClr val="FF0000"/>
                </a:solidFill>
              </a:rPr>
              <a:t> </a:t>
            </a:r>
            <a:r>
              <a:rPr lang="en-ID" sz="3200" b="1" dirty="0" err="1" smtClean="0">
                <a:solidFill>
                  <a:srgbClr val="FF0000"/>
                </a:solidFill>
              </a:rPr>
              <a:t>dan</a:t>
            </a:r>
            <a:r>
              <a:rPr lang="en-ID" sz="3200" b="1" dirty="0" smtClean="0">
                <a:solidFill>
                  <a:srgbClr val="FF0000"/>
                </a:solidFill>
              </a:rPr>
              <a:t> </a:t>
            </a:r>
            <a:r>
              <a:rPr lang="en-ID" sz="3200" b="1" dirty="0" err="1" smtClean="0">
                <a:solidFill>
                  <a:srgbClr val="FF0000"/>
                </a:solidFill>
              </a:rPr>
              <a:t>Lingkungan</a:t>
            </a:r>
            <a:r>
              <a:rPr lang="en-ID" sz="3200" b="1" dirty="0" smtClean="0">
                <a:solidFill>
                  <a:srgbClr val="FF0000"/>
                </a:solidFill>
              </a:rPr>
              <a:t> </a:t>
            </a:r>
            <a:r>
              <a:rPr lang="en-ID" sz="3200" b="1" dirty="0" err="1" smtClean="0">
                <a:solidFill>
                  <a:srgbClr val="FF0000"/>
                </a:solidFill>
              </a:rPr>
              <a:t>Masyarakat</a:t>
            </a:r>
            <a:r>
              <a:rPr lang="en-ID" sz="3200" b="1" dirty="0" smtClean="0">
                <a:solidFill>
                  <a:srgbClr val="FF0000"/>
                </a:solidFill>
              </a:rPr>
              <a:t> </a:t>
            </a:r>
            <a:r>
              <a:rPr lang="en-ID" sz="3200" b="1" dirty="0" err="1" smtClean="0">
                <a:solidFill>
                  <a:srgbClr val="FF0000"/>
                </a:solidFill>
              </a:rPr>
              <a:t>dengan</a:t>
            </a:r>
            <a:r>
              <a:rPr lang="en-ID" sz="3200" b="1" dirty="0" smtClean="0">
                <a:solidFill>
                  <a:srgbClr val="FF0000"/>
                </a:solidFill>
              </a:rPr>
              <a:t> </a:t>
            </a:r>
            <a:r>
              <a:rPr lang="en-ID" sz="3200" b="1" dirty="0" err="1" smtClean="0">
                <a:solidFill>
                  <a:srgbClr val="FF0000"/>
                </a:solidFill>
              </a:rPr>
              <a:t>mengetahui</a:t>
            </a:r>
            <a:r>
              <a:rPr lang="en-ID" sz="3200" b="1" dirty="0" smtClean="0">
                <a:solidFill>
                  <a:srgbClr val="FF0000"/>
                </a:solidFill>
              </a:rPr>
              <a:t> </a:t>
            </a:r>
            <a:r>
              <a:rPr lang="en-ID" sz="3200" b="1" dirty="0" err="1" smtClean="0">
                <a:solidFill>
                  <a:srgbClr val="FF0000"/>
                </a:solidFill>
              </a:rPr>
              <a:t>alat</a:t>
            </a:r>
            <a:r>
              <a:rPr lang="en-ID" sz="3200" b="1" dirty="0" smtClean="0">
                <a:solidFill>
                  <a:srgbClr val="FF0000"/>
                </a:solidFill>
              </a:rPr>
              <a:t> </a:t>
            </a:r>
            <a:r>
              <a:rPr lang="en-ID" sz="3200" b="1" dirty="0" err="1" smtClean="0">
                <a:solidFill>
                  <a:srgbClr val="FF0000"/>
                </a:solidFill>
              </a:rPr>
              <a:t>kebersihan</a:t>
            </a:r>
            <a:r>
              <a:rPr lang="en-ID" sz="3200" b="1" dirty="0" smtClean="0">
                <a:solidFill>
                  <a:srgbClr val="FF0000"/>
                </a:solidFill>
              </a:rPr>
              <a:t> yang </a:t>
            </a:r>
            <a:r>
              <a:rPr lang="en-ID" sz="3200" b="1" dirty="0" err="1" smtClean="0">
                <a:solidFill>
                  <a:srgbClr val="FF0000"/>
                </a:solidFill>
              </a:rPr>
              <a:t>bisa</a:t>
            </a:r>
            <a:r>
              <a:rPr lang="en-ID" sz="3200" b="1" dirty="0" smtClean="0">
                <a:solidFill>
                  <a:srgbClr val="FF0000"/>
                </a:solidFill>
              </a:rPr>
              <a:t> </a:t>
            </a:r>
            <a:r>
              <a:rPr lang="en-ID" sz="3200" b="1" dirty="0" err="1" smtClean="0">
                <a:solidFill>
                  <a:srgbClr val="FF0000"/>
                </a:solidFill>
              </a:rPr>
              <a:t>kamu</a:t>
            </a:r>
            <a:r>
              <a:rPr lang="en-ID" sz="3200" b="1" dirty="0" smtClean="0">
                <a:solidFill>
                  <a:srgbClr val="FF0000"/>
                </a:solidFill>
              </a:rPr>
              <a:t> </a:t>
            </a:r>
            <a:r>
              <a:rPr lang="en-ID" sz="3200" b="1" dirty="0" err="1" smtClean="0">
                <a:solidFill>
                  <a:srgbClr val="FF0000"/>
                </a:solidFill>
              </a:rPr>
              <a:t>gunakan</a:t>
            </a:r>
            <a:r>
              <a:rPr lang="en-ID" sz="3200" b="1" dirty="0" smtClean="0">
                <a:solidFill>
                  <a:srgbClr val="FF0000"/>
                </a:solidFill>
              </a:rPr>
              <a:t> </a:t>
            </a:r>
            <a:endParaRPr lang="en-US" sz="3200" b="1" dirty="0">
              <a:solidFill>
                <a:srgbClr val="FF0000"/>
              </a:solidFill>
            </a:endParaRPr>
          </a:p>
        </p:txBody>
      </p:sp>
      <p:sp>
        <p:nvSpPr>
          <p:cNvPr id="6" name="Right Arrow 5"/>
          <p:cNvSpPr/>
          <p:nvPr/>
        </p:nvSpPr>
        <p:spPr>
          <a:xfrm>
            <a:off x="2133599" y="3352799"/>
            <a:ext cx="6321631" cy="2697047"/>
          </a:xfrm>
          <a:prstGeom prst="rightArrow">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sz="5400" b="1" dirty="0" err="1" smtClean="0">
                <a:solidFill>
                  <a:srgbClr val="002060"/>
                </a:solidFill>
              </a:rPr>
              <a:t>Marilah</a:t>
            </a:r>
            <a:r>
              <a:rPr lang="en-ID" sz="5400" b="1" dirty="0" smtClean="0">
                <a:solidFill>
                  <a:srgbClr val="002060"/>
                </a:solidFill>
              </a:rPr>
              <a:t> </a:t>
            </a:r>
            <a:r>
              <a:rPr lang="en-ID" sz="5400" b="1" dirty="0" err="1" smtClean="0">
                <a:solidFill>
                  <a:srgbClr val="002060"/>
                </a:solidFill>
              </a:rPr>
              <a:t>kita</a:t>
            </a:r>
            <a:r>
              <a:rPr lang="en-ID" sz="5400" b="1" dirty="0" smtClean="0">
                <a:solidFill>
                  <a:srgbClr val="002060"/>
                </a:solidFill>
              </a:rPr>
              <a:t> </a:t>
            </a:r>
            <a:r>
              <a:rPr lang="en-ID" sz="5400" b="1" dirty="0" err="1" smtClean="0">
                <a:solidFill>
                  <a:srgbClr val="002060"/>
                </a:solidFill>
              </a:rPr>
              <a:t>mempelajarinya</a:t>
            </a:r>
            <a:r>
              <a:rPr lang="en-ID" sz="5400" b="1" dirty="0" smtClean="0">
                <a:solidFill>
                  <a:srgbClr val="002060"/>
                </a:solidFill>
              </a:rPr>
              <a:t> </a:t>
            </a:r>
            <a:r>
              <a:rPr lang="en-ID" sz="5400" b="1" dirty="0" err="1" smtClean="0">
                <a:solidFill>
                  <a:srgbClr val="002060"/>
                </a:solidFill>
              </a:rPr>
              <a:t>bersama</a:t>
            </a:r>
            <a:r>
              <a:rPr lang="en-ID" sz="5400" b="1" dirty="0" smtClean="0">
                <a:solidFill>
                  <a:srgbClr val="002060"/>
                </a:solidFill>
              </a:rPr>
              <a:t> </a:t>
            </a:r>
            <a:endParaRPr lang="en-US" sz="5400" b="1" dirty="0">
              <a:solidFill>
                <a:srgbClr val="002060"/>
              </a:solidFill>
            </a:endParaRPr>
          </a:p>
        </p:txBody>
      </p:sp>
      <p:sp>
        <p:nvSpPr>
          <p:cNvPr id="7" name="Double Wave 6">
            <a:hlinkClick r:id="rId3" action="ppaction://hlinksldjump"/>
          </p:cNvPr>
          <p:cNvSpPr/>
          <p:nvPr/>
        </p:nvSpPr>
        <p:spPr>
          <a:xfrm>
            <a:off x="8455231" y="3966358"/>
            <a:ext cx="1973944" cy="1814285"/>
          </a:xfrm>
          <a:prstGeom prst="doubleWav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sz="3200" b="1" dirty="0" smtClean="0">
                <a:solidFill>
                  <a:schemeClr val="accent6">
                    <a:lumMod val="50000"/>
                  </a:schemeClr>
                </a:solidFill>
              </a:rPr>
              <a:t>Kita </a:t>
            </a:r>
            <a:r>
              <a:rPr lang="en-ID" sz="3200" b="1" dirty="0" err="1" smtClean="0">
                <a:solidFill>
                  <a:schemeClr val="accent6">
                    <a:lumMod val="50000"/>
                  </a:schemeClr>
                </a:solidFill>
              </a:rPr>
              <a:t>mulai</a:t>
            </a:r>
            <a:r>
              <a:rPr lang="en-ID" sz="3200" b="1" dirty="0" smtClean="0">
                <a:solidFill>
                  <a:schemeClr val="accent6">
                    <a:lumMod val="50000"/>
                  </a:schemeClr>
                </a:solidFill>
              </a:rPr>
              <a:t> yuk </a:t>
            </a:r>
            <a:endParaRPr lang="en-US" sz="3200" b="1" dirty="0">
              <a:solidFill>
                <a:schemeClr val="accent6">
                  <a:lumMod val="50000"/>
                </a:schemeClr>
              </a:solidFill>
            </a:endParaRPr>
          </a:p>
        </p:txBody>
      </p:sp>
    </p:spTree>
    <p:extLst>
      <p:ext uri="{BB962C8B-B14F-4D97-AF65-F5344CB8AC3E}">
        <p14:creationId xmlns:p14="http://schemas.microsoft.com/office/powerpoint/2010/main" val="906764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1"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additive="base">
                                        <p:cTn id="16" dur="500" fill="hold"/>
                                        <p:tgtEl>
                                          <p:spTgt spid="6"/>
                                        </p:tgtEl>
                                        <p:attrNameLst>
                                          <p:attrName>ppt_x</p:attrName>
                                        </p:attrNameLst>
                                      </p:cBhvr>
                                      <p:tavLst>
                                        <p:tav tm="0">
                                          <p:val>
                                            <p:strVal val="#ppt_x"/>
                                          </p:val>
                                        </p:tav>
                                        <p:tav tm="100000">
                                          <p:val>
                                            <p:strVal val="#ppt_x"/>
                                          </p:val>
                                        </p:tav>
                                      </p:tavLst>
                                    </p:anim>
                                    <p:anim calcmode="lin" valueType="num">
                                      <p:cBhvr additive="base">
                                        <p:cTn id="17"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heel(1)">
                                      <p:cBhvr>
                                        <p:cTn id="2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6" grpId="0"/>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322629" cy="6988629"/>
          </a:xfrm>
          <a:prstGeom prst="rect">
            <a:avLst/>
          </a:prstGeom>
        </p:spPr>
      </p:pic>
      <p:sp>
        <p:nvSpPr>
          <p:cNvPr id="5" name="Flowchart: Alternate Process 4"/>
          <p:cNvSpPr/>
          <p:nvPr/>
        </p:nvSpPr>
        <p:spPr>
          <a:xfrm>
            <a:off x="3614056" y="304800"/>
            <a:ext cx="8345715" cy="1306286"/>
          </a:xfrm>
          <a:prstGeom prst="flowChartAlternateProces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b="1" dirty="0">
                <a:solidFill>
                  <a:schemeClr val="tx1"/>
                </a:solidFill>
              </a:rPr>
              <a:t> </a:t>
            </a:r>
            <a:endParaRPr lang="en-ID" sz="3600" b="1" dirty="0">
              <a:solidFill>
                <a:schemeClr val="tx1"/>
              </a:solidFill>
            </a:endParaRPr>
          </a:p>
          <a:p>
            <a:pPr algn="ctr"/>
            <a:endParaRPr lang="en-ID" sz="3600" b="1" dirty="0" smtClean="0">
              <a:solidFill>
                <a:schemeClr val="tx1"/>
              </a:solidFill>
            </a:endParaRPr>
          </a:p>
          <a:p>
            <a:pPr algn="ctr"/>
            <a:r>
              <a:rPr lang="id-ID" sz="3600" b="1" dirty="0" smtClean="0">
                <a:solidFill>
                  <a:schemeClr val="tx1"/>
                </a:solidFill>
              </a:rPr>
              <a:t>Macam-macam </a:t>
            </a:r>
            <a:r>
              <a:rPr lang="id-ID" sz="3600" b="1" dirty="0">
                <a:solidFill>
                  <a:schemeClr val="tx1"/>
                </a:solidFill>
              </a:rPr>
              <a:t>tempat umum yang harus dijaga kebersihannya :</a:t>
            </a:r>
            <a:r>
              <a:rPr lang="en-ID" sz="3600" b="1" dirty="0">
                <a:solidFill>
                  <a:schemeClr val="tx1"/>
                </a:solidFill>
              </a:rPr>
              <a:t/>
            </a:r>
            <a:br>
              <a:rPr lang="en-ID" sz="3600" b="1" dirty="0">
                <a:solidFill>
                  <a:schemeClr val="tx1"/>
                </a:solidFill>
              </a:rPr>
            </a:br>
            <a:r>
              <a:rPr lang="en-ID" sz="3600" b="1" dirty="0">
                <a:solidFill>
                  <a:schemeClr val="tx1"/>
                </a:solidFill>
              </a:rPr>
              <a:t/>
            </a:r>
            <a:br>
              <a:rPr lang="en-ID" sz="3600" b="1" dirty="0">
                <a:solidFill>
                  <a:schemeClr val="tx1"/>
                </a:solidFill>
              </a:rPr>
            </a:br>
            <a:endParaRPr lang="en-US" sz="3600" b="1" dirty="0">
              <a:solidFill>
                <a:schemeClr val="tx1"/>
              </a:solidFill>
            </a:endParaRPr>
          </a:p>
        </p:txBody>
      </p:sp>
      <p:pic>
        <p:nvPicPr>
          <p:cNvPr id="7" name="Picture 6"/>
          <p:cNvPicPr/>
          <p:nvPr/>
        </p:nvPicPr>
        <p:blipFill>
          <a:blip r:embed="rId3">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2917550" y="2412999"/>
            <a:ext cx="3933192" cy="3595915"/>
          </a:xfrm>
          <a:prstGeom prst="rect">
            <a:avLst/>
          </a:prstGeom>
          <a:noFill/>
          <a:ln>
            <a:noFill/>
          </a:ln>
        </p:spPr>
      </p:pic>
      <p:pic>
        <p:nvPicPr>
          <p:cNvPr id="8" name="Picture 7"/>
          <p:cNvPicPr/>
          <p:nvPr/>
        </p:nvPicPr>
        <p:blipFill>
          <a:blip r:embed="rId5">
            <a:extLst>
              <a:ext uri="{BEBA8EAE-BF5A-486C-A8C5-ECC9F3942E4B}">
                <a14:imgProps xmlns:a14="http://schemas.microsoft.com/office/drawing/2010/main">
                  <a14:imgLayer r:embed="rId6">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7366974" y="2412999"/>
            <a:ext cx="4055768" cy="3410857"/>
          </a:xfrm>
          <a:prstGeom prst="rect">
            <a:avLst/>
          </a:prstGeom>
          <a:noFill/>
          <a:ln>
            <a:noFill/>
          </a:ln>
        </p:spPr>
      </p:pic>
    </p:spTree>
    <p:extLst>
      <p:ext uri="{BB962C8B-B14F-4D97-AF65-F5344CB8AC3E}">
        <p14:creationId xmlns:p14="http://schemas.microsoft.com/office/powerpoint/2010/main" val="311163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500" fill="hold"/>
                                        <p:tgtEl>
                                          <p:spTgt spid="7"/>
                                        </p:tgtEl>
                                        <p:attrNameLst>
                                          <p:attrName>ppt_w</p:attrName>
                                        </p:attrNameLst>
                                      </p:cBhvr>
                                      <p:tavLst>
                                        <p:tav tm="0">
                                          <p:val>
                                            <p:fltVal val="0"/>
                                          </p:val>
                                        </p:tav>
                                        <p:tav tm="100000">
                                          <p:val>
                                            <p:strVal val="#ppt_w"/>
                                          </p:val>
                                        </p:tav>
                                      </p:tavLst>
                                    </p:anim>
                                    <p:anim calcmode="lin" valueType="num">
                                      <p:cBhvr>
                                        <p:cTn id="14" dur="500" fill="hold"/>
                                        <p:tgtEl>
                                          <p:spTgt spid="7"/>
                                        </p:tgtEl>
                                        <p:attrNameLst>
                                          <p:attrName>ppt_h</p:attrName>
                                        </p:attrNameLst>
                                      </p:cBhvr>
                                      <p:tavLst>
                                        <p:tav tm="0">
                                          <p:val>
                                            <p:fltVal val="0"/>
                                          </p:val>
                                        </p:tav>
                                        <p:tav tm="100000">
                                          <p:val>
                                            <p:strVal val="#ppt_h"/>
                                          </p:val>
                                        </p:tav>
                                      </p:tavLst>
                                    </p:anim>
                                    <p:animEffect transition="in" filter="fade">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nodeType="clickEffect">
                                  <p:stCondLst>
                                    <p:cond delay="0"/>
                                  </p:stCondLst>
                                  <p:childTnLst>
                                    <p:set>
                                      <p:cBhvr>
                                        <p:cTn id="19" dur="1" fill="hold">
                                          <p:stCondLst>
                                            <p:cond delay="0"/>
                                          </p:stCondLst>
                                        </p:cTn>
                                        <p:tgtEl>
                                          <p:spTgt spid="8"/>
                                        </p:tgtEl>
                                        <p:attrNameLst>
                                          <p:attrName>style.visibility</p:attrName>
                                        </p:attrNameLst>
                                      </p:cBhvr>
                                      <p:to>
                                        <p:strVal val="visible"/>
                                      </p:to>
                                    </p:set>
                                    <p:anim calcmode="lin" valueType="num">
                                      <p:cBhvr>
                                        <p:cTn id="20" dur="500" fill="hold"/>
                                        <p:tgtEl>
                                          <p:spTgt spid="8"/>
                                        </p:tgtEl>
                                        <p:attrNameLst>
                                          <p:attrName>ppt_w</p:attrName>
                                        </p:attrNameLst>
                                      </p:cBhvr>
                                      <p:tavLst>
                                        <p:tav tm="0">
                                          <p:val>
                                            <p:fltVal val="0"/>
                                          </p:val>
                                        </p:tav>
                                        <p:tav tm="100000">
                                          <p:val>
                                            <p:strVal val="#ppt_w"/>
                                          </p:val>
                                        </p:tav>
                                      </p:tavLst>
                                    </p:anim>
                                    <p:anim calcmode="lin" valueType="num">
                                      <p:cBhvr>
                                        <p:cTn id="21" dur="500" fill="hold"/>
                                        <p:tgtEl>
                                          <p:spTgt spid="8"/>
                                        </p:tgtEl>
                                        <p:attrNameLst>
                                          <p:attrName>ppt_h</p:attrName>
                                        </p:attrNameLst>
                                      </p:cBhvr>
                                      <p:tavLst>
                                        <p:tav tm="0">
                                          <p:val>
                                            <p:fltVal val="0"/>
                                          </p:val>
                                        </p:tav>
                                        <p:tav tm="100000">
                                          <p:val>
                                            <p:strVal val="#ppt_h"/>
                                          </p:val>
                                        </p:tav>
                                      </p:tavLst>
                                    </p:anim>
                                    <p:animEffect transition="in" filter="fade">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Flowchart: Alternate Process 4"/>
          <p:cNvSpPr/>
          <p:nvPr/>
        </p:nvSpPr>
        <p:spPr>
          <a:xfrm>
            <a:off x="1923142" y="711200"/>
            <a:ext cx="8345715" cy="1335315"/>
          </a:xfrm>
          <a:prstGeom prst="flowChartAlternateProces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b="1" dirty="0">
                <a:solidFill>
                  <a:schemeClr val="tx1"/>
                </a:solidFill>
              </a:rPr>
              <a:t> </a:t>
            </a:r>
            <a:endParaRPr lang="en-ID" sz="3600" b="1" dirty="0">
              <a:solidFill>
                <a:schemeClr val="tx1"/>
              </a:solidFill>
            </a:endParaRPr>
          </a:p>
          <a:p>
            <a:pPr algn="ctr"/>
            <a:endParaRPr lang="en-ID" sz="3600" b="1" dirty="0" smtClean="0">
              <a:solidFill>
                <a:schemeClr val="tx1"/>
              </a:solidFill>
            </a:endParaRPr>
          </a:p>
          <a:p>
            <a:pPr algn="ctr"/>
            <a:r>
              <a:rPr lang="id-ID" sz="3600" b="1" dirty="0" smtClean="0">
                <a:solidFill>
                  <a:schemeClr val="tx1"/>
                </a:solidFill>
              </a:rPr>
              <a:t>Macam-macam </a:t>
            </a:r>
            <a:r>
              <a:rPr lang="id-ID" sz="3600" b="1" dirty="0">
                <a:solidFill>
                  <a:schemeClr val="tx1"/>
                </a:solidFill>
              </a:rPr>
              <a:t>tempat umum yang harus dijaga kebersihannya :</a:t>
            </a:r>
            <a:r>
              <a:rPr lang="en-ID" sz="3600" b="1" dirty="0">
                <a:solidFill>
                  <a:schemeClr val="tx1"/>
                </a:solidFill>
              </a:rPr>
              <a:t/>
            </a:r>
            <a:br>
              <a:rPr lang="en-ID" sz="3600" b="1" dirty="0">
                <a:solidFill>
                  <a:schemeClr val="tx1"/>
                </a:solidFill>
              </a:rPr>
            </a:br>
            <a:r>
              <a:rPr lang="en-ID" sz="3600" b="1" dirty="0">
                <a:solidFill>
                  <a:schemeClr val="tx1"/>
                </a:solidFill>
              </a:rPr>
              <a:t/>
            </a:r>
            <a:br>
              <a:rPr lang="en-ID" sz="3600" b="1" dirty="0">
                <a:solidFill>
                  <a:schemeClr val="tx1"/>
                </a:solidFill>
              </a:rPr>
            </a:br>
            <a:endParaRPr lang="en-US" sz="3600" b="1" dirty="0">
              <a:solidFill>
                <a:schemeClr val="tx1"/>
              </a:solidFill>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1610171" y="2280556"/>
            <a:ext cx="4122971" cy="2812144"/>
          </a:xfrm>
          <a:prstGeom prst="rect">
            <a:avLst/>
          </a:prstGeom>
          <a:noFill/>
          <a:ln>
            <a:noFill/>
          </a:ln>
        </p:spPr>
      </p:pic>
      <p:pic>
        <p:nvPicPr>
          <p:cNvPr id="7" name="Picture 6"/>
          <p:cNvPicPr/>
          <p:nvPr/>
        </p:nvPicPr>
        <p:blipFill>
          <a:blip r:embed="rId4">
            <a:extLst>
              <a:ext uri="{BEBA8EAE-BF5A-486C-A8C5-ECC9F3942E4B}">
                <a14:imgProps xmlns:a14="http://schemas.microsoft.com/office/drawing/2010/main">
                  <a14:imgLayer r:embed="rId5">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6334500" y="3239422"/>
            <a:ext cx="4522186" cy="2490399"/>
          </a:xfrm>
          <a:prstGeom prst="rect">
            <a:avLst/>
          </a:prstGeom>
          <a:noFill/>
          <a:ln>
            <a:noFill/>
          </a:ln>
        </p:spPr>
      </p:pic>
    </p:spTree>
    <p:extLst>
      <p:ext uri="{BB962C8B-B14F-4D97-AF65-F5344CB8AC3E}">
        <p14:creationId xmlns:p14="http://schemas.microsoft.com/office/powerpoint/2010/main" val="846327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500" fill="hold"/>
                                        <p:tgtEl>
                                          <p:spTgt spid="7"/>
                                        </p:tgtEl>
                                        <p:attrNameLst>
                                          <p:attrName>ppt_w</p:attrName>
                                        </p:attrNameLst>
                                      </p:cBhvr>
                                      <p:tavLst>
                                        <p:tav tm="0">
                                          <p:val>
                                            <p:fltVal val="0"/>
                                          </p:val>
                                        </p:tav>
                                        <p:tav tm="100000">
                                          <p:val>
                                            <p:strVal val="#ppt_w"/>
                                          </p:val>
                                        </p:tav>
                                      </p:tavLst>
                                    </p:anim>
                                    <p:anim calcmode="lin" valueType="num">
                                      <p:cBhvr>
                                        <p:cTn id="20" dur="500" fill="hold"/>
                                        <p:tgtEl>
                                          <p:spTgt spid="7"/>
                                        </p:tgtEl>
                                        <p:attrNameLst>
                                          <p:attrName>ppt_h</p:attrName>
                                        </p:attrNameLst>
                                      </p:cBhvr>
                                      <p:tavLst>
                                        <p:tav tm="0">
                                          <p:val>
                                            <p:fltVal val="0"/>
                                          </p:val>
                                        </p:tav>
                                        <p:tav tm="100000">
                                          <p:val>
                                            <p:strVal val="#ppt_h"/>
                                          </p:val>
                                        </p:tav>
                                      </p:tavLst>
                                    </p:anim>
                                    <p:animEffect transition="in" filter="fade">
                                      <p:cBhvr>
                                        <p:cTn id="2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Rounded Rectangle 4"/>
          <p:cNvSpPr/>
          <p:nvPr/>
        </p:nvSpPr>
        <p:spPr>
          <a:xfrm>
            <a:off x="2467429" y="580571"/>
            <a:ext cx="6821714" cy="1364343"/>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sz="4000" b="1" dirty="0" smtClean="0">
                <a:solidFill>
                  <a:srgbClr val="FF0000"/>
                </a:solidFill>
              </a:rPr>
              <a:t>PEMBELAJARAN HARI INI</a:t>
            </a:r>
            <a:endParaRPr lang="en-US" sz="4000" b="1" dirty="0">
              <a:solidFill>
                <a:srgbClr val="FF0000"/>
              </a:solidFill>
            </a:endParaRPr>
          </a:p>
        </p:txBody>
      </p:sp>
      <p:sp>
        <p:nvSpPr>
          <p:cNvPr id="6" name="Diamond 5">
            <a:hlinkClick r:id="rId3" action="ppaction://hlinksldjump"/>
          </p:cNvPr>
          <p:cNvSpPr/>
          <p:nvPr/>
        </p:nvSpPr>
        <p:spPr>
          <a:xfrm>
            <a:off x="575290" y="2804452"/>
            <a:ext cx="4165601" cy="3048000"/>
          </a:xfrm>
          <a:prstGeom prst="diamond">
            <a:avLst/>
          </a:prstGeom>
          <a:solidFill>
            <a:srgbClr val="65CB6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sz="2800" b="1" dirty="0" smtClean="0">
                <a:solidFill>
                  <a:srgbClr val="FF0000"/>
                </a:solidFill>
              </a:rPr>
              <a:t>Nama </a:t>
            </a:r>
            <a:r>
              <a:rPr lang="en-ID" sz="2800" b="1" dirty="0" err="1" smtClean="0">
                <a:solidFill>
                  <a:srgbClr val="FF0000"/>
                </a:solidFill>
              </a:rPr>
              <a:t>alat</a:t>
            </a:r>
            <a:r>
              <a:rPr lang="en-ID" sz="2800" b="1" dirty="0" smtClean="0">
                <a:solidFill>
                  <a:srgbClr val="FF0000"/>
                </a:solidFill>
              </a:rPr>
              <a:t> </a:t>
            </a:r>
            <a:r>
              <a:rPr lang="en-ID" sz="2800" b="1" dirty="0" err="1" smtClean="0">
                <a:solidFill>
                  <a:srgbClr val="FF0000"/>
                </a:solidFill>
              </a:rPr>
              <a:t>dan</a:t>
            </a:r>
            <a:r>
              <a:rPr lang="en-ID" sz="2800" b="1" dirty="0" smtClean="0">
                <a:solidFill>
                  <a:srgbClr val="FF0000"/>
                </a:solidFill>
              </a:rPr>
              <a:t> </a:t>
            </a:r>
            <a:r>
              <a:rPr lang="en-ID" sz="2800" b="1" dirty="0" err="1" smtClean="0">
                <a:solidFill>
                  <a:srgbClr val="FF0000"/>
                </a:solidFill>
              </a:rPr>
              <a:t>fungsi</a:t>
            </a:r>
            <a:r>
              <a:rPr lang="en-ID" sz="2800" b="1" dirty="0" smtClean="0">
                <a:solidFill>
                  <a:srgbClr val="FF0000"/>
                </a:solidFill>
              </a:rPr>
              <a:t> </a:t>
            </a:r>
            <a:r>
              <a:rPr lang="en-ID" sz="2800" b="1" dirty="0" err="1" smtClean="0">
                <a:solidFill>
                  <a:srgbClr val="FF0000"/>
                </a:solidFill>
              </a:rPr>
              <a:t>alat</a:t>
            </a:r>
            <a:r>
              <a:rPr lang="en-ID" sz="2800" b="1" dirty="0" smtClean="0">
                <a:solidFill>
                  <a:srgbClr val="FF0000"/>
                </a:solidFill>
              </a:rPr>
              <a:t> </a:t>
            </a:r>
            <a:r>
              <a:rPr lang="en-ID" sz="2800" b="1" dirty="0" err="1" smtClean="0">
                <a:solidFill>
                  <a:srgbClr val="FF0000"/>
                </a:solidFill>
              </a:rPr>
              <a:t>kebersihan</a:t>
            </a:r>
            <a:r>
              <a:rPr lang="en-ID" sz="2800" b="1" dirty="0" smtClean="0">
                <a:solidFill>
                  <a:srgbClr val="FF0000"/>
                </a:solidFill>
              </a:rPr>
              <a:t> </a:t>
            </a:r>
            <a:endParaRPr lang="en-US" sz="2800" b="1" dirty="0">
              <a:solidFill>
                <a:srgbClr val="FF0000"/>
              </a:solidFill>
            </a:endParaRPr>
          </a:p>
        </p:txBody>
      </p:sp>
      <p:sp>
        <p:nvSpPr>
          <p:cNvPr id="7" name="Diamond 6">
            <a:hlinkClick r:id="rId4" action="ppaction://hlinksldjump"/>
          </p:cNvPr>
          <p:cNvSpPr/>
          <p:nvPr/>
        </p:nvSpPr>
        <p:spPr>
          <a:xfrm>
            <a:off x="4740891" y="2731448"/>
            <a:ext cx="4457206" cy="3194009"/>
          </a:xfrm>
          <a:prstGeom prst="diamond">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b="1" dirty="0">
                <a:solidFill>
                  <a:srgbClr val="FF0000"/>
                </a:solidFill>
              </a:rPr>
              <a:t>Macam-macam tempat umum yang harus dijaga kebersihannya</a:t>
            </a:r>
            <a:endParaRPr lang="en-US" sz="2400" b="1" dirty="0">
              <a:solidFill>
                <a:srgbClr val="FF0000"/>
              </a:solidFill>
            </a:endParaRPr>
          </a:p>
        </p:txBody>
      </p:sp>
    </p:spTree>
    <p:extLst>
      <p:ext uri="{BB962C8B-B14F-4D97-AF65-F5344CB8AC3E}">
        <p14:creationId xmlns:p14="http://schemas.microsoft.com/office/powerpoint/2010/main" val="365743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ppt_w</p:attrName>
                                        </p:attrNameLst>
                                      </p:cBhvr>
                                      <p:tavLst>
                                        <p:tav tm="0" fmla="#ppt_w*sin(2.5*pi*$)">
                                          <p:val>
                                            <p:fltVal val="0"/>
                                          </p:val>
                                        </p:tav>
                                        <p:tav tm="100000">
                                          <p:val>
                                            <p:fltVal val="1"/>
                                          </p:val>
                                        </p:tav>
                                      </p:tavLst>
                                    </p:anim>
                                    <p:anim calcmode="lin" valueType="num">
                                      <p:cBhvr>
                                        <p:cTn id="9"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ipe(down)">
                                      <p:cBhvr>
                                        <p:cTn id="2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6" name="Flowchart: Alternate Process 5"/>
          <p:cNvSpPr/>
          <p:nvPr/>
        </p:nvSpPr>
        <p:spPr>
          <a:xfrm>
            <a:off x="4108862" y="435428"/>
            <a:ext cx="5177642" cy="1088572"/>
          </a:xfrm>
          <a:prstGeom prst="flowChartAlternateProces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b="1" dirty="0">
                <a:solidFill>
                  <a:srgbClr val="FF0000"/>
                </a:solidFill>
              </a:rPr>
              <a:t>ALAT-ALAT KEBERSIHAN</a:t>
            </a:r>
            <a:endParaRPr lang="en-US" sz="3600" b="1" dirty="0">
              <a:solidFill>
                <a:srgbClr val="FF0000"/>
              </a:solidFill>
            </a:endParaRPr>
          </a:p>
        </p:txBody>
      </p:sp>
      <p:sp>
        <p:nvSpPr>
          <p:cNvPr id="7" name="Oval 6"/>
          <p:cNvSpPr/>
          <p:nvPr/>
        </p:nvSpPr>
        <p:spPr>
          <a:xfrm>
            <a:off x="3503221" y="2982035"/>
            <a:ext cx="6103917" cy="3875965"/>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a:lnSpc>
                <a:spcPct val="115000"/>
              </a:lnSpc>
              <a:spcAft>
                <a:spcPts val="1000"/>
              </a:spcAft>
              <a:tabLst>
                <a:tab pos="3667125" algn="l"/>
              </a:tabLst>
            </a:pPr>
            <a:r>
              <a:rPr lang="id-ID" sz="2400" b="1" dirty="0">
                <a:solidFill>
                  <a:srgbClr val="FF0000"/>
                </a:solidFill>
                <a:latin typeface="Comic Sans MS" panose="030F0702030302020204" pitchFamily="66" charset="0"/>
                <a:ea typeface="Calibri" panose="020F0502020204030204" pitchFamily="34" charset="0"/>
                <a:cs typeface="Times New Roman" panose="02020603050405020304" pitchFamily="18" charset="0"/>
              </a:rPr>
              <a:t>Dalam menjaga kebersihan di lingkungan sekitar, kita membutuhkan alat-alat kebersihan. Alat-alat kebersihan memudahkan kita untuk membersihkan suatu tempat.</a:t>
            </a:r>
            <a:endParaRPr lang="en-ID"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72136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6"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down)">
                                      <p:cBhvr>
                                        <p:cTn id="11" dur="580">
                                          <p:stCondLst>
                                            <p:cond delay="0"/>
                                          </p:stCondLst>
                                        </p:cTn>
                                        <p:tgtEl>
                                          <p:spTgt spid="7"/>
                                        </p:tgtEl>
                                      </p:cBhvr>
                                    </p:animEffect>
                                    <p:anim calcmode="lin" valueType="num">
                                      <p:cBhvr>
                                        <p:cTn id="12"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7" dur="26">
                                          <p:stCondLst>
                                            <p:cond delay="650"/>
                                          </p:stCondLst>
                                        </p:cTn>
                                        <p:tgtEl>
                                          <p:spTgt spid="7"/>
                                        </p:tgtEl>
                                      </p:cBhvr>
                                      <p:to x="100000" y="60000"/>
                                    </p:animScale>
                                    <p:animScale>
                                      <p:cBhvr>
                                        <p:cTn id="18" dur="166" decel="50000">
                                          <p:stCondLst>
                                            <p:cond delay="676"/>
                                          </p:stCondLst>
                                        </p:cTn>
                                        <p:tgtEl>
                                          <p:spTgt spid="7"/>
                                        </p:tgtEl>
                                      </p:cBhvr>
                                      <p:to x="100000" y="100000"/>
                                    </p:animScale>
                                    <p:animScale>
                                      <p:cBhvr>
                                        <p:cTn id="19" dur="26">
                                          <p:stCondLst>
                                            <p:cond delay="1312"/>
                                          </p:stCondLst>
                                        </p:cTn>
                                        <p:tgtEl>
                                          <p:spTgt spid="7"/>
                                        </p:tgtEl>
                                      </p:cBhvr>
                                      <p:to x="100000" y="80000"/>
                                    </p:animScale>
                                    <p:animScale>
                                      <p:cBhvr>
                                        <p:cTn id="20" dur="166" decel="50000">
                                          <p:stCondLst>
                                            <p:cond delay="1338"/>
                                          </p:stCondLst>
                                        </p:cTn>
                                        <p:tgtEl>
                                          <p:spTgt spid="7"/>
                                        </p:tgtEl>
                                      </p:cBhvr>
                                      <p:to x="100000" y="100000"/>
                                    </p:animScale>
                                    <p:animScale>
                                      <p:cBhvr>
                                        <p:cTn id="21" dur="26">
                                          <p:stCondLst>
                                            <p:cond delay="1642"/>
                                          </p:stCondLst>
                                        </p:cTn>
                                        <p:tgtEl>
                                          <p:spTgt spid="7"/>
                                        </p:tgtEl>
                                      </p:cBhvr>
                                      <p:to x="100000" y="90000"/>
                                    </p:animScale>
                                    <p:animScale>
                                      <p:cBhvr>
                                        <p:cTn id="22" dur="166" decel="50000">
                                          <p:stCondLst>
                                            <p:cond delay="1668"/>
                                          </p:stCondLst>
                                        </p:cTn>
                                        <p:tgtEl>
                                          <p:spTgt spid="7"/>
                                        </p:tgtEl>
                                      </p:cBhvr>
                                      <p:to x="100000" y="100000"/>
                                    </p:animScale>
                                    <p:animScale>
                                      <p:cBhvr>
                                        <p:cTn id="23" dur="26">
                                          <p:stCondLst>
                                            <p:cond delay="1808"/>
                                          </p:stCondLst>
                                        </p:cTn>
                                        <p:tgtEl>
                                          <p:spTgt spid="7"/>
                                        </p:tgtEl>
                                      </p:cBhvr>
                                      <p:to x="100000" y="95000"/>
                                    </p:animScale>
                                    <p:animScale>
                                      <p:cBhvr>
                                        <p:cTn id="24" dur="166" decel="50000">
                                          <p:stCondLst>
                                            <p:cond delay="1834"/>
                                          </p:stCondLst>
                                        </p:cTn>
                                        <p:tgtEl>
                                          <p:spTgt spid="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
        <p:nvSpPr>
          <p:cNvPr id="5" name="Flowchart: Alternate Process 4"/>
          <p:cNvSpPr/>
          <p:nvPr/>
        </p:nvSpPr>
        <p:spPr>
          <a:xfrm>
            <a:off x="6531429" y="348341"/>
            <a:ext cx="5341257" cy="1277259"/>
          </a:xfrm>
          <a:prstGeom prst="flowChartAlternateProces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3600" b="1" dirty="0" smtClean="0">
              <a:solidFill>
                <a:srgbClr val="FF0000"/>
              </a:solidFill>
            </a:endParaRPr>
          </a:p>
          <a:p>
            <a:pPr algn="ctr"/>
            <a:r>
              <a:rPr lang="id-ID" sz="3600" b="1" dirty="0" smtClean="0">
                <a:solidFill>
                  <a:srgbClr val="FF0000"/>
                </a:solidFill>
              </a:rPr>
              <a:t>ALAT-ALAT </a:t>
            </a:r>
            <a:r>
              <a:rPr lang="id-ID" sz="3600" b="1" dirty="0">
                <a:solidFill>
                  <a:srgbClr val="FF0000"/>
                </a:solidFill>
              </a:rPr>
              <a:t>KEBERSIHAN</a:t>
            </a:r>
            <a:r>
              <a:rPr lang="en-ID" sz="3600" dirty="0">
                <a:solidFill>
                  <a:srgbClr val="FF0000"/>
                </a:solidFill>
              </a:rPr>
              <a:t/>
            </a:r>
            <a:br>
              <a:rPr lang="en-ID" sz="3600" dirty="0">
                <a:solidFill>
                  <a:srgbClr val="FF0000"/>
                </a:solidFill>
              </a:rPr>
            </a:br>
            <a:endParaRPr lang="en-US" sz="3600" b="1" dirty="0">
              <a:solidFill>
                <a:srgbClr val="FF0000"/>
              </a:solidFill>
            </a:endParaRPr>
          </a:p>
        </p:txBody>
      </p:sp>
      <p:sp>
        <p:nvSpPr>
          <p:cNvPr id="7" name="Flowchart: Internal Storage 6"/>
          <p:cNvSpPr/>
          <p:nvPr/>
        </p:nvSpPr>
        <p:spPr>
          <a:xfrm>
            <a:off x="6096000" y="3428999"/>
            <a:ext cx="4920343" cy="2975427"/>
          </a:xfrm>
          <a:prstGeom prst="flowChartInternalStorag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sz="4400" dirty="0">
                <a:solidFill>
                  <a:srgbClr val="FF0000"/>
                </a:solidFill>
                <a:latin typeface="Comic Sans MS" panose="030F0702030302020204" pitchFamily="66" charset="0"/>
                <a:ea typeface="Calibri" panose="020F0502020204030204" pitchFamily="34" charset="0"/>
                <a:cs typeface="Times New Roman" panose="02020603050405020304" pitchFamily="18" charset="0"/>
              </a:rPr>
              <a:t>Sapu </a:t>
            </a:r>
            <a:r>
              <a:rPr lang="en-ID" sz="4400" dirty="0" err="1" smtClean="0">
                <a:solidFill>
                  <a:srgbClr val="FF0000"/>
                </a:solidFill>
                <a:latin typeface="Comic Sans MS" panose="030F0702030302020204" pitchFamily="66" charset="0"/>
                <a:ea typeface="Calibri" panose="020F0502020204030204" pitchFamily="34" charset="0"/>
                <a:cs typeface="Times New Roman" panose="02020603050405020304" pitchFamily="18" charset="0"/>
              </a:rPr>
              <a:t>Ijuk</a:t>
            </a:r>
            <a:r>
              <a:rPr lang="en-ID" sz="4400" dirty="0" smtClean="0">
                <a:solidFill>
                  <a:srgbClr val="FF0000"/>
                </a:solidFill>
                <a:latin typeface="Comic Sans MS" panose="030F0702030302020204" pitchFamily="66" charset="0"/>
                <a:ea typeface="Calibri" panose="020F0502020204030204" pitchFamily="34" charset="0"/>
                <a:cs typeface="Times New Roman" panose="02020603050405020304" pitchFamily="18" charset="0"/>
              </a:rPr>
              <a:t> </a:t>
            </a:r>
            <a:r>
              <a:rPr lang="id-ID" sz="4400" dirty="0" smtClean="0">
                <a:solidFill>
                  <a:srgbClr val="FF0000"/>
                </a:solidFill>
                <a:latin typeface="Comic Sans MS" panose="030F0702030302020204" pitchFamily="66" charset="0"/>
                <a:ea typeface="Calibri" panose="020F0502020204030204" pitchFamily="34" charset="0"/>
                <a:cs typeface="Times New Roman" panose="02020603050405020304" pitchFamily="18" charset="0"/>
              </a:rPr>
              <a:t>digunakan </a:t>
            </a:r>
            <a:r>
              <a:rPr lang="id-ID" sz="4400" dirty="0">
                <a:solidFill>
                  <a:srgbClr val="FF0000"/>
                </a:solidFill>
                <a:latin typeface="Comic Sans MS" panose="030F0702030302020204" pitchFamily="66" charset="0"/>
                <a:ea typeface="Calibri" panose="020F0502020204030204" pitchFamily="34" charset="0"/>
                <a:cs typeface="Times New Roman" panose="02020603050405020304" pitchFamily="18" charset="0"/>
              </a:rPr>
              <a:t>untuk menyapu lantai</a:t>
            </a:r>
            <a:endParaRPr lang="en-US" sz="4400" b="1" dirty="0">
              <a:solidFill>
                <a:srgbClr val="FF0000"/>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73137" y="3428999"/>
            <a:ext cx="2975427" cy="2975427"/>
          </a:xfrm>
          <a:prstGeom prst="rect">
            <a:avLst/>
          </a:prstGeom>
        </p:spPr>
      </p:pic>
    </p:spTree>
    <p:extLst>
      <p:ext uri="{BB962C8B-B14F-4D97-AF65-F5344CB8AC3E}">
        <p14:creationId xmlns:p14="http://schemas.microsoft.com/office/powerpoint/2010/main" val="944370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p:cTn id="25" dur="500" fill="hold"/>
                                        <p:tgtEl>
                                          <p:spTgt spid="7"/>
                                        </p:tgtEl>
                                        <p:attrNameLst>
                                          <p:attrName>ppt_w</p:attrName>
                                        </p:attrNameLst>
                                      </p:cBhvr>
                                      <p:tavLst>
                                        <p:tav tm="0">
                                          <p:val>
                                            <p:fltVal val="0"/>
                                          </p:val>
                                        </p:tav>
                                        <p:tav tm="100000">
                                          <p:val>
                                            <p:strVal val="#ppt_w"/>
                                          </p:val>
                                        </p:tav>
                                      </p:tavLst>
                                    </p:anim>
                                    <p:anim calcmode="lin" valueType="num">
                                      <p:cBhvr>
                                        <p:cTn id="26" dur="500" fill="hold"/>
                                        <p:tgtEl>
                                          <p:spTgt spid="7"/>
                                        </p:tgtEl>
                                        <p:attrNameLst>
                                          <p:attrName>ppt_h</p:attrName>
                                        </p:attrNameLst>
                                      </p:cBhvr>
                                      <p:tavLst>
                                        <p:tav tm="0">
                                          <p:val>
                                            <p:fltVal val="0"/>
                                          </p:val>
                                        </p:tav>
                                        <p:tav tm="100000">
                                          <p:val>
                                            <p:strVal val="#ppt_h"/>
                                          </p:val>
                                        </p:tav>
                                      </p:tavLst>
                                    </p:anim>
                                    <p:animEffect transition="in" filter="fade">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351656" cy="6857999"/>
          </a:xfrm>
          <a:prstGeom prst="rect">
            <a:avLst/>
          </a:prstGeom>
        </p:spPr>
      </p:pic>
      <p:sp>
        <p:nvSpPr>
          <p:cNvPr id="5" name="Flowchart: Alternate Process 4"/>
          <p:cNvSpPr/>
          <p:nvPr/>
        </p:nvSpPr>
        <p:spPr>
          <a:xfrm>
            <a:off x="1567543" y="464456"/>
            <a:ext cx="5529944" cy="1277259"/>
          </a:xfrm>
          <a:prstGeom prst="flowChartAlternateProces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3600" b="1" dirty="0" smtClean="0">
              <a:solidFill>
                <a:srgbClr val="FF0000"/>
              </a:solidFill>
            </a:endParaRPr>
          </a:p>
          <a:p>
            <a:pPr algn="ctr"/>
            <a:r>
              <a:rPr lang="id-ID" sz="3600" b="1" dirty="0" smtClean="0">
                <a:solidFill>
                  <a:srgbClr val="FF0000"/>
                </a:solidFill>
              </a:rPr>
              <a:t>ALAT-ALAT </a:t>
            </a:r>
            <a:r>
              <a:rPr lang="id-ID" sz="3600" b="1" dirty="0">
                <a:solidFill>
                  <a:srgbClr val="FF0000"/>
                </a:solidFill>
              </a:rPr>
              <a:t>KEBERSIHAN</a:t>
            </a:r>
            <a:r>
              <a:rPr lang="en-ID" sz="3600" dirty="0">
                <a:solidFill>
                  <a:srgbClr val="FF0000"/>
                </a:solidFill>
              </a:rPr>
              <a:t/>
            </a:r>
            <a:br>
              <a:rPr lang="en-ID" sz="3600" dirty="0">
                <a:solidFill>
                  <a:srgbClr val="FF0000"/>
                </a:solidFill>
              </a:rPr>
            </a:br>
            <a:endParaRPr lang="en-US" sz="3600" b="1" dirty="0">
              <a:solidFill>
                <a:srgbClr val="FF0000"/>
              </a:solidFill>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8425543" y="2162630"/>
            <a:ext cx="3497943" cy="3033485"/>
          </a:xfrm>
          <a:prstGeom prst="rect">
            <a:avLst/>
          </a:prstGeom>
          <a:noFill/>
          <a:ln>
            <a:solidFill>
              <a:schemeClr val="tx1"/>
            </a:solidFill>
          </a:ln>
        </p:spPr>
      </p:pic>
      <p:sp>
        <p:nvSpPr>
          <p:cNvPr id="7" name="Flowchart: Internal Storage 6"/>
          <p:cNvSpPr/>
          <p:nvPr/>
        </p:nvSpPr>
        <p:spPr>
          <a:xfrm>
            <a:off x="3918856" y="2670629"/>
            <a:ext cx="4397830" cy="3585028"/>
          </a:xfrm>
          <a:prstGeom prst="flowChartInternalStorag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15000"/>
              </a:lnSpc>
              <a:spcAft>
                <a:spcPts val="0"/>
              </a:spcAft>
              <a:tabLst>
                <a:tab pos="1517650" algn="l"/>
              </a:tabLst>
            </a:pPr>
            <a:r>
              <a:rPr lang="id-ID" sz="3600" b="1" dirty="0">
                <a:solidFill>
                  <a:srgbClr val="7030A0"/>
                </a:solidFill>
                <a:latin typeface="Comic Sans MS" panose="030F0702030302020204" pitchFamily="66" charset="0"/>
                <a:ea typeface="Calibri" panose="020F0502020204030204" pitchFamily="34" charset="0"/>
                <a:cs typeface="Times New Roman" panose="02020603050405020304" pitchFamily="18" charset="0"/>
              </a:rPr>
              <a:t>Sapu lidi digunakan untuk membersihkan halaman rumah.</a:t>
            </a:r>
            <a:endParaRPr lang="en-ID" sz="3600" b="1"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89136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p:cTn id="31" dur="500" fill="hold"/>
                                        <p:tgtEl>
                                          <p:spTgt spid="6"/>
                                        </p:tgtEl>
                                        <p:attrNameLst>
                                          <p:attrName>ppt_w</p:attrName>
                                        </p:attrNameLst>
                                      </p:cBhvr>
                                      <p:tavLst>
                                        <p:tav tm="0">
                                          <p:val>
                                            <p:fltVal val="0"/>
                                          </p:val>
                                        </p:tav>
                                        <p:tav tm="100000">
                                          <p:val>
                                            <p:strVal val="#ppt_w"/>
                                          </p:val>
                                        </p:tav>
                                      </p:tavLst>
                                    </p:anim>
                                    <p:anim calcmode="lin" valueType="num">
                                      <p:cBhvr>
                                        <p:cTn id="32" dur="500" fill="hold"/>
                                        <p:tgtEl>
                                          <p:spTgt spid="6"/>
                                        </p:tgtEl>
                                        <p:attrNameLst>
                                          <p:attrName>ppt_h</p:attrName>
                                        </p:attrNameLst>
                                      </p:cBhvr>
                                      <p:tavLst>
                                        <p:tav tm="0">
                                          <p:val>
                                            <p:fltVal val="0"/>
                                          </p:val>
                                        </p:tav>
                                        <p:tav tm="100000">
                                          <p:val>
                                            <p:strVal val="#ppt_h"/>
                                          </p:val>
                                        </p:tav>
                                      </p:tavLst>
                                    </p:anim>
                                    <p:animEffect transition="in" filter="fade">
                                      <p:cBhvr>
                                        <p:cTn id="3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86150"/>
          </a:xfrm>
          <a:prstGeom prst="rect">
            <a:avLst/>
          </a:prstGeom>
        </p:spPr>
      </p:pic>
      <p:sp>
        <p:nvSpPr>
          <p:cNvPr id="5" name="Flowchart: Alternate Process 4"/>
          <p:cNvSpPr/>
          <p:nvPr/>
        </p:nvSpPr>
        <p:spPr>
          <a:xfrm>
            <a:off x="711199" y="333827"/>
            <a:ext cx="5196115" cy="1277259"/>
          </a:xfrm>
          <a:prstGeom prst="flowChartAlternateProces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3600" b="1" dirty="0" smtClean="0">
              <a:solidFill>
                <a:srgbClr val="FF0000"/>
              </a:solidFill>
            </a:endParaRPr>
          </a:p>
          <a:p>
            <a:pPr algn="ctr"/>
            <a:r>
              <a:rPr lang="id-ID" sz="3600" b="1" dirty="0" smtClean="0">
                <a:solidFill>
                  <a:srgbClr val="FF0000"/>
                </a:solidFill>
              </a:rPr>
              <a:t>ALAT-ALAT </a:t>
            </a:r>
            <a:r>
              <a:rPr lang="id-ID" sz="3600" b="1" dirty="0">
                <a:solidFill>
                  <a:srgbClr val="FF0000"/>
                </a:solidFill>
              </a:rPr>
              <a:t>KEBERSIHAN</a:t>
            </a:r>
            <a:r>
              <a:rPr lang="en-ID" sz="3600" dirty="0">
                <a:solidFill>
                  <a:srgbClr val="FF0000"/>
                </a:solidFill>
              </a:rPr>
              <a:t/>
            </a:r>
            <a:br>
              <a:rPr lang="en-ID" sz="3600" dirty="0">
                <a:solidFill>
                  <a:srgbClr val="FF0000"/>
                </a:solidFill>
              </a:rPr>
            </a:br>
            <a:endParaRPr lang="en-US" sz="3600" b="1" dirty="0">
              <a:solidFill>
                <a:srgbClr val="FF0000"/>
              </a:solidFill>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7415108" y="2220686"/>
            <a:ext cx="3891521" cy="2946399"/>
          </a:xfrm>
          <a:prstGeom prst="rect">
            <a:avLst/>
          </a:prstGeom>
          <a:noFill/>
          <a:ln>
            <a:solidFill>
              <a:schemeClr val="tx1"/>
            </a:solidFill>
          </a:ln>
        </p:spPr>
      </p:pic>
      <p:sp>
        <p:nvSpPr>
          <p:cNvPr id="7" name="Rectangle 6"/>
          <p:cNvSpPr/>
          <p:nvPr/>
        </p:nvSpPr>
        <p:spPr>
          <a:xfrm>
            <a:off x="1248229" y="2467429"/>
            <a:ext cx="5936342" cy="2308324"/>
          </a:xfrm>
          <a:prstGeom prst="rect">
            <a:avLst/>
          </a:prstGeom>
        </p:spPr>
        <p:txBody>
          <a:bodyPr wrap="square">
            <a:spAutoFit/>
          </a:bodyPr>
          <a:lstStyle/>
          <a:p>
            <a:r>
              <a:rPr lang="id-ID" sz="4800" b="1" dirty="0">
                <a:solidFill>
                  <a:schemeClr val="accent6">
                    <a:lumMod val="50000"/>
                  </a:schemeClr>
                </a:solidFill>
                <a:latin typeface="Comic Sans MS" panose="030F0702030302020204" pitchFamily="66" charset="0"/>
                <a:ea typeface="Calibri" panose="020F0502020204030204" pitchFamily="34" charset="0"/>
                <a:cs typeface="Times New Roman" panose="02020603050405020304" pitchFamily="18" charset="0"/>
              </a:rPr>
              <a:t>Kemoceng digunakan untuk membersihkan debu</a:t>
            </a:r>
            <a:endParaRPr lang="en-US" sz="4800" b="1" dirty="0">
              <a:solidFill>
                <a:schemeClr val="accent6">
                  <a:lumMod val="50000"/>
                </a:schemeClr>
              </a:solidFill>
            </a:endParaRPr>
          </a:p>
        </p:txBody>
      </p:sp>
    </p:spTree>
    <p:extLst>
      <p:ext uri="{BB962C8B-B14F-4D97-AF65-F5344CB8AC3E}">
        <p14:creationId xmlns:p14="http://schemas.microsoft.com/office/powerpoint/2010/main" val="903654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p:cTn id="25" dur="1000" fill="hold"/>
                                        <p:tgtEl>
                                          <p:spTgt spid="7"/>
                                        </p:tgtEl>
                                        <p:attrNameLst>
                                          <p:attrName>ppt_w</p:attrName>
                                        </p:attrNameLst>
                                      </p:cBhvr>
                                      <p:tavLst>
                                        <p:tav tm="0">
                                          <p:val>
                                            <p:fltVal val="0"/>
                                          </p:val>
                                        </p:tav>
                                        <p:tav tm="100000">
                                          <p:val>
                                            <p:strVal val="#ppt_w"/>
                                          </p:val>
                                        </p:tav>
                                      </p:tavLst>
                                    </p:anim>
                                    <p:anim calcmode="lin" valueType="num">
                                      <p:cBhvr>
                                        <p:cTn id="26" dur="1000" fill="hold"/>
                                        <p:tgtEl>
                                          <p:spTgt spid="7"/>
                                        </p:tgtEl>
                                        <p:attrNameLst>
                                          <p:attrName>ppt_h</p:attrName>
                                        </p:attrNameLst>
                                      </p:cBhvr>
                                      <p:tavLst>
                                        <p:tav tm="0">
                                          <p:val>
                                            <p:fltVal val="0"/>
                                          </p:val>
                                        </p:tav>
                                        <p:tav tm="100000">
                                          <p:val>
                                            <p:strVal val="#ppt_h"/>
                                          </p:val>
                                        </p:tav>
                                      </p:tavLst>
                                    </p:anim>
                                    <p:anim calcmode="lin" valueType="num">
                                      <p:cBhvr>
                                        <p:cTn id="27" dur="1000" fill="hold"/>
                                        <p:tgtEl>
                                          <p:spTgt spid="7"/>
                                        </p:tgtEl>
                                        <p:attrNameLst>
                                          <p:attrName>style.rotation</p:attrName>
                                        </p:attrNameLst>
                                      </p:cBhvr>
                                      <p:tavLst>
                                        <p:tav tm="0">
                                          <p:val>
                                            <p:fltVal val="90"/>
                                          </p:val>
                                        </p:tav>
                                        <p:tav tm="100000">
                                          <p:val>
                                            <p:fltVal val="0"/>
                                          </p:val>
                                        </p:tav>
                                      </p:tavLst>
                                    </p:anim>
                                    <p:animEffect transition="in" filter="fade">
                                      <p:cBhvr>
                                        <p:cTn id="28" dur="1000"/>
                                        <p:tgtEl>
                                          <p:spTgt spid="7"/>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nodeType="clickEffect">
                                  <p:stCondLst>
                                    <p:cond delay="0"/>
                                  </p:stCondLst>
                                  <p:childTnLst>
                                    <p:set>
                                      <p:cBhvr>
                                        <p:cTn id="32" dur="1" fill="hold">
                                          <p:stCondLst>
                                            <p:cond delay="0"/>
                                          </p:stCondLst>
                                        </p:cTn>
                                        <p:tgtEl>
                                          <p:spTgt spid="6"/>
                                        </p:tgtEl>
                                        <p:attrNameLst>
                                          <p:attrName>style.visibility</p:attrName>
                                        </p:attrNameLst>
                                      </p:cBhvr>
                                      <p:to>
                                        <p:strVal val="visible"/>
                                      </p:to>
                                    </p:set>
                                    <p:anim calcmode="lin" valueType="num">
                                      <p:cBhvr>
                                        <p:cTn id="33" dur="500" fill="hold"/>
                                        <p:tgtEl>
                                          <p:spTgt spid="6"/>
                                        </p:tgtEl>
                                        <p:attrNameLst>
                                          <p:attrName>ppt_w</p:attrName>
                                        </p:attrNameLst>
                                      </p:cBhvr>
                                      <p:tavLst>
                                        <p:tav tm="0">
                                          <p:val>
                                            <p:fltVal val="0"/>
                                          </p:val>
                                        </p:tav>
                                        <p:tav tm="100000">
                                          <p:val>
                                            <p:strVal val="#ppt_w"/>
                                          </p:val>
                                        </p:tav>
                                      </p:tavLst>
                                    </p:anim>
                                    <p:anim calcmode="lin" valueType="num">
                                      <p:cBhvr>
                                        <p:cTn id="34" dur="500" fill="hold"/>
                                        <p:tgtEl>
                                          <p:spTgt spid="6"/>
                                        </p:tgtEl>
                                        <p:attrNameLst>
                                          <p:attrName>ppt_h</p:attrName>
                                        </p:attrNameLst>
                                      </p:cBhvr>
                                      <p:tavLst>
                                        <p:tav tm="0">
                                          <p:val>
                                            <p:fltVal val="0"/>
                                          </p:val>
                                        </p:tav>
                                        <p:tav tm="100000">
                                          <p:val>
                                            <p:strVal val="#ppt_h"/>
                                          </p:val>
                                        </p:tav>
                                      </p:tavLst>
                                    </p:anim>
                                    <p:animEffect transition="in" filter="fade">
                                      <p:cBhvr>
                                        <p:cTn id="3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038"/>
            <a:ext cx="12192000" cy="6841924"/>
          </a:xfrm>
          <a:prstGeom prst="rect">
            <a:avLst/>
          </a:prstGeom>
        </p:spPr>
      </p:pic>
      <p:sp>
        <p:nvSpPr>
          <p:cNvPr id="5" name="Flowchart: Alternate Process 4"/>
          <p:cNvSpPr/>
          <p:nvPr/>
        </p:nvSpPr>
        <p:spPr>
          <a:xfrm>
            <a:off x="4151086" y="435427"/>
            <a:ext cx="5718628" cy="1277259"/>
          </a:xfrm>
          <a:prstGeom prst="flowChartAlternateProces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3600" b="1" dirty="0" smtClean="0">
              <a:solidFill>
                <a:srgbClr val="FF0000"/>
              </a:solidFill>
            </a:endParaRPr>
          </a:p>
          <a:p>
            <a:pPr algn="ctr"/>
            <a:r>
              <a:rPr lang="id-ID" sz="3600" b="1" dirty="0" smtClean="0">
                <a:solidFill>
                  <a:srgbClr val="FF0000"/>
                </a:solidFill>
              </a:rPr>
              <a:t>ALAT-ALAT </a:t>
            </a:r>
            <a:r>
              <a:rPr lang="id-ID" sz="3600" b="1" dirty="0">
                <a:solidFill>
                  <a:srgbClr val="FF0000"/>
                </a:solidFill>
              </a:rPr>
              <a:t>KEBERSIHAN</a:t>
            </a:r>
            <a:r>
              <a:rPr lang="en-ID" sz="3600" dirty="0">
                <a:solidFill>
                  <a:srgbClr val="FF0000"/>
                </a:solidFill>
              </a:rPr>
              <a:t/>
            </a:r>
            <a:br>
              <a:rPr lang="en-ID" sz="3600" dirty="0">
                <a:solidFill>
                  <a:srgbClr val="FF0000"/>
                </a:solidFill>
              </a:rPr>
            </a:br>
            <a:endParaRPr lang="en-US" sz="3600" b="1" dirty="0">
              <a:solidFill>
                <a:srgbClr val="FF0000"/>
              </a:solidFill>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7387771" y="2140075"/>
            <a:ext cx="3864374" cy="2620611"/>
          </a:xfrm>
          <a:prstGeom prst="rect">
            <a:avLst/>
          </a:prstGeom>
          <a:noFill/>
          <a:ln>
            <a:solidFill>
              <a:schemeClr val="tx1"/>
            </a:solidFill>
          </a:ln>
        </p:spPr>
      </p:pic>
      <p:sp>
        <p:nvSpPr>
          <p:cNvPr id="7" name="Flowchart: Internal Storage 6"/>
          <p:cNvSpPr/>
          <p:nvPr/>
        </p:nvSpPr>
        <p:spPr>
          <a:xfrm>
            <a:off x="-1" y="2394857"/>
            <a:ext cx="7242629" cy="2365829"/>
          </a:xfrm>
          <a:prstGeom prst="flowChartInternalStorag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15000"/>
              </a:lnSpc>
              <a:spcAft>
                <a:spcPts val="0"/>
              </a:spcAft>
              <a:tabLst>
                <a:tab pos="1517650" algn="l"/>
              </a:tabLst>
            </a:pPr>
            <a:r>
              <a:rPr lang="id-ID" sz="4400" b="1" dirty="0">
                <a:solidFill>
                  <a:srgbClr val="7030A0"/>
                </a:solidFill>
                <a:latin typeface="Comic Sans MS" panose="030F0702030302020204" pitchFamily="66" charset="0"/>
                <a:ea typeface="Calibri" panose="020F0502020204030204" pitchFamily="34" charset="0"/>
                <a:cs typeface="Times New Roman" panose="02020603050405020304" pitchFamily="18" charset="0"/>
              </a:rPr>
              <a:t>Kain pel digunakan untuk mengepel lantai.</a:t>
            </a:r>
            <a:endParaRPr lang="en-ID" sz="4400" b="1"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1000"/>
              </a:spcAft>
              <a:tabLst>
                <a:tab pos="810260" algn="l"/>
              </a:tabLst>
            </a:pPr>
            <a:r>
              <a:rPr lang="id-ID" sz="4400" b="1" dirty="0">
                <a:solidFill>
                  <a:srgbClr val="7030A0"/>
                </a:solidFill>
                <a:latin typeface="Comic Sans MS" panose="030F0702030302020204" pitchFamily="66" charset="0"/>
                <a:ea typeface="Calibri" panose="020F0502020204030204" pitchFamily="34" charset="0"/>
                <a:cs typeface="Times New Roman" panose="02020603050405020304" pitchFamily="18" charset="0"/>
              </a:rPr>
              <a:t> </a:t>
            </a:r>
            <a:endParaRPr lang="en-ID" sz="4400" b="1"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59106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5"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2000"/>
                                        <p:tgtEl>
                                          <p:spTgt spid="7"/>
                                        </p:tgtEl>
                                      </p:cBhvr>
                                    </p:animEffect>
                                    <p:anim calcmode="lin" valueType="num">
                                      <p:cBhvr>
                                        <p:cTn id="26" dur="2000" fill="hold"/>
                                        <p:tgtEl>
                                          <p:spTgt spid="7"/>
                                        </p:tgtEl>
                                        <p:attrNameLst>
                                          <p:attrName>ppt_w</p:attrName>
                                        </p:attrNameLst>
                                      </p:cBhvr>
                                      <p:tavLst>
                                        <p:tav tm="0" fmla="#ppt_w*sin(2.5*pi*$)">
                                          <p:val>
                                            <p:fltVal val="0"/>
                                          </p:val>
                                        </p:tav>
                                        <p:tav tm="100000">
                                          <p:val>
                                            <p:fltVal val="1"/>
                                          </p:val>
                                        </p:tav>
                                      </p:tavLst>
                                    </p:anim>
                                    <p:anim calcmode="lin" valueType="num">
                                      <p:cBhvr>
                                        <p:cTn id="27" dur="20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p:cTn id="32" dur="500" fill="hold"/>
                                        <p:tgtEl>
                                          <p:spTgt spid="6"/>
                                        </p:tgtEl>
                                        <p:attrNameLst>
                                          <p:attrName>ppt_w</p:attrName>
                                        </p:attrNameLst>
                                      </p:cBhvr>
                                      <p:tavLst>
                                        <p:tav tm="0">
                                          <p:val>
                                            <p:fltVal val="0"/>
                                          </p:val>
                                        </p:tav>
                                        <p:tav tm="100000">
                                          <p:val>
                                            <p:strVal val="#ppt_w"/>
                                          </p:val>
                                        </p:tav>
                                      </p:tavLst>
                                    </p:anim>
                                    <p:anim calcmode="lin" valueType="num">
                                      <p:cBhvr>
                                        <p:cTn id="33" dur="500" fill="hold"/>
                                        <p:tgtEl>
                                          <p:spTgt spid="6"/>
                                        </p:tgtEl>
                                        <p:attrNameLst>
                                          <p:attrName>ppt_h</p:attrName>
                                        </p:attrNameLst>
                                      </p:cBhvr>
                                      <p:tavLst>
                                        <p:tav tm="0">
                                          <p:val>
                                            <p:fltVal val="0"/>
                                          </p:val>
                                        </p:tav>
                                        <p:tav tm="100000">
                                          <p:val>
                                            <p:strVal val="#ppt_h"/>
                                          </p:val>
                                        </p:tav>
                                      </p:tavLst>
                                    </p:anim>
                                    <p:animEffect transition="in" filter="fade">
                                      <p:cBhvr>
                                        <p:cTn id="3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038"/>
            <a:ext cx="12192000" cy="6841924"/>
          </a:xfrm>
          <a:prstGeom prst="rect">
            <a:avLst/>
          </a:prstGeom>
        </p:spPr>
      </p:pic>
      <p:sp>
        <p:nvSpPr>
          <p:cNvPr id="5" name="Flowchart: Alternate Process 4"/>
          <p:cNvSpPr/>
          <p:nvPr/>
        </p:nvSpPr>
        <p:spPr>
          <a:xfrm>
            <a:off x="4151086" y="435427"/>
            <a:ext cx="5718628" cy="1277259"/>
          </a:xfrm>
          <a:prstGeom prst="flowChartAlternateProces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3600" b="1" dirty="0" smtClean="0">
              <a:solidFill>
                <a:srgbClr val="FF0000"/>
              </a:solidFill>
            </a:endParaRPr>
          </a:p>
          <a:p>
            <a:pPr algn="ctr"/>
            <a:r>
              <a:rPr lang="id-ID" sz="3600" b="1" dirty="0" smtClean="0">
                <a:solidFill>
                  <a:srgbClr val="FF0000"/>
                </a:solidFill>
              </a:rPr>
              <a:t>ALAT-ALAT </a:t>
            </a:r>
            <a:r>
              <a:rPr lang="id-ID" sz="3600" b="1" dirty="0">
                <a:solidFill>
                  <a:srgbClr val="FF0000"/>
                </a:solidFill>
              </a:rPr>
              <a:t>KEBERSIHAN</a:t>
            </a:r>
            <a:r>
              <a:rPr lang="en-ID" sz="3600" dirty="0">
                <a:solidFill>
                  <a:srgbClr val="FF0000"/>
                </a:solidFill>
              </a:rPr>
              <a:t/>
            </a:r>
            <a:br>
              <a:rPr lang="en-ID" sz="3600" dirty="0">
                <a:solidFill>
                  <a:srgbClr val="FF0000"/>
                </a:solidFill>
              </a:rPr>
            </a:br>
            <a:endParaRPr lang="en-US" sz="3600" b="1" dirty="0">
              <a:solidFill>
                <a:srgbClr val="FF0000"/>
              </a:solidFill>
            </a:endParaRPr>
          </a:p>
        </p:txBody>
      </p:sp>
      <p:sp>
        <p:nvSpPr>
          <p:cNvPr id="7" name="Flowchart: Internal Storage 6"/>
          <p:cNvSpPr/>
          <p:nvPr/>
        </p:nvSpPr>
        <p:spPr>
          <a:xfrm>
            <a:off x="-377371" y="2394857"/>
            <a:ext cx="7619999" cy="2365829"/>
          </a:xfrm>
          <a:prstGeom prst="flowChartInternalStorag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tabLst>
                <a:tab pos="1517650" algn="l"/>
              </a:tabLst>
            </a:pPr>
            <a:r>
              <a:rPr lang="id-ID" sz="3200" b="1" dirty="0">
                <a:solidFill>
                  <a:srgbClr val="7030A0"/>
                </a:solidFill>
                <a:latin typeface="Comic Sans MS" panose="030F0702030302020204" pitchFamily="66" charset="0"/>
                <a:ea typeface="Calibri" panose="020F0502020204030204" pitchFamily="34" charset="0"/>
                <a:cs typeface="Times New Roman" panose="02020603050405020304" pitchFamily="18" charset="0"/>
              </a:rPr>
              <a:t>Pengki digunakan untuk tempat menyerok atau menampung sampah sebelum dibuang.</a:t>
            </a:r>
            <a:endParaRPr lang="en-ID" sz="3200" b="1"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Aft>
                <a:spcPts val="0"/>
              </a:spcAft>
              <a:tabLst>
                <a:tab pos="1517650" algn="l"/>
              </a:tabLst>
            </a:pPr>
            <a:endParaRPr lang="en-ID" sz="3200" b="1"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9999" y="2019305"/>
            <a:ext cx="2684061" cy="2600486"/>
          </a:xfrm>
          <a:prstGeom prst="rect">
            <a:avLst/>
          </a:prstGeom>
        </p:spPr>
      </p:pic>
    </p:spTree>
    <p:extLst>
      <p:ext uri="{BB962C8B-B14F-4D97-AF65-F5344CB8AC3E}">
        <p14:creationId xmlns:p14="http://schemas.microsoft.com/office/powerpoint/2010/main" val="3672184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p:cTn id="25" dur="1000" fill="hold"/>
                                        <p:tgtEl>
                                          <p:spTgt spid="7"/>
                                        </p:tgtEl>
                                        <p:attrNameLst>
                                          <p:attrName>ppt_w</p:attrName>
                                        </p:attrNameLst>
                                      </p:cBhvr>
                                      <p:tavLst>
                                        <p:tav tm="0">
                                          <p:val>
                                            <p:fltVal val="0"/>
                                          </p:val>
                                        </p:tav>
                                        <p:tav tm="100000">
                                          <p:val>
                                            <p:strVal val="#ppt_w"/>
                                          </p:val>
                                        </p:tav>
                                      </p:tavLst>
                                    </p:anim>
                                    <p:anim calcmode="lin" valueType="num">
                                      <p:cBhvr>
                                        <p:cTn id="26" dur="1000" fill="hold"/>
                                        <p:tgtEl>
                                          <p:spTgt spid="7"/>
                                        </p:tgtEl>
                                        <p:attrNameLst>
                                          <p:attrName>ppt_h</p:attrName>
                                        </p:attrNameLst>
                                      </p:cBhvr>
                                      <p:tavLst>
                                        <p:tav tm="0">
                                          <p:val>
                                            <p:fltVal val="0"/>
                                          </p:val>
                                        </p:tav>
                                        <p:tav tm="100000">
                                          <p:val>
                                            <p:strVal val="#ppt_h"/>
                                          </p:val>
                                        </p:tav>
                                      </p:tavLst>
                                    </p:anim>
                                    <p:anim calcmode="lin" valueType="num">
                                      <p:cBhvr>
                                        <p:cTn id="27" dur="1000" fill="hold"/>
                                        <p:tgtEl>
                                          <p:spTgt spid="7"/>
                                        </p:tgtEl>
                                        <p:attrNameLst>
                                          <p:attrName>style.rotation</p:attrName>
                                        </p:attrNameLst>
                                      </p:cBhvr>
                                      <p:tavLst>
                                        <p:tav tm="0">
                                          <p:val>
                                            <p:fltVal val="90"/>
                                          </p:val>
                                        </p:tav>
                                        <p:tav tm="100000">
                                          <p:val>
                                            <p:fltVal val="0"/>
                                          </p:val>
                                        </p:tav>
                                      </p:tavLst>
                                    </p:anim>
                                    <p:animEffect transition="in" filter="fade">
                                      <p:cBhvr>
                                        <p:cTn id="28"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038"/>
            <a:ext cx="12206323" cy="6849962"/>
          </a:xfrm>
          <a:prstGeom prst="rect">
            <a:avLst/>
          </a:prstGeom>
        </p:spPr>
      </p:pic>
      <p:sp>
        <p:nvSpPr>
          <p:cNvPr id="5" name="Flowchart: Alternate Process 4"/>
          <p:cNvSpPr/>
          <p:nvPr/>
        </p:nvSpPr>
        <p:spPr>
          <a:xfrm>
            <a:off x="2699561" y="174171"/>
            <a:ext cx="5733239" cy="1567544"/>
          </a:xfrm>
          <a:prstGeom prst="flowChartAlternateProces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600" b="1" dirty="0">
                <a:solidFill>
                  <a:srgbClr val="C00000"/>
                </a:solidFill>
              </a:rPr>
              <a:t>MENJAGA KEBERSIHAN DI TEMPAT UMUM</a:t>
            </a:r>
            <a:endParaRPr lang="en-US" sz="3600" b="1" dirty="0">
              <a:solidFill>
                <a:srgbClr val="C00000"/>
              </a:solidFill>
            </a:endParaRPr>
          </a:p>
        </p:txBody>
      </p:sp>
      <p:sp>
        <p:nvSpPr>
          <p:cNvPr id="6" name="Horizontal Scroll 5"/>
          <p:cNvSpPr/>
          <p:nvPr/>
        </p:nvSpPr>
        <p:spPr>
          <a:xfrm>
            <a:off x="2467428" y="2090057"/>
            <a:ext cx="7721600" cy="3585029"/>
          </a:xfrm>
          <a:prstGeom prst="horizontalScroll">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b="1" dirty="0">
                <a:solidFill>
                  <a:srgbClr val="C00000"/>
                </a:solidFill>
                <a:latin typeface="Century Gothic" panose="020B0502020202020204" pitchFamily="34" charset="0"/>
                <a:ea typeface="Calibri" panose="020F0502020204030204" pitchFamily="34" charset="0"/>
                <a:cs typeface="Times New Roman" panose="02020603050405020304" pitchFamily="18" charset="0"/>
              </a:rPr>
              <a:t>Lingkungan yang bersih akan membuat kita menjadi nyaman. Oleh karena itu, di manapun kita berada kita harus menjaga kebersihan lingkungan. Ketika kita berada di tempat umum, kita juga harus menjaga kebersihan</a:t>
            </a:r>
            <a:endParaRPr lang="en-US" sz="2400" b="1" dirty="0">
              <a:solidFill>
                <a:srgbClr val="C00000"/>
              </a:solidFill>
            </a:endParaRPr>
          </a:p>
        </p:txBody>
      </p:sp>
    </p:spTree>
    <p:extLst>
      <p:ext uri="{BB962C8B-B14F-4D97-AF65-F5344CB8AC3E}">
        <p14:creationId xmlns:p14="http://schemas.microsoft.com/office/powerpoint/2010/main" val="3657657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80">
                                          <p:stCondLst>
                                            <p:cond delay="0"/>
                                          </p:stCondLst>
                                        </p:cTn>
                                        <p:tgtEl>
                                          <p:spTgt spid="6"/>
                                        </p:tgtEl>
                                      </p:cBhvr>
                                    </p:animEffect>
                                    <p:anim calcmode="lin" valueType="num">
                                      <p:cBhvr>
                                        <p:cTn id="13"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8" dur="26">
                                          <p:stCondLst>
                                            <p:cond delay="650"/>
                                          </p:stCondLst>
                                        </p:cTn>
                                        <p:tgtEl>
                                          <p:spTgt spid="6"/>
                                        </p:tgtEl>
                                      </p:cBhvr>
                                      <p:to x="100000" y="60000"/>
                                    </p:animScale>
                                    <p:animScale>
                                      <p:cBhvr>
                                        <p:cTn id="19" dur="166" decel="50000">
                                          <p:stCondLst>
                                            <p:cond delay="676"/>
                                          </p:stCondLst>
                                        </p:cTn>
                                        <p:tgtEl>
                                          <p:spTgt spid="6"/>
                                        </p:tgtEl>
                                      </p:cBhvr>
                                      <p:to x="100000" y="100000"/>
                                    </p:animScale>
                                    <p:animScale>
                                      <p:cBhvr>
                                        <p:cTn id="20" dur="26">
                                          <p:stCondLst>
                                            <p:cond delay="1312"/>
                                          </p:stCondLst>
                                        </p:cTn>
                                        <p:tgtEl>
                                          <p:spTgt spid="6"/>
                                        </p:tgtEl>
                                      </p:cBhvr>
                                      <p:to x="100000" y="80000"/>
                                    </p:animScale>
                                    <p:animScale>
                                      <p:cBhvr>
                                        <p:cTn id="21" dur="166" decel="50000">
                                          <p:stCondLst>
                                            <p:cond delay="1338"/>
                                          </p:stCondLst>
                                        </p:cTn>
                                        <p:tgtEl>
                                          <p:spTgt spid="6"/>
                                        </p:tgtEl>
                                      </p:cBhvr>
                                      <p:to x="100000" y="100000"/>
                                    </p:animScale>
                                    <p:animScale>
                                      <p:cBhvr>
                                        <p:cTn id="22" dur="26">
                                          <p:stCondLst>
                                            <p:cond delay="1642"/>
                                          </p:stCondLst>
                                        </p:cTn>
                                        <p:tgtEl>
                                          <p:spTgt spid="6"/>
                                        </p:tgtEl>
                                      </p:cBhvr>
                                      <p:to x="100000" y="90000"/>
                                    </p:animScale>
                                    <p:animScale>
                                      <p:cBhvr>
                                        <p:cTn id="23" dur="166" decel="50000">
                                          <p:stCondLst>
                                            <p:cond delay="1668"/>
                                          </p:stCondLst>
                                        </p:cTn>
                                        <p:tgtEl>
                                          <p:spTgt spid="6"/>
                                        </p:tgtEl>
                                      </p:cBhvr>
                                      <p:to x="100000" y="100000"/>
                                    </p:animScale>
                                    <p:animScale>
                                      <p:cBhvr>
                                        <p:cTn id="24" dur="26">
                                          <p:stCondLst>
                                            <p:cond delay="1808"/>
                                          </p:stCondLst>
                                        </p:cTn>
                                        <p:tgtEl>
                                          <p:spTgt spid="6"/>
                                        </p:tgtEl>
                                      </p:cBhvr>
                                      <p:to x="100000" y="95000"/>
                                    </p:animScale>
                                    <p:animScale>
                                      <p:cBhvr>
                                        <p:cTn id="25"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271</TotalTime>
  <Words>150</Words>
  <Application>Microsoft Office PowerPoint</Application>
  <PresentationFormat>Widescreen</PresentationFormat>
  <Paragraphs>34</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Calibri Light</vt:lpstr>
      <vt:lpstr>Century Gothic</vt:lpstr>
      <vt:lpstr>Comic Sans MS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thalia marta yuliana</dc:creator>
  <cp:lastModifiedBy>thalia marta yuliana</cp:lastModifiedBy>
  <cp:revision>31</cp:revision>
  <dcterms:created xsi:type="dcterms:W3CDTF">2020-05-28T02:21:54Z</dcterms:created>
  <dcterms:modified xsi:type="dcterms:W3CDTF">2020-11-02T02:12:04Z</dcterms:modified>
</cp:coreProperties>
</file>