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67" r:id="rId6"/>
    <p:sldId id="257" r:id="rId7"/>
    <p:sldId id="260" r:id="rId8"/>
    <p:sldId id="258" r:id="rId9"/>
    <p:sldId id="261" r:id="rId10"/>
    <p:sldId id="259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71B0C0-B778-4A93-8E64-EE30DB9407C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A73CEE-37F4-476D-971D-449A115061A9}">
      <dgm:prSet phldrT="[Text]"/>
      <dgm:spPr>
        <a:solidFill>
          <a:srgbClr val="002060"/>
        </a:solidFill>
      </dgm:spPr>
      <dgm:t>
        <a:bodyPr/>
        <a:lstStyle/>
        <a:p>
          <a:r>
            <a:rPr lang="en-ID" b="1" dirty="0" err="1" smtClean="0"/>
            <a:t>Banyak</a:t>
          </a:r>
          <a:r>
            <a:rPr lang="en-ID" b="1" dirty="0" smtClean="0"/>
            <a:t> </a:t>
          </a:r>
          <a:r>
            <a:rPr lang="en-ID" b="1" dirty="0" err="1" smtClean="0"/>
            <a:t>Rusuk</a:t>
          </a:r>
          <a:r>
            <a:rPr lang="en-ID" b="1" dirty="0" smtClean="0"/>
            <a:t> 		= 12</a:t>
          </a:r>
          <a:endParaRPr lang="en-US" b="1" dirty="0"/>
        </a:p>
      </dgm:t>
    </dgm:pt>
    <dgm:pt modelId="{9936AAF3-7694-42A5-96E3-C3A787282CC1}" type="parTrans" cxnId="{FD9F6848-63E5-4047-AB62-3CF1C58A1282}">
      <dgm:prSet/>
      <dgm:spPr/>
      <dgm:t>
        <a:bodyPr/>
        <a:lstStyle/>
        <a:p>
          <a:endParaRPr lang="en-US"/>
        </a:p>
      </dgm:t>
    </dgm:pt>
    <dgm:pt modelId="{051BD946-2C30-419C-A865-D05413CBB90C}" type="sibTrans" cxnId="{FD9F6848-63E5-4047-AB62-3CF1C58A1282}">
      <dgm:prSet/>
      <dgm:spPr/>
      <dgm:t>
        <a:bodyPr/>
        <a:lstStyle/>
        <a:p>
          <a:endParaRPr lang="en-US"/>
        </a:p>
      </dgm:t>
    </dgm:pt>
    <dgm:pt modelId="{716E8584-E122-44CB-8B6E-7E2711AB065B}">
      <dgm:prSet phldrT="[Text]"/>
      <dgm:spPr>
        <a:solidFill>
          <a:srgbClr val="00B050"/>
        </a:solidFill>
      </dgm:spPr>
      <dgm:t>
        <a:bodyPr/>
        <a:lstStyle/>
        <a:p>
          <a:r>
            <a:rPr lang="en-ID" b="1" dirty="0" err="1" smtClean="0"/>
            <a:t>Banyak</a:t>
          </a:r>
          <a:r>
            <a:rPr lang="en-ID" b="1" dirty="0" smtClean="0"/>
            <a:t> </a:t>
          </a:r>
          <a:r>
            <a:rPr lang="en-ID" b="1" dirty="0" err="1" smtClean="0"/>
            <a:t>Sisi</a:t>
          </a:r>
          <a:r>
            <a:rPr lang="en-ID" b="1" dirty="0" smtClean="0"/>
            <a:t> 		= 6</a:t>
          </a:r>
          <a:endParaRPr lang="en-US" b="1" dirty="0"/>
        </a:p>
      </dgm:t>
    </dgm:pt>
    <dgm:pt modelId="{86AB714B-C2D6-459F-B852-013BE14CC7A6}" type="parTrans" cxnId="{EFDFE09F-148E-48F2-B430-44B56FFD7E01}">
      <dgm:prSet/>
      <dgm:spPr/>
      <dgm:t>
        <a:bodyPr/>
        <a:lstStyle/>
        <a:p>
          <a:endParaRPr lang="en-US"/>
        </a:p>
      </dgm:t>
    </dgm:pt>
    <dgm:pt modelId="{5242D969-E41F-4D1C-82AA-63206FBCB633}" type="sibTrans" cxnId="{EFDFE09F-148E-48F2-B430-44B56FFD7E01}">
      <dgm:prSet/>
      <dgm:spPr/>
      <dgm:t>
        <a:bodyPr/>
        <a:lstStyle/>
        <a:p>
          <a:endParaRPr lang="en-US"/>
        </a:p>
      </dgm:t>
    </dgm:pt>
    <dgm:pt modelId="{E6FC72A7-AE00-497D-BD35-E88938FF69C3}">
      <dgm:prSet phldrT="[Text]"/>
      <dgm:spPr>
        <a:solidFill>
          <a:srgbClr val="FF0000"/>
        </a:solidFill>
      </dgm:spPr>
      <dgm:t>
        <a:bodyPr/>
        <a:lstStyle/>
        <a:p>
          <a:r>
            <a:rPr lang="en-ID" b="1" dirty="0" err="1" smtClean="0"/>
            <a:t>Banyak</a:t>
          </a:r>
          <a:r>
            <a:rPr lang="en-ID" b="1" dirty="0" smtClean="0"/>
            <a:t> </a:t>
          </a:r>
          <a:r>
            <a:rPr lang="en-ID" b="1" dirty="0" err="1" smtClean="0"/>
            <a:t>titik</a:t>
          </a:r>
          <a:r>
            <a:rPr lang="en-ID" b="1" dirty="0" smtClean="0"/>
            <a:t> </a:t>
          </a:r>
          <a:r>
            <a:rPr lang="en-ID" b="1" dirty="0" err="1" smtClean="0"/>
            <a:t>sudut</a:t>
          </a:r>
          <a:r>
            <a:rPr lang="en-ID" b="1" dirty="0" smtClean="0"/>
            <a:t> 	= 8 </a:t>
          </a:r>
          <a:endParaRPr lang="en-US" b="1" dirty="0"/>
        </a:p>
      </dgm:t>
    </dgm:pt>
    <dgm:pt modelId="{A49D3955-583F-4E5A-854F-02EA619BF0F9}" type="parTrans" cxnId="{75BD62F0-0D7B-4C9F-9CEB-231D20CB97A0}">
      <dgm:prSet/>
      <dgm:spPr/>
      <dgm:t>
        <a:bodyPr/>
        <a:lstStyle/>
        <a:p>
          <a:endParaRPr lang="en-US"/>
        </a:p>
      </dgm:t>
    </dgm:pt>
    <dgm:pt modelId="{B8D3BAEB-D30C-4078-A8D4-E527B788FB0E}" type="sibTrans" cxnId="{75BD62F0-0D7B-4C9F-9CEB-231D20CB97A0}">
      <dgm:prSet/>
      <dgm:spPr/>
      <dgm:t>
        <a:bodyPr/>
        <a:lstStyle/>
        <a:p>
          <a:endParaRPr lang="en-US"/>
        </a:p>
      </dgm:t>
    </dgm:pt>
    <dgm:pt modelId="{79A2513A-1845-4A62-A493-B49A470996C8}" type="pres">
      <dgm:prSet presAssocID="{4971B0C0-B778-4A93-8E64-EE30DB9407C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667EB3-2E5B-4686-B216-137BE6A6A199}" type="pres">
      <dgm:prSet presAssocID="{5DA73CEE-37F4-476D-971D-449A115061A9}" presName="parentLin" presStyleCnt="0"/>
      <dgm:spPr/>
    </dgm:pt>
    <dgm:pt modelId="{33FCA25D-7997-4C70-A15D-1E1769C86775}" type="pres">
      <dgm:prSet presAssocID="{5DA73CEE-37F4-476D-971D-449A115061A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CA8091E9-353D-42D2-B47E-6FD976A57C4D}" type="pres">
      <dgm:prSet presAssocID="{5DA73CEE-37F4-476D-971D-449A115061A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764BAA-8463-4C41-AAAB-5D4C7B623D81}" type="pres">
      <dgm:prSet presAssocID="{5DA73CEE-37F4-476D-971D-449A115061A9}" presName="negativeSpace" presStyleCnt="0"/>
      <dgm:spPr/>
    </dgm:pt>
    <dgm:pt modelId="{74E499CE-6187-4A5D-B967-A42A2AC315E9}" type="pres">
      <dgm:prSet presAssocID="{5DA73CEE-37F4-476D-971D-449A115061A9}" presName="childText" presStyleLbl="conFgAcc1" presStyleIdx="0" presStyleCnt="3">
        <dgm:presLayoutVars>
          <dgm:bulletEnabled val="1"/>
        </dgm:presLayoutVars>
      </dgm:prSet>
      <dgm:spPr/>
    </dgm:pt>
    <dgm:pt modelId="{5B7E7DF7-DAA6-42A7-BFC9-543EEA44ADD9}" type="pres">
      <dgm:prSet presAssocID="{051BD946-2C30-419C-A865-D05413CBB90C}" presName="spaceBetweenRectangles" presStyleCnt="0"/>
      <dgm:spPr/>
    </dgm:pt>
    <dgm:pt modelId="{E1F77D7B-14FF-4645-A5DE-53290AE1E7D4}" type="pres">
      <dgm:prSet presAssocID="{716E8584-E122-44CB-8B6E-7E2711AB065B}" presName="parentLin" presStyleCnt="0"/>
      <dgm:spPr/>
    </dgm:pt>
    <dgm:pt modelId="{2D33FCA9-7C78-4335-AA2A-14385C0DCD12}" type="pres">
      <dgm:prSet presAssocID="{716E8584-E122-44CB-8B6E-7E2711AB065B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1AEAD49-A113-47EA-8AC2-81B44A0C5231}" type="pres">
      <dgm:prSet presAssocID="{716E8584-E122-44CB-8B6E-7E2711AB065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F7AE18-5D47-4365-930F-4EFC59EBAE2B}" type="pres">
      <dgm:prSet presAssocID="{716E8584-E122-44CB-8B6E-7E2711AB065B}" presName="negativeSpace" presStyleCnt="0"/>
      <dgm:spPr/>
    </dgm:pt>
    <dgm:pt modelId="{846AB8D7-A1DA-4A72-B87B-6EF816C75556}" type="pres">
      <dgm:prSet presAssocID="{716E8584-E122-44CB-8B6E-7E2711AB065B}" presName="childText" presStyleLbl="conFgAcc1" presStyleIdx="1" presStyleCnt="3">
        <dgm:presLayoutVars>
          <dgm:bulletEnabled val="1"/>
        </dgm:presLayoutVars>
      </dgm:prSet>
      <dgm:spPr/>
    </dgm:pt>
    <dgm:pt modelId="{487D1356-3A28-4B75-88AA-67566BA1C3BF}" type="pres">
      <dgm:prSet presAssocID="{5242D969-E41F-4D1C-82AA-63206FBCB633}" presName="spaceBetweenRectangles" presStyleCnt="0"/>
      <dgm:spPr/>
    </dgm:pt>
    <dgm:pt modelId="{8E450DFC-66DA-4A13-A401-3D4E9B516422}" type="pres">
      <dgm:prSet presAssocID="{E6FC72A7-AE00-497D-BD35-E88938FF69C3}" presName="parentLin" presStyleCnt="0"/>
      <dgm:spPr/>
    </dgm:pt>
    <dgm:pt modelId="{B36320DA-2215-48B1-81D9-5E093D9529EF}" type="pres">
      <dgm:prSet presAssocID="{E6FC72A7-AE00-497D-BD35-E88938FF69C3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FBADC540-09C3-4B84-94E5-F381911664AD}" type="pres">
      <dgm:prSet presAssocID="{E6FC72A7-AE00-497D-BD35-E88938FF69C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7B2CC1-7295-4474-91D3-A90DE5A1F46D}" type="pres">
      <dgm:prSet presAssocID="{E6FC72A7-AE00-497D-BD35-E88938FF69C3}" presName="negativeSpace" presStyleCnt="0"/>
      <dgm:spPr/>
    </dgm:pt>
    <dgm:pt modelId="{9D07B059-64D6-4471-90ED-17B8494BDBAC}" type="pres">
      <dgm:prSet presAssocID="{E6FC72A7-AE00-497D-BD35-E88938FF69C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AF941F0-B174-4ED2-A3F3-96B422C4F49E}" type="presOf" srcId="{E6FC72A7-AE00-497D-BD35-E88938FF69C3}" destId="{B36320DA-2215-48B1-81D9-5E093D9529EF}" srcOrd="0" destOrd="0" presId="urn:microsoft.com/office/officeart/2005/8/layout/list1"/>
    <dgm:cxn modelId="{309CCB82-C307-4970-8FCC-C77E64BB1D0E}" type="presOf" srcId="{5DA73CEE-37F4-476D-971D-449A115061A9}" destId="{33FCA25D-7997-4C70-A15D-1E1769C86775}" srcOrd="0" destOrd="0" presId="urn:microsoft.com/office/officeart/2005/8/layout/list1"/>
    <dgm:cxn modelId="{B491A3CF-0AAC-4672-A237-750129877278}" type="presOf" srcId="{716E8584-E122-44CB-8B6E-7E2711AB065B}" destId="{E1AEAD49-A113-47EA-8AC2-81B44A0C5231}" srcOrd="1" destOrd="0" presId="urn:microsoft.com/office/officeart/2005/8/layout/list1"/>
    <dgm:cxn modelId="{A24B5CD2-BEF9-4618-A284-B2ADD44F216B}" type="presOf" srcId="{5DA73CEE-37F4-476D-971D-449A115061A9}" destId="{CA8091E9-353D-42D2-B47E-6FD976A57C4D}" srcOrd="1" destOrd="0" presId="urn:microsoft.com/office/officeart/2005/8/layout/list1"/>
    <dgm:cxn modelId="{FD9F6848-63E5-4047-AB62-3CF1C58A1282}" srcId="{4971B0C0-B778-4A93-8E64-EE30DB9407C6}" destId="{5DA73CEE-37F4-476D-971D-449A115061A9}" srcOrd="0" destOrd="0" parTransId="{9936AAF3-7694-42A5-96E3-C3A787282CC1}" sibTransId="{051BD946-2C30-419C-A865-D05413CBB90C}"/>
    <dgm:cxn modelId="{EFDFE09F-148E-48F2-B430-44B56FFD7E01}" srcId="{4971B0C0-B778-4A93-8E64-EE30DB9407C6}" destId="{716E8584-E122-44CB-8B6E-7E2711AB065B}" srcOrd="1" destOrd="0" parTransId="{86AB714B-C2D6-459F-B852-013BE14CC7A6}" sibTransId="{5242D969-E41F-4D1C-82AA-63206FBCB633}"/>
    <dgm:cxn modelId="{75BD62F0-0D7B-4C9F-9CEB-231D20CB97A0}" srcId="{4971B0C0-B778-4A93-8E64-EE30DB9407C6}" destId="{E6FC72A7-AE00-497D-BD35-E88938FF69C3}" srcOrd="2" destOrd="0" parTransId="{A49D3955-583F-4E5A-854F-02EA619BF0F9}" sibTransId="{B8D3BAEB-D30C-4078-A8D4-E527B788FB0E}"/>
    <dgm:cxn modelId="{1BDFAA58-C101-43C0-A4CF-55D6E943AE2F}" type="presOf" srcId="{4971B0C0-B778-4A93-8E64-EE30DB9407C6}" destId="{79A2513A-1845-4A62-A493-B49A470996C8}" srcOrd="0" destOrd="0" presId="urn:microsoft.com/office/officeart/2005/8/layout/list1"/>
    <dgm:cxn modelId="{AF6D491F-EAC9-400C-8B28-BA321318F450}" type="presOf" srcId="{716E8584-E122-44CB-8B6E-7E2711AB065B}" destId="{2D33FCA9-7C78-4335-AA2A-14385C0DCD12}" srcOrd="0" destOrd="0" presId="urn:microsoft.com/office/officeart/2005/8/layout/list1"/>
    <dgm:cxn modelId="{8E8FEB54-05F2-4859-B2A5-63D39F144437}" type="presOf" srcId="{E6FC72A7-AE00-497D-BD35-E88938FF69C3}" destId="{FBADC540-09C3-4B84-94E5-F381911664AD}" srcOrd="1" destOrd="0" presId="urn:microsoft.com/office/officeart/2005/8/layout/list1"/>
    <dgm:cxn modelId="{74D09849-4FB3-493A-A1FF-C1AC7FA6A9BE}" type="presParOf" srcId="{79A2513A-1845-4A62-A493-B49A470996C8}" destId="{D4667EB3-2E5B-4686-B216-137BE6A6A199}" srcOrd="0" destOrd="0" presId="urn:microsoft.com/office/officeart/2005/8/layout/list1"/>
    <dgm:cxn modelId="{1B4D74D7-2EEF-41A0-9FD2-E1739E31D633}" type="presParOf" srcId="{D4667EB3-2E5B-4686-B216-137BE6A6A199}" destId="{33FCA25D-7997-4C70-A15D-1E1769C86775}" srcOrd="0" destOrd="0" presId="urn:microsoft.com/office/officeart/2005/8/layout/list1"/>
    <dgm:cxn modelId="{670B2F56-0F0A-43A3-9752-4277D54941BD}" type="presParOf" srcId="{D4667EB3-2E5B-4686-B216-137BE6A6A199}" destId="{CA8091E9-353D-42D2-B47E-6FD976A57C4D}" srcOrd="1" destOrd="0" presId="urn:microsoft.com/office/officeart/2005/8/layout/list1"/>
    <dgm:cxn modelId="{E1AD7A36-4A35-4F5E-AC3D-71DC9FC05736}" type="presParOf" srcId="{79A2513A-1845-4A62-A493-B49A470996C8}" destId="{60764BAA-8463-4C41-AAAB-5D4C7B623D81}" srcOrd="1" destOrd="0" presId="urn:microsoft.com/office/officeart/2005/8/layout/list1"/>
    <dgm:cxn modelId="{4AAAED51-DB02-42D3-9881-FFD3E627E23C}" type="presParOf" srcId="{79A2513A-1845-4A62-A493-B49A470996C8}" destId="{74E499CE-6187-4A5D-B967-A42A2AC315E9}" srcOrd="2" destOrd="0" presId="urn:microsoft.com/office/officeart/2005/8/layout/list1"/>
    <dgm:cxn modelId="{A0B84E54-2243-4346-91B5-5E3432240445}" type="presParOf" srcId="{79A2513A-1845-4A62-A493-B49A470996C8}" destId="{5B7E7DF7-DAA6-42A7-BFC9-543EEA44ADD9}" srcOrd="3" destOrd="0" presId="urn:microsoft.com/office/officeart/2005/8/layout/list1"/>
    <dgm:cxn modelId="{F2C3D571-C38D-45CE-A8B7-1F3B416B0013}" type="presParOf" srcId="{79A2513A-1845-4A62-A493-B49A470996C8}" destId="{E1F77D7B-14FF-4645-A5DE-53290AE1E7D4}" srcOrd="4" destOrd="0" presId="urn:microsoft.com/office/officeart/2005/8/layout/list1"/>
    <dgm:cxn modelId="{9B453AD8-91D0-41D9-945F-14419ED99F66}" type="presParOf" srcId="{E1F77D7B-14FF-4645-A5DE-53290AE1E7D4}" destId="{2D33FCA9-7C78-4335-AA2A-14385C0DCD12}" srcOrd="0" destOrd="0" presId="urn:microsoft.com/office/officeart/2005/8/layout/list1"/>
    <dgm:cxn modelId="{E73AE72B-5F7D-4297-9ED8-81A675F07571}" type="presParOf" srcId="{E1F77D7B-14FF-4645-A5DE-53290AE1E7D4}" destId="{E1AEAD49-A113-47EA-8AC2-81B44A0C5231}" srcOrd="1" destOrd="0" presId="urn:microsoft.com/office/officeart/2005/8/layout/list1"/>
    <dgm:cxn modelId="{4FCBDDD3-EFDE-46AD-9971-ADA00F5872D8}" type="presParOf" srcId="{79A2513A-1845-4A62-A493-B49A470996C8}" destId="{18F7AE18-5D47-4365-930F-4EFC59EBAE2B}" srcOrd="5" destOrd="0" presId="urn:microsoft.com/office/officeart/2005/8/layout/list1"/>
    <dgm:cxn modelId="{CED3ACD5-B7E5-424A-9065-2365E6870995}" type="presParOf" srcId="{79A2513A-1845-4A62-A493-B49A470996C8}" destId="{846AB8D7-A1DA-4A72-B87B-6EF816C75556}" srcOrd="6" destOrd="0" presId="urn:microsoft.com/office/officeart/2005/8/layout/list1"/>
    <dgm:cxn modelId="{F7F15443-4DAB-4B58-B89C-CE5CA86D9995}" type="presParOf" srcId="{79A2513A-1845-4A62-A493-B49A470996C8}" destId="{487D1356-3A28-4B75-88AA-67566BA1C3BF}" srcOrd="7" destOrd="0" presId="urn:microsoft.com/office/officeart/2005/8/layout/list1"/>
    <dgm:cxn modelId="{01346204-A3AB-4752-A00C-25120DEC080F}" type="presParOf" srcId="{79A2513A-1845-4A62-A493-B49A470996C8}" destId="{8E450DFC-66DA-4A13-A401-3D4E9B516422}" srcOrd="8" destOrd="0" presId="urn:microsoft.com/office/officeart/2005/8/layout/list1"/>
    <dgm:cxn modelId="{D8BC88E4-2809-4E10-AFE4-2A078B4A91AF}" type="presParOf" srcId="{8E450DFC-66DA-4A13-A401-3D4E9B516422}" destId="{B36320DA-2215-48B1-81D9-5E093D9529EF}" srcOrd="0" destOrd="0" presId="urn:microsoft.com/office/officeart/2005/8/layout/list1"/>
    <dgm:cxn modelId="{C6CF0BB3-FF22-4BB4-9A1C-6EE0FC433943}" type="presParOf" srcId="{8E450DFC-66DA-4A13-A401-3D4E9B516422}" destId="{FBADC540-09C3-4B84-94E5-F381911664AD}" srcOrd="1" destOrd="0" presId="urn:microsoft.com/office/officeart/2005/8/layout/list1"/>
    <dgm:cxn modelId="{8549423E-73F3-4C12-8960-CC9DCA711DE8}" type="presParOf" srcId="{79A2513A-1845-4A62-A493-B49A470996C8}" destId="{307B2CC1-7295-4474-91D3-A90DE5A1F46D}" srcOrd="9" destOrd="0" presId="urn:microsoft.com/office/officeart/2005/8/layout/list1"/>
    <dgm:cxn modelId="{992B372E-8BAA-428D-B870-5B12C0C99FCB}" type="presParOf" srcId="{79A2513A-1845-4A62-A493-B49A470996C8}" destId="{9D07B059-64D6-4471-90ED-17B8494BDBA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71B0C0-B778-4A93-8E64-EE30DB9407C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A73CEE-37F4-476D-971D-449A115061A9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ID" b="1" dirty="0" err="1" smtClean="0"/>
            <a:t>Banyak</a:t>
          </a:r>
          <a:r>
            <a:rPr lang="en-ID" b="1" dirty="0" smtClean="0"/>
            <a:t> </a:t>
          </a:r>
          <a:r>
            <a:rPr lang="en-ID" b="1" dirty="0" err="1" smtClean="0"/>
            <a:t>Rusuk</a:t>
          </a:r>
          <a:r>
            <a:rPr lang="en-ID" b="1" dirty="0" smtClean="0"/>
            <a:t> 		= 12</a:t>
          </a:r>
          <a:endParaRPr lang="en-US" b="1" dirty="0"/>
        </a:p>
      </dgm:t>
    </dgm:pt>
    <dgm:pt modelId="{9936AAF3-7694-42A5-96E3-C3A787282CC1}" type="parTrans" cxnId="{FD9F6848-63E5-4047-AB62-3CF1C58A1282}">
      <dgm:prSet/>
      <dgm:spPr/>
      <dgm:t>
        <a:bodyPr/>
        <a:lstStyle/>
        <a:p>
          <a:endParaRPr lang="en-US"/>
        </a:p>
      </dgm:t>
    </dgm:pt>
    <dgm:pt modelId="{051BD946-2C30-419C-A865-D05413CBB90C}" type="sibTrans" cxnId="{FD9F6848-63E5-4047-AB62-3CF1C58A1282}">
      <dgm:prSet/>
      <dgm:spPr/>
      <dgm:t>
        <a:bodyPr/>
        <a:lstStyle/>
        <a:p>
          <a:endParaRPr lang="en-US"/>
        </a:p>
      </dgm:t>
    </dgm:pt>
    <dgm:pt modelId="{716E8584-E122-44CB-8B6E-7E2711AB065B}">
      <dgm:prSet phldrT="[Text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n-ID" b="1" dirty="0" err="1" smtClean="0"/>
            <a:t>Banyak</a:t>
          </a:r>
          <a:r>
            <a:rPr lang="en-ID" b="1" dirty="0" smtClean="0"/>
            <a:t> </a:t>
          </a:r>
          <a:r>
            <a:rPr lang="en-ID" b="1" dirty="0" err="1" smtClean="0"/>
            <a:t>Sisi</a:t>
          </a:r>
          <a:r>
            <a:rPr lang="en-ID" b="1" dirty="0" smtClean="0"/>
            <a:t> 		= 6</a:t>
          </a:r>
          <a:endParaRPr lang="en-US" b="1" dirty="0"/>
        </a:p>
      </dgm:t>
    </dgm:pt>
    <dgm:pt modelId="{86AB714B-C2D6-459F-B852-013BE14CC7A6}" type="parTrans" cxnId="{EFDFE09F-148E-48F2-B430-44B56FFD7E01}">
      <dgm:prSet/>
      <dgm:spPr/>
      <dgm:t>
        <a:bodyPr/>
        <a:lstStyle/>
        <a:p>
          <a:endParaRPr lang="en-US"/>
        </a:p>
      </dgm:t>
    </dgm:pt>
    <dgm:pt modelId="{5242D969-E41F-4D1C-82AA-63206FBCB633}" type="sibTrans" cxnId="{EFDFE09F-148E-48F2-B430-44B56FFD7E01}">
      <dgm:prSet/>
      <dgm:spPr/>
      <dgm:t>
        <a:bodyPr/>
        <a:lstStyle/>
        <a:p>
          <a:endParaRPr lang="en-US"/>
        </a:p>
      </dgm:t>
    </dgm:pt>
    <dgm:pt modelId="{E6FC72A7-AE00-497D-BD35-E88938FF69C3}">
      <dgm:prSet phldrT="[Text]"/>
      <dgm:spPr>
        <a:solidFill>
          <a:srgbClr val="7030A0"/>
        </a:solidFill>
      </dgm:spPr>
      <dgm:t>
        <a:bodyPr/>
        <a:lstStyle/>
        <a:p>
          <a:r>
            <a:rPr lang="en-ID" b="1" dirty="0" err="1" smtClean="0"/>
            <a:t>Banyak</a:t>
          </a:r>
          <a:r>
            <a:rPr lang="en-ID" b="1" dirty="0" smtClean="0"/>
            <a:t> </a:t>
          </a:r>
          <a:r>
            <a:rPr lang="en-ID" b="1" dirty="0" err="1" smtClean="0"/>
            <a:t>titik</a:t>
          </a:r>
          <a:r>
            <a:rPr lang="en-ID" b="1" dirty="0" smtClean="0"/>
            <a:t> </a:t>
          </a:r>
          <a:r>
            <a:rPr lang="en-ID" b="1" dirty="0" err="1" smtClean="0"/>
            <a:t>sudut</a:t>
          </a:r>
          <a:r>
            <a:rPr lang="en-ID" b="1" dirty="0" smtClean="0"/>
            <a:t> 	= 8 </a:t>
          </a:r>
          <a:endParaRPr lang="en-US" b="1" dirty="0"/>
        </a:p>
      </dgm:t>
    </dgm:pt>
    <dgm:pt modelId="{A49D3955-583F-4E5A-854F-02EA619BF0F9}" type="parTrans" cxnId="{75BD62F0-0D7B-4C9F-9CEB-231D20CB97A0}">
      <dgm:prSet/>
      <dgm:spPr/>
      <dgm:t>
        <a:bodyPr/>
        <a:lstStyle/>
        <a:p>
          <a:endParaRPr lang="en-US"/>
        </a:p>
      </dgm:t>
    </dgm:pt>
    <dgm:pt modelId="{B8D3BAEB-D30C-4078-A8D4-E527B788FB0E}" type="sibTrans" cxnId="{75BD62F0-0D7B-4C9F-9CEB-231D20CB97A0}">
      <dgm:prSet/>
      <dgm:spPr/>
      <dgm:t>
        <a:bodyPr/>
        <a:lstStyle/>
        <a:p>
          <a:endParaRPr lang="en-US"/>
        </a:p>
      </dgm:t>
    </dgm:pt>
    <dgm:pt modelId="{79A2513A-1845-4A62-A493-B49A470996C8}" type="pres">
      <dgm:prSet presAssocID="{4971B0C0-B778-4A93-8E64-EE30DB9407C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667EB3-2E5B-4686-B216-137BE6A6A199}" type="pres">
      <dgm:prSet presAssocID="{5DA73CEE-37F4-476D-971D-449A115061A9}" presName="parentLin" presStyleCnt="0"/>
      <dgm:spPr/>
    </dgm:pt>
    <dgm:pt modelId="{33FCA25D-7997-4C70-A15D-1E1769C86775}" type="pres">
      <dgm:prSet presAssocID="{5DA73CEE-37F4-476D-971D-449A115061A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CA8091E9-353D-42D2-B47E-6FD976A57C4D}" type="pres">
      <dgm:prSet presAssocID="{5DA73CEE-37F4-476D-971D-449A115061A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764BAA-8463-4C41-AAAB-5D4C7B623D81}" type="pres">
      <dgm:prSet presAssocID="{5DA73CEE-37F4-476D-971D-449A115061A9}" presName="negativeSpace" presStyleCnt="0"/>
      <dgm:spPr/>
    </dgm:pt>
    <dgm:pt modelId="{74E499CE-6187-4A5D-B967-A42A2AC315E9}" type="pres">
      <dgm:prSet presAssocID="{5DA73CEE-37F4-476D-971D-449A115061A9}" presName="childText" presStyleLbl="conFgAcc1" presStyleIdx="0" presStyleCnt="3">
        <dgm:presLayoutVars>
          <dgm:bulletEnabled val="1"/>
        </dgm:presLayoutVars>
      </dgm:prSet>
      <dgm:spPr/>
    </dgm:pt>
    <dgm:pt modelId="{5B7E7DF7-DAA6-42A7-BFC9-543EEA44ADD9}" type="pres">
      <dgm:prSet presAssocID="{051BD946-2C30-419C-A865-D05413CBB90C}" presName="spaceBetweenRectangles" presStyleCnt="0"/>
      <dgm:spPr/>
    </dgm:pt>
    <dgm:pt modelId="{E1F77D7B-14FF-4645-A5DE-53290AE1E7D4}" type="pres">
      <dgm:prSet presAssocID="{716E8584-E122-44CB-8B6E-7E2711AB065B}" presName="parentLin" presStyleCnt="0"/>
      <dgm:spPr/>
    </dgm:pt>
    <dgm:pt modelId="{2D33FCA9-7C78-4335-AA2A-14385C0DCD12}" type="pres">
      <dgm:prSet presAssocID="{716E8584-E122-44CB-8B6E-7E2711AB065B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1AEAD49-A113-47EA-8AC2-81B44A0C5231}" type="pres">
      <dgm:prSet presAssocID="{716E8584-E122-44CB-8B6E-7E2711AB065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F7AE18-5D47-4365-930F-4EFC59EBAE2B}" type="pres">
      <dgm:prSet presAssocID="{716E8584-E122-44CB-8B6E-7E2711AB065B}" presName="negativeSpace" presStyleCnt="0"/>
      <dgm:spPr/>
    </dgm:pt>
    <dgm:pt modelId="{846AB8D7-A1DA-4A72-B87B-6EF816C75556}" type="pres">
      <dgm:prSet presAssocID="{716E8584-E122-44CB-8B6E-7E2711AB065B}" presName="childText" presStyleLbl="conFgAcc1" presStyleIdx="1" presStyleCnt="3">
        <dgm:presLayoutVars>
          <dgm:bulletEnabled val="1"/>
        </dgm:presLayoutVars>
      </dgm:prSet>
      <dgm:spPr/>
    </dgm:pt>
    <dgm:pt modelId="{487D1356-3A28-4B75-88AA-67566BA1C3BF}" type="pres">
      <dgm:prSet presAssocID="{5242D969-E41F-4D1C-82AA-63206FBCB633}" presName="spaceBetweenRectangles" presStyleCnt="0"/>
      <dgm:spPr/>
    </dgm:pt>
    <dgm:pt modelId="{8E450DFC-66DA-4A13-A401-3D4E9B516422}" type="pres">
      <dgm:prSet presAssocID="{E6FC72A7-AE00-497D-BD35-E88938FF69C3}" presName="parentLin" presStyleCnt="0"/>
      <dgm:spPr/>
    </dgm:pt>
    <dgm:pt modelId="{B36320DA-2215-48B1-81D9-5E093D9529EF}" type="pres">
      <dgm:prSet presAssocID="{E6FC72A7-AE00-497D-BD35-E88938FF69C3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FBADC540-09C3-4B84-94E5-F381911664AD}" type="pres">
      <dgm:prSet presAssocID="{E6FC72A7-AE00-497D-BD35-E88938FF69C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7B2CC1-7295-4474-91D3-A90DE5A1F46D}" type="pres">
      <dgm:prSet presAssocID="{E6FC72A7-AE00-497D-BD35-E88938FF69C3}" presName="negativeSpace" presStyleCnt="0"/>
      <dgm:spPr/>
    </dgm:pt>
    <dgm:pt modelId="{9D07B059-64D6-4471-90ED-17B8494BDBAC}" type="pres">
      <dgm:prSet presAssocID="{E6FC72A7-AE00-497D-BD35-E88938FF69C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AF941F0-B174-4ED2-A3F3-96B422C4F49E}" type="presOf" srcId="{E6FC72A7-AE00-497D-BD35-E88938FF69C3}" destId="{B36320DA-2215-48B1-81D9-5E093D9529EF}" srcOrd="0" destOrd="0" presId="urn:microsoft.com/office/officeart/2005/8/layout/list1"/>
    <dgm:cxn modelId="{309CCB82-C307-4970-8FCC-C77E64BB1D0E}" type="presOf" srcId="{5DA73CEE-37F4-476D-971D-449A115061A9}" destId="{33FCA25D-7997-4C70-A15D-1E1769C86775}" srcOrd="0" destOrd="0" presId="urn:microsoft.com/office/officeart/2005/8/layout/list1"/>
    <dgm:cxn modelId="{B491A3CF-0AAC-4672-A237-750129877278}" type="presOf" srcId="{716E8584-E122-44CB-8B6E-7E2711AB065B}" destId="{E1AEAD49-A113-47EA-8AC2-81B44A0C5231}" srcOrd="1" destOrd="0" presId="urn:microsoft.com/office/officeart/2005/8/layout/list1"/>
    <dgm:cxn modelId="{A24B5CD2-BEF9-4618-A284-B2ADD44F216B}" type="presOf" srcId="{5DA73CEE-37F4-476D-971D-449A115061A9}" destId="{CA8091E9-353D-42D2-B47E-6FD976A57C4D}" srcOrd="1" destOrd="0" presId="urn:microsoft.com/office/officeart/2005/8/layout/list1"/>
    <dgm:cxn modelId="{FD9F6848-63E5-4047-AB62-3CF1C58A1282}" srcId="{4971B0C0-B778-4A93-8E64-EE30DB9407C6}" destId="{5DA73CEE-37F4-476D-971D-449A115061A9}" srcOrd="0" destOrd="0" parTransId="{9936AAF3-7694-42A5-96E3-C3A787282CC1}" sibTransId="{051BD946-2C30-419C-A865-D05413CBB90C}"/>
    <dgm:cxn modelId="{EFDFE09F-148E-48F2-B430-44B56FFD7E01}" srcId="{4971B0C0-B778-4A93-8E64-EE30DB9407C6}" destId="{716E8584-E122-44CB-8B6E-7E2711AB065B}" srcOrd="1" destOrd="0" parTransId="{86AB714B-C2D6-459F-B852-013BE14CC7A6}" sibTransId="{5242D969-E41F-4D1C-82AA-63206FBCB633}"/>
    <dgm:cxn modelId="{75BD62F0-0D7B-4C9F-9CEB-231D20CB97A0}" srcId="{4971B0C0-B778-4A93-8E64-EE30DB9407C6}" destId="{E6FC72A7-AE00-497D-BD35-E88938FF69C3}" srcOrd="2" destOrd="0" parTransId="{A49D3955-583F-4E5A-854F-02EA619BF0F9}" sibTransId="{B8D3BAEB-D30C-4078-A8D4-E527B788FB0E}"/>
    <dgm:cxn modelId="{1BDFAA58-C101-43C0-A4CF-55D6E943AE2F}" type="presOf" srcId="{4971B0C0-B778-4A93-8E64-EE30DB9407C6}" destId="{79A2513A-1845-4A62-A493-B49A470996C8}" srcOrd="0" destOrd="0" presId="urn:microsoft.com/office/officeart/2005/8/layout/list1"/>
    <dgm:cxn modelId="{AF6D491F-EAC9-400C-8B28-BA321318F450}" type="presOf" srcId="{716E8584-E122-44CB-8B6E-7E2711AB065B}" destId="{2D33FCA9-7C78-4335-AA2A-14385C0DCD12}" srcOrd="0" destOrd="0" presId="urn:microsoft.com/office/officeart/2005/8/layout/list1"/>
    <dgm:cxn modelId="{8E8FEB54-05F2-4859-B2A5-63D39F144437}" type="presOf" srcId="{E6FC72A7-AE00-497D-BD35-E88938FF69C3}" destId="{FBADC540-09C3-4B84-94E5-F381911664AD}" srcOrd="1" destOrd="0" presId="urn:microsoft.com/office/officeart/2005/8/layout/list1"/>
    <dgm:cxn modelId="{74D09849-4FB3-493A-A1FF-C1AC7FA6A9BE}" type="presParOf" srcId="{79A2513A-1845-4A62-A493-B49A470996C8}" destId="{D4667EB3-2E5B-4686-B216-137BE6A6A199}" srcOrd="0" destOrd="0" presId="urn:microsoft.com/office/officeart/2005/8/layout/list1"/>
    <dgm:cxn modelId="{1B4D74D7-2EEF-41A0-9FD2-E1739E31D633}" type="presParOf" srcId="{D4667EB3-2E5B-4686-B216-137BE6A6A199}" destId="{33FCA25D-7997-4C70-A15D-1E1769C86775}" srcOrd="0" destOrd="0" presId="urn:microsoft.com/office/officeart/2005/8/layout/list1"/>
    <dgm:cxn modelId="{670B2F56-0F0A-43A3-9752-4277D54941BD}" type="presParOf" srcId="{D4667EB3-2E5B-4686-B216-137BE6A6A199}" destId="{CA8091E9-353D-42D2-B47E-6FD976A57C4D}" srcOrd="1" destOrd="0" presId="urn:microsoft.com/office/officeart/2005/8/layout/list1"/>
    <dgm:cxn modelId="{E1AD7A36-4A35-4F5E-AC3D-71DC9FC05736}" type="presParOf" srcId="{79A2513A-1845-4A62-A493-B49A470996C8}" destId="{60764BAA-8463-4C41-AAAB-5D4C7B623D81}" srcOrd="1" destOrd="0" presId="urn:microsoft.com/office/officeart/2005/8/layout/list1"/>
    <dgm:cxn modelId="{4AAAED51-DB02-42D3-9881-FFD3E627E23C}" type="presParOf" srcId="{79A2513A-1845-4A62-A493-B49A470996C8}" destId="{74E499CE-6187-4A5D-B967-A42A2AC315E9}" srcOrd="2" destOrd="0" presId="urn:microsoft.com/office/officeart/2005/8/layout/list1"/>
    <dgm:cxn modelId="{A0B84E54-2243-4346-91B5-5E3432240445}" type="presParOf" srcId="{79A2513A-1845-4A62-A493-B49A470996C8}" destId="{5B7E7DF7-DAA6-42A7-BFC9-543EEA44ADD9}" srcOrd="3" destOrd="0" presId="urn:microsoft.com/office/officeart/2005/8/layout/list1"/>
    <dgm:cxn modelId="{F2C3D571-C38D-45CE-A8B7-1F3B416B0013}" type="presParOf" srcId="{79A2513A-1845-4A62-A493-B49A470996C8}" destId="{E1F77D7B-14FF-4645-A5DE-53290AE1E7D4}" srcOrd="4" destOrd="0" presId="urn:microsoft.com/office/officeart/2005/8/layout/list1"/>
    <dgm:cxn modelId="{9B453AD8-91D0-41D9-945F-14419ED99F66}" type="presParOf" srcId="{E1F77D7B-14FF-4645-A5DE-53290AE1E7D4}" destId="{2D33FCA9-7C78-4335-AA2A-14385C0DCD12}" srcOrd="0" destOrd="0" presId="urn:microsoft.com/office/officeart/2005/8/layout/list1"/>
    <dgm:cxn modelId="{E73AE72B-5F7D-4297-9ED8-81A675F07571}" type="presParOf" srcId="{E1F77D7B-14FF-4645-A5DE-53290AE1E7D4}" destId="{E1AEAD49-A113-47EA-8AC2-81B44A0C5231}" srcOrd="1" destOrd="0" presId="urn:microsoft.com/office/officeart/2005/8/layout/list1"/>
    <dgm:cxn modelId="{4FCBDDD3-EFDE-46AD-9971-ADA00F5872D8}" type="presParOf" srcId="{79A2513A-1845-4A62-A493-B49A470996C8}" destId="{18F7AE18-5D47-4365-930F-4EFC59EBAE2B}" srcOrd="5" destOrd="0" presId="urn:microsoft.com/office/officeart/2005/8/layout/list1"/>
    <dgm:cxn modelId="{CED3ACD5-B7E5-424A-9065-2365E6870995}" type="presParOf" srcId="{79A2513A-1845-4A62-A493-B49A470996C8}" destId="{846AB8D7-A1DA-4A72-B87B-6EF816C75556}" srcOrd="6" destOrd="0" presId="urn:microsoft.com/office/officeart/2005/8/layout/list1"/>
    <dgm:cxn modelId="{F7F15443-4DAB-4B58-B89C-CE5CA86D9995}" type="presParOf" srcId="{79A2513A-1845-4A62-A493-B49A470996C8}" destId="{487D1356-3A28-4B75-88AA-67566BA1C3BF}" srcOrd="7" destOrd="0" presId="urn:microsoft.com/office/officeart/2005/8/layout/list1"/>
    <dgm:cxn modelId="{01346204-A3AB-4752-A00C-25120DEC080F}" type="presParOf" srcId="{79A2513A-1845-4A62-A493-B49A470996C8}" destId="{8E450DFC-66DA-4A13-A401-3D4E9B516422}" srcOrd="8" destOrd="0" presId="urn:microsoft.com/office/officeart/2005/8/layout/list1"/>
    <dgm:cxn modelId="{D8BC88E4-2809-4E10-AFE4-2A078B4A91AF}" type="presParOf" srcId="{8E450DFC-66DA-4A13-A401-3D4E9B516422}" destId="{B36320DA-2215-48B1-81D9-5E093D9529EF}" srcOrd="0" destOrd="0" presId="urn:microsoft.com/office/officeart/2005/8/layout/list1"/>
    <dgm:cxn modelId="{C6CF0BB3-FF22-4BB4-9A1C-6EE0FC433943}" type="presParOf" srcId="{8E450DFC-66DA-4A13-A401-3D4E9B516422}" destId="{FBADC540-09C3-4B84-94E5-F381911664AD}" srcOrd="1" destOrd="0" presId="urn:microsoft.com/office/officeart/2005/8/layout/list1"/>
    <dgm:cxn modelId="{8549423E-73F3-4C12-8960-CC9DCA711DE8}" type="presParOf" srcId="{79A2513A-1845-4A62-A493-B49A470996C8}" destId="{307B2CC1-7295-4474-91D3-A90DE5A1F46D}" srcOrd="9" destOrd="0" presId="urn:microsoft.com/office/officeart/2005/8/layout/list1"/>
    <dgm:cxn modelId="{992B372E-8BAA-428D-B870-5B12C0C99FCB}" type="presParOf" srcId="{79A2513A-1845-4A62-A493-B49A470996C8}" destId="{9D07B059-64D6-4471-90ED-17B8494BDBA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71B0C0-B778-4A93-8E64-EE30DB9407C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A73CEE-37F4-476D-971D-449A115061A9}">
      <dgm:prSet phldrT="[Text]"/>
      <dgm:spPr>
        <a:solidFill>
          <a:srgbClr val="0070C0"/>
        </a:solidFill>
      </dgm:spPr>
      <dgm:t>
        <a:bodyPr/>
        <a:lstStyle/>
        <a:p>
          <a:r>
            <a:rPr lang="en-ID" b="1" dirty="0" err="1" smtClean="0"/>
            <a:t>Banyak</a:t>
          </a:r>
          <a:r>
            <a:rPr lang="en-ID" b="1" dirty="0" smtClean="0"/>
            <a:t> </a:t>
          </a:r>
          <a:r>
            <a:rPr lang="en-ID" b="1" dirty="0" err="1" smtClean="0"/>
            <a:t>Rusuk</a:t>
          </a:r>
          <a:r>
            <a:rPr lang="en-ID" b="1" dirty="0" smtClean="0"/>
            <a:t> 		= 8</a:t>
          </a:r>
          <a:endParaRPr lang="en-US" b="1" dirty="0"/>
        </a:p>
      </dgm:t>
    </dgm:pt>
    <dgm:pt modelId="{9936AAF3-7694-42A5-96E3-C3A787282CC1}" type="parTrans" cxnId="{FD9F6848-63E5-4047-AB62-3CF1C58A1282}">
      <dgm:prSet/>
      <dgm:spPr/>
      <dgm:t>
        <a:bodyPr/>
        <a:lstStyle/>
        <a:p>
          <a:endParaRPr lang="en-US"/>
        </a:p>
      </dgm:t>
    </dgm:pt>
    <dgm:pt modelId="{051BD946-2C30-419C-A865-D05413CBB90C}" type="sibTrans" cxnId="{FD9F6848-63E5-4047-AB62-3CF1C58A1282}">
      <dgm:prSet/>
      <dgm:spPr/>
      <dgm:t>
        <a:bodyPr/>
        <a:lstStyle/>
        <a:p>
          <a:endParaRPr lang="en-US"/>
        </a:p>
      </dgm:t>
    </dgm:pt>
    <dgm:pt modelId="{716E8584-E122-44CB-8B6E-7E2711AB065B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ID" b="1" dirty="0" err="1" smtClean="0"/>
            <a:t>Banyak</a:t>
          </a:r>
          <a:r>
            <a:rPr lang="en-ID" b="1" dirty="0" smtClean="0"/>
            <a:t> </a:t>
          </a:r>
          <a:r>
            <a:rPr lang="en-ID" b="1" dirty="0" err="1" smtClean="0"/>
            <a:t>Sisi</a:t>
          </a:r>
          <a:r>
            <a:rPr lang="en-ID" b="1" dirty="0" smtClean="0"/>
            <a:t> 		= 5</a:t>
          </a:r>
          <a:endParaRPr lang="en-US" b="1" dirty="0"/>
        </a:p>
      </dgm:t>
    </dgm:pt>
    <dgm:pt modelId="{86AB714B-C2D6-459F-B852-013BE14CC7A6}" type="parTrans" cxnId="{EFDFE09F-148E-48F2-B430-44B56FFD7E01}">
      <dgm:prSet/>
      <dgm:spPr/>
      <dgm:t>
        <a:bodyPr/>
        <a:lstStyle/>
        <a:p>
          <a:endParaRPr lang="en-US"/>
        </a:p>
      </dgm:t>
    </dgm:pt>
    <dgm:pt modelId="{5242D969-E41F-4D1C-82AA-63206FBCB633}" type="sibTrans" cxnId="{EFDFE09F-148E-48F2-B430-44B56FFD7E01}">
      <dgm:prSet/>
      <dgm:spPr/>
      <dgm:t>
        <a:bodyPr/>
        <a:lstStyle/>
        <a:p>
          <a:endParaRPr lang="en-US"/>
        </a:p>
      </dgm:t>
    </dgm:pt>
    <dgm:pt modelId="{E6FC72A7-AE00-497D-BD35-E88938FF69C3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ID" b="1" dirty="0" err="1" smtClean="0"/>
            <a:t>Banyak</a:t>
          </a:r>
          <a:r>
            <a:rPr lang="en-ID" b="1" dirty="0" smtClean="0"/>
            <a:t> </a:t>
          </a:r>
          <a:r>
            <a:rPr lang="en-ID" b="1" dirty="0" err="1" smtClean="0"/>
            <a:t>titik</a:t>
          </a:r>
          <a:r>
            <a:rPr lang="en-ID" b="1" dirty="0" smtClean="0"/>
            <a:t> </a:t>
          </a:r>
          <a:r>
            <a:rPr lang="en-ID" b="1" dirty="0" err="1" smtClean="0"/>
            <a:t>sudut</a:t>
          </a:r>
          <a:r>
            <a:rPr lang="en-ID" b="1" dirty="0" smtClean="0"/>
            <a:t> 	= 5 </a:t>
          </a:r>
          <a:endParaRPr lang="en-US" b="1" dirty="0"/>
        </a:p>
      </dgm:t>
    </dgm:pt>
    <dgm:pt modelId="{A49D3955-583F-4E5A-854F-02EA619BF0F9}" type="parTrans" cxnId="{75BD62F0-0D7B-4C9F-9CEB-231D20CB97A0}">
      <dgm:prSet/>
      <dgm:spPr/>
      <dgm:t>
        <a:bodyPr/>
        <a:lstStyle/>
        <a:p>
          <a:endParaRPr lang="en-US"/>
        </a:p>
      </dgm:t>
    </dgm:pt>
    <dgm:pt modelId="{B8D3BAEB-D30C-4078-A8D4-E527B788FB0E}" type="sibTrans" cxnId="{75BD62F0-0D7B-4C9F-9CEB-231D20CB97A0}">
      <dgm:prSet/>
      <dgm:spPr/>
      <dgm:t>
        <a:bodyPr/>
        <a:lstStyle/>
        <a:p>
          <a:endParaRPr lang="en-US"/>
        </a:p>
      </dgm:t>
    </dgm:pt>
    <dgm:pt modelId="{79A2513A-1845-4A62-A493-B49A470996C8}" type="pres">
      <dgm:prSet presAssocID="{4971B0C0-B778-4A93-8E64-EE30DB9407C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667EB3-2E5B-4686-B216-137BE6A6A199}" type="pres">
      <dgm:prSet presAssocID="{5DA73CEE-37F4-476D-971D-449A115061A9}" presName="parentLin" presStyleCnt="0"/>
      <dgm:spPr/>
    </dgm:pt>
    <dgm:pt modelId="{33FCA25D-7997-4C70-A15D-1E1769C86775}" type="pres">
      <dgm:prSet presAssocID="{5DA73CEE-37F4-476D-971D-449A115061A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CA8091E9-353D-42D2-B47E-6FD976A57C4D}" type="pres">
      <dgm:prSet presAssocID="{5DA73CEE-37F4-476D-971D-449A115061A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764BAA-8463-4C41-AAAB-5D4C7B623D81}" type="pres">
      <dgm:prSet presAssocID="{5DA73CEE-37F4-476D-971D-449A115061A9}" presName="negativeSpace" presStyleCnt="0"/>
      <dgm:spPr/>
    </dgm:pt>
    <dgm:pt modelId="{74E499CE-6187-4A5D-B967-A42A2AC315E9}" type="pres">
      <dgm:prSet presAssocID="{5DA73CEE-37F4-476D-971D-449A115061A9}" presName="childText" presStyleLbl="conFgAcc1" presStyleIdx="0" presStyleCnt="3">
        <dgm:presLayoutVars>
          <dgm:bulletEnabled val="1"/>
        </dgm:presLayoutVars>
      </dgm:prSet>
      <dgm:spPr/>
    </dgm:pt>
    <dgm:pt modelId="{5B7E7DF7-DAA6-42A7-BFC9-543EEA44ADD9}" type="pres">
      <dgm:prSet presAssocID="{051BD946-2C30-419C-A865-D05413CBB90C}" presName="spaceBetweenRectangles" presStyleCnt="0"/>
      <dgm:spPr/>
    </dgm:pt>
    <dgm:pt modelId="{E1F77D7B-14FF-4645-A5DE-53290AE1E7D4}" type="pres">
      <dgm:prSet presAssocID="{716E8584-E122-44CB-8B6E-7E2711AB065B}" presName="parentLin" presStyleCnt="0"/>
      <dgm:spPr/>
    </dgm:pt>
    <dgm:pt modelId="{2D33FCA9-7C78-4335-AA2A-14385C0DCD12}" type="pres">
      <dgm:prSet presAssocID="{716E8584-E122-44CB-8B6E-7E2711AB065B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1AEAD49-A113-47EA-8AC2-81B44A0C5231}" type="pres">
      <dgm:prSet presAssocID="{716E8584-E122-44CB-8B6E-7E2711AB065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F7AE18-5D47-4365-930F-4EFC59EBAE2B}" type="pres">
      <dgm:prSet presAssocID="{716E8584-E122-44CB-8B6E-7E2711AB065B}" presName="negativeSpace" presStyleCnt="0"/>
      <dgm:spPr/>
    </dgm:pt>
    <dgm:pt modelId="{846AB8D7-A1DA-4A72-B87B-6EF816C75556}" type="pres">
      <dgm:prSet presAssocID="{716E8584-E122-44CB-8B6E-7E2711AB065B}" presName="childText" presStyleLbl="conFgAcc1" presStyleIdx="1" presStyleCnt="3">
        <dgm:presLayoutVars>
          <dgm:bulletEnabled val="1"/>
        </dgm:presLayoutVars>
      </dgm:prSet>
      <dgm:spPr/>
    </dgm:pt>
    <dgm:pt modelId="{487D1356-3A28-4B75-88AA-67566BA1C3BF}" type="pres">
      <dgm:prSet presAssocID="{5242D969-E41F-4D1C-82AA-63206FBCB633}" presName="spaceBetweenRectangles" presStyleCnt="0"/>
      <dgm:spPr/>
    </dgm:pt>
    <dgm:pt modelId="{8E450DFC-66DA-4A13-A401-3D4E9B516422}" type="pres">
      <dgm:prSet presAssocID="{E6FC72A7-AE00-497D-BD35-E88938FF69C3}" presName="parentLin" presStyleCnt="0"/>
      <dgm:spPr/>
    </dgm:pt>
    <dgm:pt modelId="{B36320DA-2215-48B1-81D9-5E093D9529EF}" type="pres">
      <dgm:prSet presAssocID="{E6FC72A7-AE00-497D-BD35-E88938FF69C3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FBADC540-09C3-4B84-94E5-F381911664AD}" type="pres">
      <dgm:prSet presAssocID="{E6FC72A7-AE00-497D-BD35-E88938FF69C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7B2CC1-7295-4474-91D3-A90DE5A1F46D}" type="pres">
      <dgm:prSet presAssocID="{E6FC72A7-AE00-497D-BD35-E88938FF69C3}" presName="negativeSpace" presStyleCnt="0"/>
      <dgm:spPr/>
    </dgm:pt>
    <dgm:pt modelId="{9D07B059-64D6-4471-90ED-17B8494BDBAC}" type="pres">
      <dgm:prSet presAssocID="{E6FC72A7-AE00-497D-BD35-E88938FF69C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AF941F0-B174-4ED2-A3F3-96B422C4F49E}" type="presOf" srcId="{E6FC72A7-AE00-497D-BD35-E88938FF69C3}" destId="{B36320DA-2215-48B1-81D9-5E093D9529EF}" srcOrd="0" destOrd="0" presId="urn:microsoft.com/office/officeart/2005/8/layout/list1"/>
    <dgm:cxn modelId="{309CCB82-C307-4970-8FCC-C77E64BB1D0E}" type="presOf" srcId="{5DA73CEE-37F4-476D-971D-449A115061A9}" destId="{33FCA25D-7997-4C70-A15D-1E1769C86775}" srcOrd="0" destOrd="0" presId="urn:microsoft.com/office/officeart/2005/8/layout/list1"/>
    <dgm:cxn modelId="{B491A3CF-0AAC-4672-A237-750129877278}" type="presOf" srcId="{716E8584-E122-44CB-8B6E-7E2711AB065B}" destId="{E1AEAD49-A113-47EA-8AC2-81B44A0C5231}" srcOrd="1" destOrd="0" presId="urn:microsoft.com/office/officeart/2005/8/layout/list1"/>
    <dgm:cxn modelId="{A24B5CD2-BEF9-4618-A284-B2ADD44F216B}" type="presOf" srcId="{5DA73CEE-37F4-476D-971D-449A115061A9}" destId="{CA8091E9-353D-42D2-B47E-6FD976A57C4D}" srcOrd="1" destOrd="0" presId="urn:microsoft.com/office/officeart/2005/8/layout/list1"/>
    <dgm:cxn modelId="{FD9F6848-63E5-4047-AB62-3CF1C58A1282}" srcId="{4971B0C0-B778-4A93-8E64-EE30DB9407C6}" destId="{5DA73CEE-37F4-476D-971D-449A115061A9}" srcOrd="0" destOrd="0" parTransId="{9936AAF3-7694-42A5-96E3-C3A787282CC1}" sibTransId="{051BD946-2C30-419C-A865-D05413CBB90C}"/>
    <dgm:cxn modelId="{EFDFE09F-148E-48F2-B430-44B56FFD7E01}" srcId="{4971B0C0-B778-4A93-8E64-EE30DB9407C6}" destId="{716E8584-E122-44CB-8B6E-7E2711AB065B}" srcOrd="1" destOrd="0" parTransId="{86AB714B-C2D6-459F-B852-013BE14CC7A6}" sibTransId="{5242D969-E41F-4D1C-82AA-63206FBCB633}"/>
    <dgm:cxn modelId="{75BD62F0-0D7B-4C9F-9CEB-231D20CB97A0}" srcId="{4971B0C0-B778-4A93-8E64-EE30DB9407C6}" destId="{E6FC72A7-AE00-497D-BD35-E88938FF69C3}" srcOrd="2" destOrd="0" parTransId="{A49D3955-583F-4E5A-854F-02EA619BF0F9}" sibTransId="{B8D3BAEB-D30C-4078-A8D4-E527B788FB0E}"/>
    <dgm:cxn modelId="{1BDFAA58-C101-43C0-A4CF-55D6E943AE2F}" type="presOf" srcId="{4971B0C0-B778-4A93-8E64-EE30DB9407C6}" destId="{79A2513A-1845-4A62-A493-B49A470996C8}" srcOrd="0" destOrd="0" presId="urn:microsoft.com/office/officeart/2005/8/layout/list1"/>
    <dgm:cxn modelId="{AF6D491F-EAC9-400C-8B28-BA321318F450}" type="presOf" srcId="{716E8584-E122-44CB-8B6E-7E2711AB065B}" destId="{2D33FCA9-7C78-4335-AA2A-14385C0DCD12}" srcOrd="0" destOrd="0" presId="urn:microsoft.com/office/officeart/2005/8/layout/list1"/>
    <dgm:cxn modelId="{8E8FEB54-05F2-4859-B2A5-63D39F144437}" type="presOf" srcId="{E6FC72A7-AE00-497D-BD35-E88938FF69C3}" destId="{FBADC540-09C3-4B84-94E5-F381911664AD}" srcOrd="1" destOrd="0" presId="urn:microsoft.com/office/officeart/2005/8/layout/list1"/>
    <dgm:cxn modelId="{74D09849-4FB3-493A-A1FF-C1AC7FA6A9BE}" type="presParOf" srcId="{79A2513A-1845-4A62-A493-B49A470996C8}" destId="{D4667EB3-2E5B-4686-B216-137BE6A6A199}" srcOrd="0" destOrd="0" presId="urn:microsoft.com/office/officeart/2005/8/layout/list1"/>
    <dgm:cxn modelId="{1B4D74D7-2EEF-41A0-9FD2-E1739E31D633}" type="presParOf" srcId="{D4667EB3-2E5B-4686-B216-137BE6A6A199}" destId="{33FCA25D-7997-4C70-A15D-1E1769C86775}" srcOrd="0" destOrd="0" presId="urn:microsoft.com/office/officeart/2005/8/layout/list1"/>
    <dgm:cxn modelId="{670B2F56-0F0A-43A3-9752-4277D54941BD}" type="presParOf" srcId="{D4667EB3-2E5B-4686-B216-137BE6A6A199}" destId="{CA8091E9-353D-42D2-B47E-6FD976A57C4D}" srcOrd="1" destOrd="0" presId="urn:microsoft.com/office/officeart/2005/8/layout/list1"/>
    <dgm:cxn modelId="{E1AD7A36-4A35-4F5E-AC3D-71DC9FC05736}" type="presParOf" srcId="{79A2513A-1845-4A62-A493-B49A470996C8}" destId="{60764BAA-8463-4C41-AAAB-5D4C7B623D81}" srcOrd="1" destOrd="0" presId="urn:microsoft.com/office/officeart/2005/8/layout/list1"/>
    <dgm:cxn modelId="{4AAAED51-DB02-42D3-9881-FFD3E627E23C}" type="presParOf" srcId="{79A2513A-1845-4A62-A493-B49A470996C8}" destId="{74E499CE-6187-4A5D-B967-A42A2AC315E9}" srcOrd="2" destOrd="0" presId="urn:microsoft.com/office/officeart/2005/8/layout/list1"/>
    <dgm:cxn modelId="{A0B84E54-2243-4346-91B5-5E3432240445}" type="presParOf" srcId="{79A2513A-1845-4A62-A493-B49A470996C8}" destId="{5B7E7DF7-DAA6-42A7-BFC9-543EEA44ADD9}" srcOrd="3" destOrd="0" presId="urn:microsoft.com/office/officeart/2005/8/layout/list1"/>
    <dgm:cxn modelId="{F2C3D571-C38D-45CE-A8B7-1F3B416B0013}" type="presParOf" srcId="{79A2513A-1845-4A62-A493-B49A470996C8}" destId="{E1F77D7B-14FF-4645-A5DE-53290AE1E7D4}" srcOrd="4" destOrd="0" presId="urn:microsoft.com/office/officeart/2005/8/layout/list1"/>
    <dgm:cxn modelId="{9B453AD8-91D0-41D9-945F-14419ED99F66}" type="presParOf" srcId="{E1F77D7B-14FF-4645-A5DE-53290AE1E7D4}" destId="{2D33FCA9-7C78-4335-AA2A-14385C0DCD12}" srcOrd="0" destOrd="0" presId="urn:microsoft.com/office/officeart/2005/8/layout/list1"/>
    <dgm:cxn modelId="{E73AE72B-5F7D-4297-9ED8-81A675F07571}" type="presParOf" srcId="{E1F77D7B-14FF-4645-A5DE-53290AE1E7D4}" destId="{E1AEAD49-A113-47EA-8AC2-81B44A0C5231}" srcOrd="1" destOrd="0" presId="urn:microsoft.com/office/officeart/2005/8/layout/list1"/>
    <dgm:cxn modelId="{4FCBDDD3-EFDE-46AD-9971-ADA00F5872D8}" type="presParOf" srcId="{79A2513A-1845-4A62-A493-B49A470996C8}" destId="{18F7AE18-5D47-4365-930F-4EFC59EBAE2B}" srcOrd="5" destOrd="0" presId="urn:microsoft.com/office/officeart/2005/8/layout/list1"/>
    <dgm:cxn modelId="{CED3ACD5-B7E5-424A-9065-2365E6870995}" type="presParOf" srcId="{79A2513A-1845-4A62-A493-B49A470996C8}" destId="{846AB8D7-A1DA-4A72-B87B-6EF816C75556}" srcOrd="6" destOrd="0" presId="urn:microsoft.com/office/officeart/2005/8/layout/list1"/>
    <dgm:cxn modelId="{F7F15443-4DAB-4B58-B89C-CE5CA86D9995}" type="presParOf" srcId="{79A2513A-1845-4A62-A493-B49A470996C8}" destId="{487D1356-3A28-4B75-88AA-67566BA1C3BF}" srcOrd="7" destOrd="0" presId="urn:microsoft.com/office/officeart/2005/8/layout/list1"/>
    <dgm:cxn modelId="{01346204-A3AB-4752-A00C-25120DEC080F}" type="presParOf" srcId="{79A2513A-1845-4A62-A493-B49A470996C8}" destId="{8E450DFC-66DA-4A13-A401-3D4E9B516422}" srcOrd="8" destOrd="0" presId="urn:microsoft.com/office/officeart/2005/8/layout/list1"/>
    <dgm:cxn modelId="{D8BC88E4-2809-4E10-AFE4-2A078B4A91AF}" type="presParOf" srcId="{8E450DFC-66DA-4A13-A401-3D4E9B516422}" destId="{B36320DA-2215-48B1-81D9-5E093D9529EF}" srcOrd="0" destOrd="0" presId="urn:microsoft.com/office/officeart/2005/8/layout/list1"/>
    <dgm:cxn modelId="{C6CF0BB3-FF22-4BB4-9A1C-6EE0FC433943}" type="presParOf" srcId="{8E450DFC-66DA-4A13-A401-3D4E9B516422}" destId="{FBADC540-09C3-4B84-94E5-F381911664AD}" srcOrd="1" destOrd="0" presId="urn:microsoft.com/office/officeart/2005/8/layout/list1"/>
    <dgm:cxn modelId="{8549423E-73F3-4C12-8960-CC9DCA711DE8}" type="presParOf" srcId="{79A2513A-1845-4A62-A493-B49A470996C8}" destId="{307B2CC1-7295-4474-91D3-A90DE5A1F46D}" srcOrd="9" destOrd="0" presId="urn:microsoft.com/office/officeart/2005/8/layout/list1"/>
    <dgm:cxn modelId="{992B372E-8BAA-428D-B870-5B12C0C99FCB}" type="presParOf" srcId="{79A2513A-1845-4A62-A493-B49A470996C8}" destId="{9D07B059-64D6-4471-90ED-17B8494BDBA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E499CE-6187-4A5D-B967-A42A2AC315E9}">
      <dsp:nvSpPr>
        <dsp:cNvPr id="0" name=""/>
        <dsp:cNvSpPr/>
      </dsp:nvSpPr>
      <dsp:spPr>
        <a:xfrm>
          <a:off x="0" y="919075"/>
          <a:ext cx="6052456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8091E9-353D-42D2-B47E-6FD976A57C4D}">
      <dsp:nvSpPr>
        <dsp:cNvPr id="0" name=""/>
        <dsp:cNvSpPr/>
      </dsp:nvSpPr>
      <dsp:spPr>
        <a:xfrm>
          <a:off x="302622" y="564835"/>
          <a:ext cx="4236719" cy="70848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138" tIns="0" rIns="16013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400" b="1" kern="1200" dirty="0" err="1" smtClean="0"/>
            <a:t>Banyak</a:t>
          </a:r>
          <a:r>
            <a:rPr lang="en-ID" sz="2400" b="1" kern="1200" dirty="0" smtClean="0"/>
            <a:t> </a:t>
          </a:r>
          <a:r>
            <a:rPr lang="en-ID" sz="2400" b="1" kern="1200" dirty="0" err="1" smtClean="0"/>
            <a:t>Rusuk</a:t>
          </a:r>
          <a:r>
            <a:rPr lang="en-ID" sz="2400" b="1" kern="1200" dirty="0" smtClean="0"/>
            <a:t> 		= 12</a:t>
          </a:r>
          <a:endParaRPr lang="en-US" sz="2400" b="1" kern="1200" dirty="0"/>
        </a:p>
      </dsp:txBody>
      <dsp:txXfrm>
        <a:off x="337207" y="599420"/>
        <a:ext cx="4167549" cy="639310"/>
      </dsp:txXfrm>
    </dsp:sp>
    <dsp:sp modelId="{846AB8D7-A1DA-4A72-B87B-6EF816C75556}">
      <dsp:nvSpPr>
        <dsp:cNvPr id="0" name=""/>
        <dsp:cNvSpPr/>
      </dsp:nvSpPr>
      <dsp:spPr>
        <a:xfrm>
          <a:off x="0" y="2007715"/>
          <a:ext cx="6052456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AEAD49-A113-47EA-8AC2-81B44A0C5231}">
      <dsp:nvSpPr>
        <dsp:cNvPr id="0" name=""/>
        <dsp:cNvSpPr/>
      </dsp:nvSpPr>
      <dsp:spPr>
        <a:xfrm>
          <a:off x="302622" y="1653475"/>
          <a:ext cx="4236719" cy="708480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138" tIns="0" rIns="16013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400" b="1" kern="1200" dirty="0" err="1" smtClean="0"/>
            <a:t>Banyak</a:t>
          </a:r>
          <a:r>
            <a:rPr lang="en-ID" sz="2400" b="1" kern="1200" dirty="0" smtClean="0"/>
            <a:t> </a:t>
          </a:r>
          <a:r>
            <a:rPr lang="en-ID" sz="2400" b="1" kern="1200" dirty="0" err="1" smtClean="0"/>
            <a:t>Sisi</a:t>
          </a:r>
          <a:r>
            <a:rPr lang="en-ID" sz="2400" b="1" kern="1200" dirty="0" smtClean="0"/>
            <a:t> 		= 6</a:t>
          </a:r>
          <a:endParaRPr lang="en-US" sz="2400" b="1" kern="1200" dirty="0"/>
        </a:p>
      </dsp:txBody>
      <dsp:txXfrm>
        <a:off x="337207" y="1688060"/>
        <a:ext cx="4167549" cy="639310"/>
      </dsp:txXfrm>
    </dsp:sp>
    <dsp:sp modelId="{9D07B059-64D6-4471-90ED-17B8494BDBAC}">
      <dsp:nvSpPr>
        <dsp:cNvPr id="0" name=""/>
        <dsp:cNvSpPr/>
      </dsp:nvSpPr>
      <dsp:spPr>
        <a:xfrm>
          <a:off x="0" y="3096355"/>
          <a:ext cx="6052456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ADC540-09C3-4B84-94E5-F381911664AD}">
      <dsp:nvSpPr>
        <dsp:cNvPr id="0" name=""/>
        <dsp:cNvSpPr/>
      </dsp:nvSpPr>
      <dsp:spPr>
        <a:xfrm>
          <a:off x="302622" y="2742114"/>
          <a:ext cx="4236719" cy="70848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138" tIns="0" rIns="16013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400" b="1" kern="1200" dirty="0" err="1" smtClean="0"/>
            <a:t>Banyak</a:t>
          </a:r>
          <a:r>
            <a:rPr lang="en-ID" sz="2400" b="1" kern="1200" dirty="0" smtClean="0"/>
            <a:t> </a:t>
          </a:r>
          <a:r>
            <a:rPr lang="en-ID" sz="2400" b="1" kern="1200" dirty="0" err="1" smtClean="0"/>
            <a:t>titik</a:t>
          </a:r>
          <a:r>
            <a:rPr lang="en-ID" sz="2400" b="1" kern="1200" dirty="0" smtClean="0"/>
            <a:t> </a:t>
          </a:r>
          <a:r>
            <a:rPr lang="en-ID" sz="2400" b="1" kern="1200" dirty="0" err="1" smtClean="0"/>
            <a:t>sudut</a:t>
          </a:r>
          <a:r>
            <a:rPr lang="en-ID" sz="2400" b="1" kern="1200" dirty="0" smtClean="0"/>
            <a:t> 	= 8 </a:t>
          </a:r>
          <a:endParaRPr lang="en-US" sz="2400" b="1" kern="1200" dirty="0"/>
        </a:p>
      </dsp:txBody>
      <dsp:txXfrm>
        <a:off x="337207" y="2776699"/>
        <a:ext cx="4167549" cy="639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E499CE-6187-4A5D-B967-A42A2AC315E9}">
      <dsp:nvSpPr>
        <dsp:cNvPr id="0" name=""/>
        <dsp:cNvSpPr/>
      </dsp:nvSpPr>
      <dsp:spPr>
        <a:xfrm>
          <a:off x="0" y="919075"/>
          <a:ext cx="6052456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8091E9-353D-42D2-B47E-6FD976A57C4D}">
      <dsp:nvSpPr>
        <dsp:cNvPr id="0" name=""/>
        <dsp:cNvSpPr/>
      </dsp:nvSpPr>
      <dsp:spPr>
        <a:xfrm>
          <a:off x="302622" y="564835"/>
          <a:ext cx="4236719" cy="708480"/>
        </a:xfrm>
        <a:prstGeom prst="roundRect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138" tIns="0" rIns="16013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400" b="1" kern="1200" dirty="0" err="1" smtClean="0"/>
            <a:t>Banyak</a:t>
          </a:r>
          <a:r>
            <a:rPr lang="en-ID" sz="2400" b="1" kern="1200" dirty="0" smtClean="0"/>
            <a:t> </a:t>
          </a:r>
          <a:r>
            <a:rPr lang="en-ID" sz="2400" b="1" kern="1200" dirty="0" err="1" smtClean="0"/>
            <a:t>Rusuk</a:t>
          </a:r>
          <a:r>
            <a:rPr lang="en-ID" sz="2400" b="1" kern="1200" dirty="0" smtClean="0"/>
            <a:t> 		= 12</a:t>
          </a:r>
          <a:endParaRPr lang="en-US" sz="2400" b="1" kern="1200" dirty="0"/>
        </a:p>
      </dsp:txBody>
      <dsp:txXfrm>
        <a:off x="337207" y="599420"/>
        <a:ext cx="4167549" cy="639310"/>
      </dsp:txXfrm>
    </dsp:sp>
    <dsp:sp modelId="{846AB8D7-A1DA-4A72-B87B-6EF816C75556}">
      <dsp:nvSpPr>
        <dsp:cNvPr id="0" name=""/>
        <dsp:cNvSpPr/>
      </dsp:nvSpPr>
      <dsp:spPr>
        <a:xfrm>
          <a:off x="0" y="2007715"/>
          <a:ext cx="6052456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AEAD49-A113-47EA-8AC2-81B44A0C5231}">
      <dsp:nvSpPr>
        <dsp:cNvPr id="0" name=""/>
        <dsp:cNvSpPr/>
      </dsp:nvSpPr>
      <dsp:spPr>
        <a:xfrm>
          <a:off x="302622" y="1653475"/>
          <a:ext cx="4236719" cy="708480"/>
        </a:xfrm>
        <a:prstGeom prst="roundRect">
          <a:avLst/>
        </a:prstGeom>
        <a:solidFill>
          <a:schemeClr val="tx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138" tIns="0" rIns="16013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400" b="1" kern="1200" dirty="0" err="1" smtClean="0"/>
            <a:t>Banyak</a:t>
          </a:r>
          <a:r>
            <a:rPr lang="en-ID" sz="2400" b="1" kern="1200" dirty="0" smtClean="0"/>
            <a:t> </a:t>
          </a:r>
          <a:r>
            <a:rPr lang="en-ID" sz="2400" b="1" kern="1200" dirty="0" err="1" smtClean="0"/>
            <a:t>Sisi</a:t>
          </a:r>
          <a:r>
            <a:rPr lang="en-ID" sz="2400" b="1" kern="1200" dirty="0" smtClean="0"/>
            <a:t> 		= 6</a:t>
          </a:r>
          <a:endParaRPr lang="en-US" sz="2400" b="1" kern="1200" dirty="0"/>
        </a:p>
      </dsp:txBody>
      <dsp:txXfrm>
        <a:off x="337207" y="1688060"/>
        <a:ext cx="4167549" cy="639310"/>
      </dsp:txXfrm>
    </dsp:sp>
    <dsp:sp modelId="{9D07B059-64D6-4471-90ED-17B8494BDBAC}">
      <dsp:nvSpPr>
        <dsp:cNvPr id="0" name=""/>
        <dsp:cNvSpPr/>
      </dsp:nvSpPr>
      <dsp:spPr>
        <a:xfrm>
          <a:off x="0" y="3096355"/>
          <a:ext cx="6052456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ADC540-09C3-4B84-94E5-F381911664AD}">
      <dsp:nvSpPr>
        <dsp:cNvPr id="0" name=""/>
        <dsp:cNvSpPr/>
      </dsp:nvSpPr>
      <dsp:spPr>
        <a:xfrm>
          <a:off x="302622" y="2742114"/>
          <a:ext cx="4236719" cy="708480"/>
        </a:xfrm>
        <a:prstGeom prst="round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138" tIns="0" rIns="16013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400" b="1" kern="1200" dirty="0" err="1" smtClean="0"/>
            <a:t>Banyak</a:t>
          </a:r>
          <a:r>
            <a:rPr lang="en-ID" sz="2400" b="1" kern="1200" dirty="0" smtClean="0"/>
            <a:t> </a:t>
          </a:r>
          <a:r>
            <a:rPr lang="en-ID" sz="2400" b="1" kern="1200" dirty="0" err="1" smtClean="0"/>
            <a:t>titik</a:t>
          </a:r>
          <a:r>
            <a:rPr lang="en-ID" sz="2400" b="1" kern="1200" dirty="0" smtClean="0"/>
            <a:t> </a:t>
          </a:r>
          <a:r>
            <a:rPr lang="en-ID" sz="2400" b="1" kern="1200" dirty="0" err="1" smtClean="0"/>
            <a:t>sudut</a:t>
          </a:r>
          <a:r>
            <a:rPr lang="en-ID" sz="2400" b="1" kern="1200" dirty="0" smtClean="0"/>
            <a:t> 	= 8 </a:t>
          </a:r>
          <a:endParaRPr lang="en-US" sz="2400" b="1" kern="1200" dirty="0"/>
        </a:p>
      </dsp:txBody>
      <dsp:txXfrm>
        <a:off x="337207" y="2776699"/>
        <a:ext cx="4167549" cy="63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E499CE-6187-4A5D-B967-A42A2AC315E9}">
      <dsp:nvSpPr>
        <dsp:cNvPr id="0" name=""/>
        <dsp:cNvSpPr/>
      </dsp:nvSpPr>
      <dsp:spPr>
        <a:xfrm>
          <a:off x="0" y="868495"/>
          <a:ext cx="6052456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8091E9-353D-42D2-B47E-6FD976A57C4D}">
      <dsp:nvSpPr>
        <dsp:cNvPr id="0" name=""/>
        <dsp:cNvSpPr/>
      </dsp:nvSpPr>
      <dsp:spPr>
        <a:xfrm>
          <a:off x="302622" y="499494"/>
          <a:ext cx="4236719" cy="73800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138" tIns="0" rIns="160138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500" b="1" kern="1200" dirty="0" err="1" smtClean="0"/>
            <a:t>Banyak</a:t>
          </a:r>
          <a:r>
            <a:rPr lang="en-ID" sz="2500" b="1" kern="1200" dirty="0" smtClean="0"/>
            <a:t> </a:t>
          </a:r>
          <a:r>
            <a:rPr lang="en-ID" sz="2500" b="1" kern="1200" dirty="0" err="1" smtClean="0"/>
            <a:t>Rusuk</a:t>
          </a:r>
          <a:r>
            <a:rPr lang="en-ID" sz="2500" b="1" kern="1200" dirty="0" smtClean="0"/>
            <a:t> 		= 8</a:t>
          </a:r>
          <a:endParaRPr lang="en-US" sz="2500" b="1" kern="1200" dirty="0"/>
        </a:p>
      </dsp:txBody>
      <dsp:txXfrm>
        <a:off x="338648" y="535520"/>
        <a:ext cx="4164667" cy="665948"/>
      </dsp:txXfrm>
    </dsp:sp>
    <dsp:sp modelId="{846AB8D7-A1DA-4A72-B87B-6EF816C75556}">
      <dsp:nvSpPr>
        <dsp:cNvPr id="0" name=""/>
        <dsp:cNvSpPr/>
      </dsp:nvSpPr>
      <dsp:spPr>
        <a:xfrm>
          <a:off x="0" y="2002495"/>
          <a:ext cx="6052456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AEAD49-A113-47EA-8AC2-81B44A0C5231}">
      <dsp:nvSpPr>
        <dsp:cNvPr id="0" name=""/>
        <dsp:cNvSpPr/>
      </dsp:nvSpPr>
      <dsp:spPr>
        <a:xfrm>
          <a:off x="302622" y="1633495"/>
          <a:ext cx="4236719" cy="73800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138" tIns="0" rIns="160138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500" b="1" kern="1200" dirty="0" err="1" smtClean="0"/>
            <a:t>Banyak</a:t>
          </a:r>
          <a:r>
            <a:rPr lang="en-ID" sz="2500" b="1" kern="1200" dirty="0" smtClean="0"/>
            <a:t> </a:t>
          </a:r>
          <a:r>
            <a:rPr lang="en-ID" sz="2500" b="1" kern="1200" dirty="0" err="1" smtClean="0"/>
            <a:t>Sisi</a:t>
          </a:r>
          <a:r>
            <a:rPr lang="en-ID" sz="2500" b="1" kern="1200" dirty="0" smtClean="0"/>
            <a:t> 		= 5</a:t>
          </a:r>
          <a:endParaRPr lang="en-US" sz="2500" b="1" kern="1200" dirty="0"/>
        </a:p>
      </dsp:txBody>
      <dsp:txXfrm>
        <a:off x="338648" y="1669521"/>
        <a:ext cx="4164667" cy="665948"/>
      </dsp:txXfrm>
    </dsp:sp>
    <dsp:sp modelId="{9D07B059-64D6-4471-90ED-17B8494BDBAC}">
      <dsp:nvSpPr>
        <dsp:cNvPr id="0" name=""/>
        <dsp:cNvSpPr/>
      </dsp:nvSpPr>
      <dsp:spPr>
        <a:xfrm>
          <a:off x="0" y="3136494"/>
          <a:ext cx="6052456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ADC540-09C3-4B84-94E5-F381911664AD}">
      <dsp:nvSpPr>
        <dsp:cNvPr id="0" name=""/>
        <dsp:cNvSpPr/>
      </dsp:nvSpPr>
      <dsp:spPr>
        <a:xfrm>
          <a:off x="302622" y="2767494"/>
          <a:ext cx="4236719" cy="738000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138" tIns="0" rIns="160138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500" b="1" kern="1200" dirty="0" err="1" smtClean="0"/>
            <a:t>Banyak</a:t>
          </a:r>
          <a:r>
            <a:rPr lang="en-ID" sz="2500" b="1" kern="1200" dirty="0" smtClean="0"/>
            <a:t> </a:t>
          </a:r>
          <a:r>
            <a:rPr lang="en-ID" sz="2500" b="1" kern="1200" dirty="0" err="1" smtClean="0"/>
            <a:t>titik</a:t>
          </a:r>
          <a:r>
            <a:rPr lang="en-ID" sz="2500" b="1" kern="1200" dirty="0" smtClean="0"/>
            <a:t> </a:t>
          </a:r>
          <a:r>
            <a:rPr lang="en-ID" sz="2500" b="1" kern="1200" dirty="0" err="1" smtClean="0"/>
            <a:t>sudut</a:t>
          </a:r>
          <a:r>
            <a:rPr lang="en-ID" sz="2500" b="1" kern="1200" dirty="0" smtClean="0"/>
            <a:t> 	= 5 </a:t>
          </a:r>
          <a:endParaRPr lang="en-US" sz="2500" b="1" kern="1200" dirty="0"/>
        </a:p>
      </dsp:txBody>
      <dsp:txXfrm>
        <a:off x="338648" y="2803520"/>
        <a:ext cx="4164667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D6B-6F79-4CF4-B604-BEBAF8618C8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E761-BB1D-4166-8EE9-EDDBF2E18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260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D6B-6F79-4CF4-B604-BEBAF8618C8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E761-BB1D-4166-8EE9-EDDBF2E18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8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D6B-6F79-4CF4-B604-BEBAF8618C8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E761-BB1D-4166-8EE9-EDDBF2E18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41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D6B-6F79-4CF4-B604-BEBAF8618C8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E761-BB1D-4166-8EE9-EDDBF2E18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2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D6B-6F79-4CF4-B604-BEBAF8618C8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E761-BB1D-4166-8EE9-EDDBF2E18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86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D6B-6F79-4CF4-B604-BEBAF8618C8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E761-BB1D-4166-8EE9-EDDBF2E18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D6B-6F79-4CF4-B604-BEBAF8618C8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E761-BB1D-4166-8EE9-EDDBF2E18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8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D6B-6F79-4CF4-B604-BEBAF8618C8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E761-BB1D-4166-8EE9-EDDBF2E18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76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D6B-6F79-4CF4-B604-BEBAF8618C8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E761-BB1D-4166-8EE9-EDDBF2E18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04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D6B-6F79-4CF4-B604-BEBAF8618C8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E761-BB1D-4166-8EE9-EDDBF2E18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9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D6B-6F79-4CF4-B604-BEBAF8618C8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E761-BB1D-4166-8EE9-EDDBF2E18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02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EFD6B-6F79-4CF4-B604-BEBAF8618C8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1E761-BB1D-4166-8EE9-EDDBF2E18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48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64229" y="508000"/>
            <a:ext cx="7678057" cy="165462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MENENTUKAN SISI, RUSUK, DAN TITIK SUDUT PADA BANGUN RUANG</a:t>
            </a:r>
            <a:endParaRPr lang="en-US" sz="3200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76" y="2448195"/>
            <a:ext cx="10160161" cy="408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09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981371" y="304800"/>
            <a:ext cx="4804229" cy="123371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200" b="1" dirty="0" err="1" smtClean="0"/>
              <a:t>Bangun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Ruang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Limas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Segi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Empat</a:t>
            </a:r>
            <a:endParaRPr lang="en-US" sz="32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05996146"/>
              </p:ext>
            </p:extLst>
          </p:nvPr>
        </p:nvGraphicFramePr>
        <p:xfrm>
          <a:off x="5210628" y="2104571"/>
          <a:ext cx="6052456" cy="4265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/>
          <p:cNvPicPr/>
          <p:nvPr/>
        </p:nvPicPr>
        <p:blipFill>
          <a:blip r:embed="rId8"/>
          <a:srcRect l="48309" t="15356" r="36715" b="61900"/>
          <a:stretch>
            <a:fillRect/>
          </a:stretch>
        </p:blipFill>
        <p:spPr bwMode="auto">
          <a:xfrm>
            <a:off x="885371" y="2104572"/>
            <a:ext cx="3744685" cy="3680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0205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901371" y="362858"/>
            <a:ext cx="8577943" cy="119017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Contoh </a:t>
            </a:r>
            <a:r>
              <a:rPr lang="en-ID" sz="3200" b="1" dirty="0"/>
              <a:t>B</a:t>
            </a:r>
            <a:r>
              <a:rPr lang="id-ID" sz="3200" b="1" dirty="0" smtClean="0"/>
              <a:t>enda </a:t>
            </a:r>
            <a:r>
              <a:rPr lang="id-ID" sz="3200" b="1" dirty="0"/>
              <a:t>yang </a:t>
            </a:r>
            <a:r>
              <a:rPr lang="en-ID" sz="3200" b="1" dirty="0" smtClean="0"/>
              <a:t>B</a:t>
            </a:r>
            <a:r>
              <a:rPr lang="id-ID" sz="3200" b="1" dirty="0" smtClean="0"/>
              <a:t>erbentuk </a:t>
            </a:r>
            <a:r>
              <a:rPr lang="en-ID" sz="3200" b="1" dirty="0" err="1" smtClean="0"/>
              <a:t>Limas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Segi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Empat</a:t>
            </a:r>
            <a:r>
              <a:rPr lang="id-ID" sz="3200" b="1" dirty="0" smtClean="0"/>
              <a:t> </a:t>
            </a:r>
            <a:endParaRPr lang="en-US" sz="3200" dirty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141" y="2627086"/>
            <a:ext cx="3846287" cy="284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3952" y="2627086"/>
            <a:ext cx="3675018" cy="2844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344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BC057DCF-3770-41E4-A6A5-A2113745F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110" y="281997"/>
            <a:ext cx="12011890" cy="25166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Bahnschrift" panose="020B0502040204020203" pitchFamily="34" charset="0"/>
              </a:rPr>
              <a:t/>
            </a:r>
            <a:br>
              <a:rPr lang="en-US" b="1" dirty="0">
                <a:solidFill>
                  <a:schemeClr val="tx2">
                    <a:lumMod val="50000"/>
                  </a:schemeClr>
                </a:solidFill>
                <a:latin typeface="Bahnschrift" panose="020B0502040204020203" pitchFamily="34" charset="0"/>
              </a:rPr>
            </a:b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Bahnschrift" panose="020B0502040204020203" pitchFamily="34" charset="0"/>
              </a:rPr>
              <a:t/>
            </a:r>
            <a:br>
              <a:rPr lang="en-US" dirty="0">
                <a:solidFill>
                  <a:schemeClr val="tx2">
                    <a:lumMod val="50000"/>
                  </a:schemeClr>
                </a:solidFill>
                <a:latin typeface="Bahnschrift" panose="020B0502040204020203" pitchFamily="34" charset="0"/>
              </a:rPr>
            </a:b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Bahnschrift" panose="020B0502040204020203" pitchFamily="34" charset="0"/>
              </a:rPr>
              <a:t/>
            </a:r>
            <a:br>
              <a:rPr lang="en-US" dirty="0">
                <a:solidFill>
                  <a:schemeClr val="tx2">
                    <a:lumMod val="50000"/>
                  </a:schemeClr>
                </a:solidFill>
                <a:latin typeface="Bahnschrift" panose="020B0502040204020203" pitchFamily="34" charset="0"/>
              </a:rPr>
            </a:br>
            <a:endParaRPr lang="en-US" dirty="0">
              <a:solidFill>
                <a:schemeClr val="tx2">
                  <a:lumMod val="50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Kotak Teks 8">
            <a:extLst>
              <a:ext uri="{FF2B5EF4-FFF2-40B4-BE49-F238E27FC236}">
                <a16:creationId xmlns:a16="http://schemas.microsoft.com/office/drawing/2014/main" id="{1F3C1814-E3C5-4A31-947F-73A0DC224C91}"/>
              </a:ext>
            </a:extLst>
          </p:cNvPr>
          <p:cNvSpPr txBox="1"/>
          <p:nvPr/>
        </p:nvSpPr>
        <p:spPr>
          <a:xfrm>
            <a:off x="444047" y="1516505"/>
            <a:ext cx="1096043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</a:rPr>
              <a:t>Rusuk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/>
              <a:t>pada </a:t>
            </a:r>
            <a:r>
              <a:rPr lang="en-US" sz="3200" b="1" dirty="0" err="1"/>
              <a:t>bangun</a:t>
            </a:r>
            <a:r>
              <a:rPr lang="en-US" sz="3200" b="1" dirty="0"/>
              <a:t> </a:t>
            </a:r>
            <a:r>
              <a:rPr lang="en-US" sz="3200" b="1" dirty="0" err="1"/>
              <a:t>ruang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/>
              <a:t>adalah</a:t>
            </a:r>
            <a:r>
              <a:rPr lang="en-US" sz="3200" b="1" dirty="0"/>
              <a:t> </a:t>
            </a:r>
            <a:r>
              <a:rPr lang="en-US" sz="3200" b="1" dirty="0" err="1"/>
              <a:t>ruas</a:t>
            </a:r>
            <a:r>
              <a:rPr lang="en-US" sz="3200" b="1" dirty="0"/>
              <a:t> garis yang </a:t>
            </a:r>
            <a:r>
              <a:rPr lang="en-US" sz="3200" b="1" dirty="0" err="1"/>
              <a:t>dapat</a:t>
            </a:r>
            <a:r>
              <a:rPr lang="en-US" sz="3200" b="1" dirty="0"/>
              <a:t> </a:t>
            </a:r>
            <a:r>
              <a:rPr lang="en-US" sz="3200" b="1" dirty="0" err="1"/>
              <a:t>berupa</a:t>
            </a:r>
            <a:r>
              <a:rPr lang="en-US" sz="3200" b="1" dirty="0"/>
              <a:t> garis </a:t>
            </a:r>
            <a:r>
              <a:rPr lang="en-US" sz="3200" b="1" dirty="0" err="1"/>
              <a:t>lurus</a:t>
            </a:r>
            <a:r>
              <a:rPr lang="en-US" sz="3200" b="1" dirty="0"/>
              <a:t> </a:t>
            </a:r>
            <a:r>
              <a:rPr lang="en-US" sz="3200" b="1" dirty="0" err="1"/>
              <a:t>atau</a:t>
            </a:r>
            <a:r>
              <a:rPr lang="en-US" sz="3200" b="1" dirty="0"/>
              <a:t> garis </a:t>
            </a:r>
            <a:r>
              <a:rPr lang="en-US" sz="3200" b="1" dirty="0" err="1"/>
              <a:t>lengkung</a:t>
            </a:r>
            <a:r>
              <a:rPr lang="en-US" sz="3200" b="1" dirty="0"/>
              <a:t>.</a:t>
            </a:r>
          </a:p>
        </p:txBody>
      </p:sp>
      <p:pic>
        <p:nvPicPr>
          <p:cNvPr id="4" name="Picture 2" descr="Balok - Wikipedia bahasa Indonesia, ensiklopedia bebas">
            <a:extLst>
              <a:ext uri="{FF2B5EF4-FFF2-40B4-BE49-F238E27FC236}">
                <a16:creationId xmlns:a16="http://schemas.microsoft.com/office/drawing/2014/main" id="{57DB924E-92D1-4DD9-AB42-3F087F47B2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544" y="3952686"/>
            <a:ext cx="4219775" cy="2623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Konektor Panah Lurus 5">
            <a:extLst>
              <a:ext uri="{FF2B5EF4-FFF2-40B4-BE49-F238E27FC236}">
                <a16:creationId xmlns:a16="http://schemas.microsoft.com/office/drawing/2014/main" id="{81DD674B-C5A2-499B-98E3-08F3FB548847}"/>
              </a:ext>
            </a:extLst>
          </p:cNvPr>
          <p:cNvCxnSpPr>
            <a:cxnSpLocks/>
          </p:cNvCxnSpPr>
          <p:nvPr/>
        </p:nvCxnSpPr>
        <p:spPr>
          <a:xfrm>
            <a:off x="6927275" y="5011881"/>
            <a:ext cx="1025234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Kurung Kurawal Tutup 15">
            <a:extLst>
              <a:ext uri="{FF2B5EF4-FFF2-40B4-BE49-F238E27FC236}">
                <a16:creationId xmlns:a16="http://schemas.microsoft.com/office/drawing/2014/main" id="{DE3D0221-E85A-4F38-8511-5CA4105844E6}"/>
              </a:ext>
            </a:extLst>
          </p:cNvPr>
          <p:cNvSpPr/>
          <p:nvPr/>
        </p:nvSpPr>
        <p:spPr>
          <a:xfrm>
            <a:off x="6298334" y="4080164"/>
            <a:ext cx="350779" cy="1891145"/>
          </a:xfrm>
          <a:prstGeom prst="rightBrace">
            <a:avLst/>
          </a:prstGeom>
          <a:noFill/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Kotak Teks 18">
            <a:extLst>
              <a:ext uri="{FF2B5EF4-FFF2-40B4-BE49-F238E27FC236}">
                <a16:creationId xmlns:a16="http://schemas.microsoft.com/office/drawing/2014/main" id="{0AA7BCC1-0F54-4EED-A153-ABC318A4972D}"/>
              </a:ext>
            </a:extLst>
          </p:cNvPr>
          <p:cNvSpPr txBox="1"/>
          <p:nvPr/>
        </p:nvSpPr>
        <p:spPr>
          <a:xfrm>
            <a:off x="7952509" y="4784029"/>
            <a:ext cx="9005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Rusuk</a:t>
            </a:r>
            <a:r>
              <a:rPr lang="en-US" sz="2000" b="1" dirty="0"/>
              <a:t> 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5EAB03B6-32ED-4C73-B481-FCA0F14B66D8}"/>
              </a:ext>
            </a:extLst>
          </p:cNvPr>
          <p:cNvSpPr/>
          <p:nvPr/>
        </p:nvSpPr>
        <p:spPr>
          <a:xfrm>
            <a:off x="554181" y="276096"/>
            <a:ext cx="10695709" cy="12205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200" b="1" dirty="0" err="1">
                <a:solidFill>
                  <a:schemeClr val="tx1"/>
                </a:solidFill>
                <a:latin typeface="Arial Black" pitchFamily="34" charset="0"/>
              </a:rPr>
              <a:t>Mengenal</a:t>
            </a:r>
            <a:r>
              <a:rPr lang="en-ID" sz="3200" b="1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ID" sz="3200" b="1" dirty="0" err="1">
                <a:solidFill>
                  <a:schemeClr val="tx1"/>
                </a:solidFill>
                <a:latin typeface="Arial Black" pitchFamily="34" charset="0"/>
              </a:rPr>
              <a:t>Rusuk,Titik</a:t>
            </a:r>
            <a:r>
              <a:rPr lang="en-ID" sz="3200" b="1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ID" sz="3200" b="1" dirty="0" err="1">
                <a:solidFill>
                  <a:schemeClr val="tx1"/>
                </a:solidFill>
                <a:latin typeface="Arial Black" pitchFamily="34" charset="0"/>
              </a:rPr>
              <a:t>Sudut</a:t>
            </a:r>
            <a:r>
              <a:rPr lang="en-ID" sz="3200" b="1" dirty="0">
                <a:solidFill>
                  <a:schemeClr val="tx1"/>
                </a:solidFill>
                <a:latin typeface="Arial Black" pitchFamily="34" charset="0"/>
              </a:rPr>
              <a:t>, dan Sisi Pada </a:t>
            </a:r>
            <a:r>
              <a:rPr lang="en-ID" sz="3200" b="1" dirty="0" err="1">
                <a:solidFill>
                  <a:schemeClr val="tx1"/>
                </a:solidFill>
                <a:latin typeface="Arial Black" pitchFamily="34" charset="0"/>
              </a:rPr>
              <a:t>Bangun</a:t>
            </a:r>
            <a:r>
              <a:rPr lang="en-ID" sz="3200" b="1" dirty="0">
                <a:solidFill>
                  <a:schemeClr val="tx1"/>
                </a:solidFill>
                <a:latin typeface="Arial Black" pitchFamily="34" charset="0"/>
              </a:rPr>
              <a:t> Ruang</a:t>
            </a:r>
            <a:endParaRPr lang="en-US" sz="3200" b="1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32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 animBg="1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BC057DCF-3770-41E4-A6A5-A2113745F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110" y="281997"/>
            <a:ext cx="12011890" cy="25166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Bahnschrift" panose="020B0502040204020203" pitchFamily="34" charset="0"/>
              </a:rPr>
              <a:t/>
            </a:r>
            <a:br>
              <a:rPr lang="en-US" b="1" dirty="0">
                <a:solidFill>
                  <a:schemeClr val="tx2">
                    <a:lumMod val="50000"/>
                  </a:schemeClr>
                </a:solidFill>
                <a:latin typeface="Bahnschrift" panose="020B0502040204020203" pitchFamily="34" charset="0"/>
              </a:rPr>
            </a:b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Bahnschrift" panose="020B0502040204020203" pitchFamily="34" charset="0"/>
              </a:rPr>
              <a:t/>
            </a:r>
            <a:br>
              <a:rPr lang="en-US" dirty="0">
                <a:solidFill>
                  <a:schemeClr val="tx2">
                    <a:lumMod val="50000"/>
                  </a:schemeClr>
                </a:solidFill>
                <a:latin typeface="Bahnschrift" panose="020B0502040204020203" pitchFamily="34" charset="0"/>
              </a:rPr>
            </a:b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Bahnschrift" panose="020B0502040204020203" pitchFamily="34" charset="0"/>
              </a:rPr>
              <a:t/>
            </a:r>
            <a:br>
              <a:rPr lang="en-US" dirty="0">
                <a:solidFill>
                  <a:schemeClr val="tx2">
                    <a:lumMod val="50000"/>
                  </a:schemeClr>
                </a:solidFill>
                <a:latin typeface="Bahnschrift" panose="020B0502040204020203" pitchFamily="34" charset="0"/>
              </a:rPr>
            </a:br>
            <a:endParaRPr lang="en-US" dirty="0">
              <a:solidFill>
                <a:schemeClr val="tx2">
                  <a:lumMod val="50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0" name="Kotak Teks 9">
            <a:extLst>
              <a:ext uri="{FF2B5EF4-FFF2-40B4-BE49-F238E27FC236}">
                <a16:creationId xmlns:a16="http://schemas.microsoft.com/office/drawing/2014/main" id="{8EB8628D-F069-4CCA-AC08-C3D23CDD1C03}"/>
              </a:ext>
            </a:extLst>
          </p:cNvPr>
          <p:cNvSpPr txBox="1"/>
          <p:nvPr/>
        </p:nvSpPr>
        <p:spPr>
          <a:xfrm>
            <a:off x="900546" y="456603"/>
            <a:ext cx="969818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</a:rPr>
              <a:t>Titik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sudut</a:t>
            </a:r>
            <a:r>
              <a:rPr lang="en-US" sz="3200" b="1" dirty="0">
                <a:solidFill>
                  <a:srgbClr val="FF0000"/>
                </a:solidFill>
              </a:rPr>
              <a:t>  </a:t>
            </a:r>
            <a:r>
              <a:rPr lang="en-US" sz="3200" b="1" dirty="0" err="1"/>
              <a:t>bangun</a:t>
            </a:r>
            <a:r>
              <a:rPr lang="en-US" sz="3200" b="1" dirty="0"/>
              <a:t> </a:t>
            </a:r>
            <a:r>
              <a:rPr lang="en-US" sz="3200" b="1" dirty="0" err="1"/>
              <a:t>ruang</a:t>
            </a:r>
            <a:r>
              <a:rPr lang="en-US" sz="3200" b="1" dirty="0"/>
              <a:t> </a:t>
            </a:r>
            <a:r>
              <a:rPr lang="en-US" sz="3200" b="1" dirty="0" err="1"/>
              <a:t>adalah</a:t>
            </a:r>
            <a:r>
              <a:rPr lang="en-US" sz="3200" b="1" dirty="0"/>
              <a:t> </a:t>
            </a:r>
            <a:r>
              <a:rPr lang="en-US" sz="3200" b="1" dirty="0" err="1"/>
              <a:t>pertemuan</a:t>
            </a:r>
            <a:r>
              <a:rPr lang="en-US" sz="3200" b="1" dirty="0"/>
              <a:t> </a:t>
            </a:r>
            <a:r>
              <a:rPr lang="en-US" sz="3200" b="1" dirty="0" err="1"/>
              <a:t>titik</a:t>
            </a:r>
            <a:r>
              <a:rPr lang="en-US" sz="3200" b="1" dirty="0"/>
              <a:t> </a:t>
            </a:r>
            <a:r>
              <a:rPr lang="en-US" sz="3200" b="1" dirty="0" err="1"/>
              <a:t>dari</a:t>
            </a:r>
            <a:r>
              <a:rPr lang="en-US" sz="3200" b="1" dirty="0"/>
              <a:t> 3 </a:t>
            </a:r>
            <a:r>
              <a:rPr lang="en-US" sz="3200" b="1" dirty="0" err="1"/>
              <a:t>rusuk</a:t>
            </a:r>
            <a:r>
              <a:rPr lang="en-US" sz="3200" b="1" dirty="0"/>
              <a:t>.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4" name="Picture 2" descr="Balok - Wikipedia bahasa Indonesia, ensiklopedia bebas">
            <a:extLst>
              <a:ext uri="{FF2B5EF4-FFF2-40B4-BE49-F238E27FC236}">
                <a16:creationId xmlns:a16="http://schemas.microsoft.com/office/drawing/2014/main" id="{7F383D1B-5D14-486A-8D3B-904A9754DF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097" y="2281540"/>
            <a:ext cx="5541267" cy="3444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agan alur: Konektor 4">
            <a:extLst>
              <a:ext uri="{FF2B5EF4-FFF2-40B4-BE49-F238E27FC236}">
                <a16:creationId xmlns:a16="http://schemas.microsoft.com/office/drawing/2014/main" id="{CA0916AE-63B2-451F-BC68-EA6EC7DEC4DE}"/>
              </a:ext>
            </a:extLst>
          </p:cNvPr>
          <p:cNvSpPr/>
          <p:nvPr/>
        </p:nvSpPr>
        <p:spPr>
          <a:xfrm>
            <a:off x="8355119" y="4701036"/>
            <a:ext cx="248830" cy="26495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agan alur: Konektor 5">
            <a:extLst>
              <a:ext uri="{FF2B5EF4-FFF2-40B4-BE49-F238E27FC236}">
                <a16:creationId xmlns:a16="http://schemas.microsoft.com/office/drawing/2014/main" id="{6C80CD88-286C-415C-86E5-CD612061F73E}"/>
              </a:ext>
            </a:extLst>
          </p:cNvPr>
          <p:cNvSpPr/>
          <p:nvPr/>
        </p:nvSpPr>
        <p:spPr>
          <a:xfrm>
            <a:off x="8368697" y="2380145"/>
            <a:ext cx="248830" cy="26495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Bagan alur: Konektor 6">
            <a:extLst>
              <a:ext uri="{FF2B5EF4-FFF2-40B4-BE49-F238E27FC236}">
                <a16:creationId xmlns:a16="http://schemas.microsoft.com/office/drawing/2014/main" id="{2BA43A15-40CF-4758-A4BC-607C1A1FF996}"/>
              </a:ext>
            </a:extLst>
          </p:cNvPr>
          <p:cNvSpPr/>
          <p:nvPr/>
        </p:nvSpPr>
        <p:spPr>
          <a:xfrm>
            <a:off x="3796973" y="2380145"/>
            <a:ext cx="248830" cy="26495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Bagan alur: Konektor 13">
            <a:extLst>
              <a:ext uri="{FF2B5EF4-FFF2-40B4-BE49-F238E27FC236}">
                <a16:creationId xmlns:a16="http://schemas.microsoft.com/office/drawing/2014/main" id="{13C2526C-6C5C-4578-939E-EA621F95DC13}"/>
              </a:ext>
            </a:extLst>
          </p:cNvPr>
          <p:cNvSpPr/>
          <p:nvPr/>
        </p:nvSpPr>
        <p:spPr>
          <a:xfrm>
            <a:off x="3216147" y="3017704"/>
            <a:ext cx="248830" cy="26495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Bagan alur: Konektor 17">
            <a:extLst>
              <a:ext uri="{FF2B5EF4-FFF2-40B4-BE49-F238E27FC236}">
                <a16:creationId xmlns:a16="http://schemas.microsoft.com/office/drawing/2014/main" id="{CCC2E324-0BA8-424B-8301-A5131A54ED80}"/>
              </a:ext>
            </a:extLst>
          </p:cNvPr>
          <p:cNvSpPr/>
          <p:nvPr/>
        </p:nvSpPr>
        <p:spPr>
          <a:xfrm>
            <a:off x="3810552" y="4667260"/>
            <a:ext cx="248830" cy="26495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Bagan alur: Konektor 19">
            <a:extLst>
              <a:ext uri="{FF2B5EF4-FFF2-40B4-BE49-F238E27FC236}">
                <a16:creationId xmlns:a16="http://schemas.microsoft.com/office/drawing/2014/main" id="{A9C4D6D6-B227-4956-ACD6-CE5EB256DD4C}"/>
              </a:ext>
            </a:extLst>
          </p:cNvPr>
          <p:cNvSpPr/>
          <p:nvPr/>
        </p:nvSpPr>
        <p:spPr>
          <a:xfrm>
            <a:off x="3214807" y="5346132"/>
            <a:ext cx="248830" cy="26495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Bagan alur: Konektor 21">
            <a:extLst>
              <a:ext uri="{FF2B5EF4-FFF2-40B4-BE49-F238E27FC236}">
                <a16:creationId xmlns:a16="http://schemas.microsoft.com/office/drawing/2014/main" id="{E1F26968-1F31-4945-8973-6CE8435E05AF}"/>
              </a:ext>
            </a:extLst>
          </p:cNvPr>
          <p:cNvSpPr/>
          <p:nvPr/>
        </p:nvSpPr>
        <p:spPr>
          <a:xfrm>
            <a:off x="7808396" y="5332864"/>
            <a:ext cx="248830" cy="26495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Bagan alur: Konektor 23">
            <a:extLst>
              <a:ext uri="{FF2B5EF4-FFF2-40B4-BE49-F238E27FC236}">
                <a16:creationId xmlns:a16="http://schemas.microsoft.com/office/drawing/2014/main" id="{56A0B8C6-73FD-49BB-9C47-7572AA0B30A2}"/>
              </a:ext>
            </a:extLst>
          </p:cNvPr>
          <p:cNvSpPr/>
          <p:nvPr/>
        </p:nvSpPr>
        <p:spPr>
          <a:xfrm>
            <a:off x="7814516" y="3003849"/>
            <a:ext cx="248830" cy="26495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7" name="Konektor Panah Lurus 26">
            <a:extLst>
              <a:ext uri="{FF2B5EF4-FFF2-40B4-BE49-F238E27FC236}">
                <a16:creationId xmlns:a16="http://schemas.microsoft.com/office/drawing/2014/main" id="{2D40EC37-611C-4395-B6DE-838756ED070F}"/>
              </a:ext>
            </a:extLst>
          </p:cNvPr>
          <p:cNvCxnSpPr>
            <a:cxnSpLocks/>
          </p:cNvCxnSpPr>
          <p:nvPr/>
        </p:nvCxnSpPr>
        <p:spPr>
          <a:xfrm>
            <a:off x="2096265" y="2798617"/>
            <a:ext cx="1076307" cy="29671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Kotak Teks 27">
            <a:extLst>
              <a:ext uri="{FF2B5EF4-FFF2-40B4-BE49-F238E27FC236}">
                <a16:creationId xmlns:a16="http://schemas.microsoft.com/office/drawing/2014/main" id="{9A5B06CC-21AD-4A8E-A4F8-FBF19658966A}"/>
              </a:ext>
            </a:extLst>
          </p:cNvPr>
          <p:cNvSpPr txBox="1"/>
          <p:nvPr/>
        </p:nvSpPr>
        <p:spPr>
          <a:xfrm rot="383921">
            <a:off x="762365" y="2457483"/>
            <a:ext cx="136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Titik</a:t>
            </a:r>
            <a:r>
              <a:rPr lang="en-US" sz="2000" b="1" dirty="0"/>
              <a:t> </a:t>
            </a:r>
            <a:r>
              <a:rPr lang="en-US" sz="2000" b="1" dirty="0" err="1"/>
              <a:t>sudut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0916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  <p:bldP spid="6" grpId="0" animBg="1"/>
      <p:bldP spid="7" grpId="0" animBg="1"/>
      <p:bldP spid="14" grpId="0" animBg="1"/>
      <p:bldP spid="18" grpId="0" animBg="1"/>
      <p:bldP spid="20" grpId="0" animBg="1"/>
      <p:bldP spid="22" grpId="0" animBg="1"/>
      <p:bldP spid="24" grpId="0" animBg="1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BC057DCF-3770-41E4-A6A5-A2113745F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991" y="337417"/>
            <a:ext cx="10383981" cy="251662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Bahnschrift" panose="020B0502040204020203" pitchFamily="34" charset="0"/>
              </a:rPr>
              <a:t/>
            </a:r>
            <a:br>
              <a:rPr lang="en-US" sz="3200" b="1" dirty="0">
                <a:solidFill>
                  <a:srgbClr val="FFFF00"/>
                </a:solidFill>
                <a:latin typeface="Bahnschrift" panose="020B0502040204020203" pitchFamily="34" charset="0"/>
              </a:rPr>
            </a:br>
            <a:r>
              <a:rPr lang="en-US" sz="3200" b="1" dirty="0">
                <a:solidFill>
                  <a:srgbClr val="FF0000"/>
                </a:solidFill>
                <a:latin typeface="Bahnschrift" panose="020B0502040204020203" pitchFamily="34" charset="0"/>
              </a:rPr>
              <a:t>Sisi </a:t>
            </a:r>
            <a:r>
              <a:rPr lang="en-US" sz="3200" b="1" dirty="0" err="1">
                <a:latin typeface="Bahnschrift" panose="020B0502040204020203" pitchFamily="34" charset="0"/>
              </a:rPr>
              <a:t>adalah</a:t>
            </a:r>
            <a:r>
              <a:rPr lang="en-US" sz="3200" b="1" dirty="0">
                <a:latin typeface="Bahnschrift" panose="020B0502040204020203" pitchFamily="34" charset="0"/>
              </a:rPr>
              <a:t> </a:t>
            </a:r>
            <a:r>
              <a:rPr lang="en-US" sz="3200" b="1" dirty="0" err="1">
                <a:latin typeface="Bahnschrift" panose="020B0502040204020203" pitchFamily="34" charset="0"/>
              </a:rPr>
              <a:t>bidang</a:t>
            </a:r>
            <a:r>
              <a:rPr lang="en-US" sz="3200" b="1" dirty="0">
                <a:latin typeface="Bahnschrift" panose="020B0502040204020203" pitchFamily="34" charset="0"/>
              </a:rPr>
              <a:t> </a:t>
            </a:r>
            <a:r>
              <a:rPr lang="en-US" sz="3200" b="1" dirty="0" err="1">
                <a:latin typeface="Bahnschrift" panose="020B0502040204020203" pitchFamily="34" charset="0"/>
              </a:rPr>
              <a:t>datar</a:t>
            </a:r>
            <a:r>
              <a:rPr lang="en-US" sz="3200" b="1" dirty="0">
                <a:latin typeface="Bahnschrift" panose="020B0502040204020203" pitchFamily="34" charset="0"/>
              </a:rPr>
              <a:t> yang </a:t>
            </a:r>
            <a:r>
              <a:rPr lang="en-US" sz="3200" b="1" dirty="0" err="1">
                <a:latin typeface="Bahnschrift" panose="020B0502040204020203" pitchFamily="34" charset="0"/>
              </a:rPr>
              <a:t>dibatasi</a:t>
            </a:r>
            <a:r>
              <a:rPr lang="en-US" sz="3200" b="1" dirty="0">
                <a:latin typeface="Bahnschrift" panose="020B0502040204020203" pitchFamily="34" charset="0"/>
              </a:rPr>
              <a:t> oleh </a:t>
            </a:r>
            <a:r>
              <a:rPr lang="en-US" sz="3200" b="1" dirty="0" err="1">
                <a:latin typeface="Bahnschrift" panose="020B0502040204020203" pitchFamily="34" charset="0"/>
              </a:rPr>
              <a:t>rusuk</a:t>
            </a:r>
            <a:r>
              <a:rPr lang="en-US" sz="3200" b="1" dirty="0">
                <a:latin typeface="Bahnschrift" panose="020B0502040204020203" pitchFamily="34" charset="0"/>
              </a:rPr>
              <a:t> </a:t>
            </a:r>
            <a:r>
              <a:rPr lang="en-US" sz="3200" b="1" dirty="0" err="1">
                <a:latin typeface="Bahnschrift" panose="020B0502040204020203" pitchFamily="34" charset="0"/>
              </a:rPr>
              <a:t>dalam</a:t>
            </a:r>
            <a:r>
              <a:rPr lang="en-US" sz="3200" b="1" dirty="0">
                <a:latin typeface="Bahnschrift" panose="020B0502040204020203" pitchFamily="34" charset="0"/>
              </a:rPr>
              <a:t> </a:t>
            </a:r>
            <a:r>
              <a:rPr lang="en-US" sz="3200" b="1" dirty="0" err="1">
                <a:latin typeface="Bahnschrift" panose="020B0502040204020203" pitchFamily="34" charset="0"/>
              </a:rPr>
              <a:t>suatu</a:t>
            </a:r>
            <a:r>
              <a:rPr lang="en-US" sz="3200" b="1" dirty="0">
                <a:latin typeface="Bahnschrift" panose="020B0502040204020203" pitchFamily="34" charset="0"/>
              </a:rPr>
              <a:t> </a:t>
            </a:r>
            <a:r>
              <a:rPr lang="en-US" sz="3200" b="1" dirty="0" err="1">
                <a:latin typeface="Bahnschrift" panose="020B0502040204020203" pitchFamily="34" charset="0"/>
              </a:rPr>
              <a:t>bangun</a:t>
            </a:r>
            <a:r>
              <a:rPr lang="en-US" sz="3200" b="1" dirty="0">
                <a:latin typeface="Bahnschrift" panose="020B0502040204020203" pitchFamily="34" charset="0"/>
              </a:rPr>
              <a:t> </a:t>
            </a:r>
            <a:r>
              <a:rPr lang="en-US" sz="3200" b="1" dirty="0" err="1">
                <a:latin typeface="Bahnschrift" panose="020B0502040204020203" pitchFamily="34" charset="0"/>
              </a:rPr>
              <a:t>ruang</a:t>
            </a:r>
            <a:r>
              <a:rPr lang="en-US" sz="3200" b="1" dirty="0">
                <a:latin typeface="Bahnschrift" panose="020B0502040204020203" pitchFamily="34" charset="0"/>
              </a:rPr>
              <a:t>.</a:t>
            </a:r>
            <a:br>
              <a:rPr lang="en-US" sz="3200" b="1" dirty="0">
                <a:latin typeface="Bahnschrift" panose="020B0502040204020203" pitchFamily="34" charset="0"/>
              </a:rPr>
            </a:br>
            <a:r>
              <a:rPr lang="en-US" sz="3200" dirty="0">
                <a:solidFill>
                  <a:srgbClr val="FFFF00"/>
                </a:solidFill>
                <a:latin typeface="Bahnschrift" panose="020B0502040204020203" pitchFamily="34" charset="0"/>
              </a:rPr>
              <a:t/>
            </a:r>
            <a:br>
              <a:rPr lang="en-US" sz="3200" dirty="0">
                <a:solidFill>
                  <a:srgbClr val="FFFF00"/>
                </a:solidFill>
                <a:latin typeface="Bahnschrift" panose="020B0502040204020203" pitchFamily="34" charset="0"/>
              </a:rPr>
            </a:br>
            <a:endParaRPr lang="en-US" sz="3200" dirty="0">
              <a:solidFill>
                <a:srgbClr val="FFFF00"/>
              </a:solidFill>
              <a:latin typeface="Bahnschrift" panose="020B0502040204020203" pitchFamily="34" charset="0"/>
            </a:endParaRPr>
          </a:p>
        </p:txBody>
      </p:sp>
      <p:pic>
        <p:nvPicPr>
          <p:cNvPr id="4" name="Picture 2" descr="Balok - Wikipedia bahasa Indonesia, ensiklopedia bebas">
            <a:extLst>
              <a:ext uri="{FF2B5EF4-FFF2-40B4-BE49-F238E27FC236}">
                <a16:creationId xmlns:a16="http://schemas.microsoft.com/office/drawing/2014/main" id="{B71E9905-A893-4678-A28B-C7713137A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842" y="2811151"/>
            <a:ext cx="4219775" cy="2623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Konektor Panah Lurus 10">
            <a:extLst>
              <a:ext uri="{FF2B5EF4-FFF2-40B4-BE49-F238E27FC236}">
                <a16:creationId xmlns:a16="http://schemas.microsoft.com/office/drawing/2014/main" id="{E144E573-0430-444E-A6AC-DB4C161E86E9}"/>
              </a:ext>
            </a:extLst>
          </p:cNvPr>
          <p:cNvCxnSpPr>
            <a:cxnSpLocks/>
          </p:cNvCxnSpPr>
          <p:nvPr/>
        </p:nvCxnSpPr>
        <p:spPr>
          <a:xfrm flipH="1" flipV="1">
            <a:off x="7661566" y="4003963"/>
            <a:ext cx="900543" cy="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Kotak Teks 8">
            <a:extLst>
              <a:ext uri="{FF2B5EF4-FFF2-40B4-BE49-F238E27FC236}">
                <a16:creationId xmlns:a16="http://schemas.microsoft.com/office/drawing/2014/main" id="{17D1C17E-2E42-4CFC-9CE8-43C2D83DC60C}"/>
              </a:ext>
            </a:extLst>
          </p:cNvPr>
          <p:cNvSpPr txBox="1"/>
          <p:nvPr/>
        </p:nvSpPr>
        <p:spPr>
          <a:xfrm>
            <a:off x="8797638" y="3748488"/>
            <a:ext cx="1108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Sisi </a:t>
            </a:r>
          </a:p>
        </p:txBody>
      </p:sp>
    </p:spTree>
    <p:extLst>
      <p:ext uri="{BB962C8B-B14F-4D97-AF65-F5344CB8AC3E}">
        <p14:creationId xmlns:p14="http://schemas.microsoft.com/office/powerpoint/2010/main" val="43747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lok - Wikipedia bahasa Indonesia, ensiklopedia bebas">
            <a:extLst>
              <a:ext uri="{FF2B5EF4-FFF2-40B4-BE49-F238E27FC236}">
                <a16:creationId xmlns:a16="http://schemas.microsoft.com/office/drawing/2014/main" id="{B71E9905-A893-4678-A28B-C7713137A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608" y="2070974"/>
            <a:ext cx="4773957" cy="296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Konektor Panah Lurus 10">
            <a:extLst>
              <a:ext uri="{FF2B5EF4-FFF2-40B4-BE49-F238E27FC236}">
                <a16:creationId xmlns:a16="http://schemas.microsoft.com/office/drawing/2014/main" id="{E144E573-0430-444E-A6AC-DB4C161E86E9}"/>
              </a:ext>
            </a:extLst>
          </p:cNvPr>
          <p:cNvCxnSpPr>
            <a:cxnSpLocks/>
          </p:cNvCxnSpPr>
          <p:nvPr/>
        </p:nvCxnSpPr>
        <p:spPr>
          <a:xfrm flipH="1">
            <a:off x="7211294" y="3461234"/>
            <a:ext cx="12607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Kotak Teks 8">
            <a:extLst>
              <a:ext uri="{FF2B5EF4-FFF2-40B4-BE49-F238E27FC236}">
                <a16:creationId xmlns:a16="http://schemas.microsoft.com/office/drawing/2014/main" id="{17D1C17E-2E42-4CFC-9CE8-43C2D83DC60C}"/>
              </a:ext>
            </a:extLst>
          </p:cNvPr>
          <p:cNvSpPr txBox="1"/>
          <p:nvPr/>
        </p:nvSpPr>
        <p:spPr>
          <a:xfrm>
            <a:off x="8728364" y="3198167"/>
            <a:ext cx="1108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Sisi </a:t>
            </a:r>
          </a:p>
        </p:txBody>
      </p:sp>
      <p:cxnSp>
        <p:nvCxnSpPr>
          <p:cNvPr id="12" name="Konektor Panah Lurus 11">
            <a:extLst>
              <a:ext uri="{FF2B5EF4-FFF2-40B4-BE49-F238E27FC236}">
                <a16:creationId xmlns:a16="http://schemas.microsoft.com/office/drawing/2014/main" id="{F2E2DAE6-FD73-46A4-8715-FD01E78960C5}"/>
              </a:ext>
            </a:extLst>
          </p:cNvPr>
          <p:cNvCxnSpPr>
            <a:cxnSpLocks/>
          </p:cNvCxnSpPr>
          <p:nvPr/>
        </p:nvCxnSpPr>
        <p:spPr>
          <a:xfrm flipH="1">
            <a:off x="7514231" y="1883658"/>
            <a:ext cx="1007381" cy="34692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Kotak Teks 12">
            <a:extLst>
              <a:ext uri="{FF2B5EF4-FFF2-40B4-BE49-F238E27FC236}">
                <a16:creationId xmlns:a16="http://schemas.microsoft.com/office/drawing/2014/main" id="{1756C273-2B2B-4D9A-8A2E-3EB344DFBA57}"/>
              </a:ext>
            </a:extLst>
          </p:cNvPr>
          <p:cNvSpPr txBox="1"/>
          <p:nvPr/>
        </p:nvSpPr>
        <p:spPr>
          <a:xfrm rot="21424605">
            <a:off x="8472054" y="1554421"/>
            <a:ext cx="1620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Titik</a:t>
            </a:r>
            <a:r>
              <a:rPr lang="en-US" sz="2400" b="1" dirty="0"/>
              <a:t> </a:t>
            </a:r>
            <a:r>
              <a:rPr lang="en-US" sz="2400" b="1" dirty="0" err="1"/>
              <a:t>sudut</a:t>
            </a:r>
            <a:r>
              <a:rPr lang="en-US" sz="2400" b="1" dirty="0"/>
              <a:t>  </a:t>
            </a:r>
          </a:p>
        </p:txBody>
      </p:sp>
      <p:sp>
        <p:nvSpPr>
          <p:cNvPr id="16" name="Kurung Kurawal Buka 15">
            <a:extLst>
              <a:ext uri="{FF2B5EF4-FFF2-40B4-BE49-F238E27FC236}">
                <a16:creationId xmlns:a16="http://schemas.microsoft.com/office/drawing/2014/main" id="{9E1BC673-03C2-4258-B08D-C96E96A6A86E}"/>
              </a:ext>
            </a:extLst>
          </p:cNvPr>
          <p:cNvSpPr/>
          <p:nvPr/>
        </p:nvSpPr>
        <p:spPr>
          <a:xfrm>
            <a:off x="2901463" y="2798618"/>
            <a:ext cx="45719" cy="2119741"/>
          </a:xfrm>
          <a:prstGeom prst="leftBrac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Kotak Teks 17">
            <a:extLst>
              <a:ext uri="{FF2B5EF4-FFF2-40B4-BE49-F238E27FC236}">
                <a16:creationId xmlns:a16="http://schemas.microsoft.com/office/drawing/2014/main" id="{D8499587-42CE-4428-BCC1-8BBAAB56540A}"/>
              </a:ext>
            </a:extLst>
          </p:cNvPr>
          <p:cNvSpPr txBox="1"/>
          <p:nvPr/>
        </p:nvSpPr>
        <p:spPr>
          <a:xfrm>
            <a:off x="1664947" y="3554892"/>
            <a:ext cx="1108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Rusuk</a:t>
            </a:r>
            <a:r>
              <a:rPr lang="en-US" sz="2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907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6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981371" y="304800"/>
            <a:ext cx="4804229" cy="1233715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200" b="1" dirty="0" err="1" smtClean="0"/>
              <a:t>Bangun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Ruang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Balok</a:t>
            </a:r>
            <a:endParaRPr lang="en-US" sz="3200" b="1" dirty="0"/>
          </a:p>
        </p:txBody>
      </p:sp>
      <p:pic>
        <p:nvPicPr>
          <p:cNvPr id="3" name="Picture 2"/>
          <p:cNvPicPr/>
          <p:nvPr/>
        </p:nvPicPr>
        <p:blipFill>
          <a:blip r:embed="rId3"/>
          <a:srcRect l="49758" t="40115" r="37198" b="21204"/>
          <a:stretch>
            <a:fillRect/>
          </a:stretch>
        </p:blipFill>
        <p:spPr bwMode="auto">
          <a:xfrm>
            <a:off x="973275" y="2322285"/>
            <a:ext cx="3351983" cy="422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46877178"/>
              </p:ext>
            </p:extLst>
          </p:nvPr>
        </p:nvGraphicFramePr>
        <p:xfrm>
          <a:off x="5210628" y="2104571"/>
          <a:ext cx="6052456" cy="4265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38304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394857" y="377372"/>
            <a:ext cx="7097486" cy="119017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Contoh </a:t>
            </a:r>
            <a:r>
              <a:rPr lang="en-ID" sz="3200" b="1" dirty="0"/>
              <a:t>B</a:t>
            </a:r>
            <a:r>
              <a:rPr lang="id-ID" sz="3200" b="1" dirty="0" smtClean="0"/>
              <a:t>enda </a:t>
            </a:r>
            <a:r>
              <a:rPr lang="id-ID" sz="3200" b="1" dirty="0"/>
              <a:t>yang </a:t>
            </a:r>
            <a:r>
              <a:rPr lang="en-ID" sz="3200" b="1" dirty="0" smtClean="0"/>
              <a:t>B</a:t>
            </a:r>
            <a:r>
              <a:rPr lang="id-ID" sz="3200" b="1" dirty="0" smtClean="0"/>
              <a:t>erbentuk </a:t>
            </a:r>
            <a:r>
              <a:rPr lang="en-ID" sz="3200" b="1" dirty="0" smtClean="0"/>
              <a:t>B</a:t>
            </a:r>
            <a:r>
              <a:rPr lang="id-ID" sz="3200" b="1" dirty="0" smtClean="0"/>
              <a:t>alok </a:t>
            </a:r>
            <a:endParaRPr lang="en-US" sz="3200" dirty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04" y="2461849"/>
            <a:ext cx="3394437" cy="308260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348" y="2461850"/>
            <a:ext cx="2131423" cy="30826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376" y="2461849"/>
            <a:ext cx="2349138" cy="308260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6119" y="2461850"/>
            <a:ext cx="2247537" cy="30826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257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981371" y="304800"/>
            <a:ext cx="4804229" cy="123371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200" b="1" dirty="0" err="1" smtClean="0"/>
              <a:t>Bangun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Ruang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Kubus</a:t>
            </a:r>
            <a:endParaRPr lang="en-US" sz="32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27878403"/>
              </p:ext>
            </p:extLst>
          </p:nvPr>
        </p:nvGraphicFramePr>
        <p:xfrm>
          <a:off x="5210628" y="2104571"/>
          <a:ext cx="6052456" cy="4265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/>
          <p:cNvPicPr/>
          <p:nvPr/>
        </p:nvPicPr>
        <p:blipFill>
          <a:blip r:embed="rId8"/>
          <a:srcRect l="49758" t="40115" r="37198" b="21204"/>
          <a:stretch>
            <a:fillRect/>
          </a:stretch>
        </p:blipFill>
        <p:spPr bwMode="auto">
          <a:xfrm>
            <a:off x="710745" y="2743199"/>
            <a:ext cx="3962855" cy="2685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8076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394857" y="377372"/>
            <a:ext cx="7097486" cy="119017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Contoh </a:t>
            </a:r>
            <a:r>
              <a:rPr lang="en-ID" sz="3200" b="1" dirty="0"/>
              <a:t>B</a:t>
            </a:r>
            <a:r>
              <a:rPr lang="id-ID" sz="3200" b="1" dirty="0" smtClean="0"/>
              <a:t>enda </a:t>
            </a:r>
            <a:r>
              <a:rPr lang="id-ID" sz="3200" b="1" dirty="0"/>
              <a:t>yang </a:t>
            </a:r>
            <a:r>
              <a:rPr lang="en-ID" sz="3200" b="1" dirty="0" smtClean="0"/>
              <a:t>B</a:t>
            </a:r>
            <a:r>
              <a:rPr lang="id-ID" sz="3200" b="1" dirty="0" smtClean="0"/>
              <a:t>erbentuk </a:t>
            </a:r>
            <a:r>
              <a:rPr lang="en-ID" sz="3200" b="1" dirty="0" err="1" smtClean="0"/>
              <a:t>Kubus</a:t>
            </a:r>
            <a:r>
              <a:rPr lang="id-ID" sz="3200" b="1" dirty="0" smtClean="0"/>
              <a:t> </a:t>
            </a:r>
            <a:endParaRPr lang="en-US" sz="3200" dirty="0"/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190" y="2002972"/>
            <a:ext cx="3673837" cy="36406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929" y="2002972"/>
            <a:ext cx="3302499" cy="36406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866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104</Words>
  <Application>Microsoft Office PowerPoint</Application>
  <PresentationFormat>Widescreen</PresentationFormat>
  <Paragraphs>28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Bahnschrift</vt:lpstr>
      <vt:lpstr>Calibri</vt:lpstr>
      <vt:lpstr>Calibri Light</vt:lpstr>
      <vt:lpstr>Office Theme</vt:lpstr>
      <vt:lpstr>PowerPoint Presentation</vt:lpstr>
      <vt:lpstr>   </vt:lpstr>
      <vt:lpstr>   </vt:lpstr>
      <vt:lpstr> Sisi adalah bidang datar yang dibatasi oleh rusuk dalam suatu bangun ruang.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thalia marta yuliana</dc:creator>
  <cp:lastModifiedBy>thalia marta yuliana</cp:lastModifiedBy>
  <cp:revision>12</cp:revision>
  <dcterms:created xsi:type="dcterms:W3CDTF">2020-11-07T03:52:47Z</dcterms:created>
  <dcterms:modified xsi:type="dcterms:W3CDTF">2020-11-10T00:27:45Z</dcterms:modified>
</cp:coreProperties>
</file>