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D1C9-6897-4DF2-9335-7E86B9B964F9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B951-FE50-4A11-9A6A-CC65046A8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88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D1C9-6897-4DF2-9335-7E86B9B964F9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B951-FE50-4A11-9A6A-CC65046A8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629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D1C9-6897-4DF2-9335-7E86B9B964F9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B951-FE50-4A11-9A6A-CC65046A8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36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D1C9-6897-4DF2-9335-7E86B9B964F9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B951-FE50-4A11-9A6A-CC65046A8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99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D1C9-6897-4DF2-9335-7E86B9B964F9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B951-FE50-4A11-9A6A-CC65046A8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674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D1C9-6897-4DF2-9335-7E86B9B964F9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B951-FE50-4A11-9A6A-CC65046A8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33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D1C9-6897-4DF2-9335-7E86B9B964F9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B951-FE50-4A11-9A6A-CC65046A8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69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D1C9-6897-4DF2-9335-7E86B9B964F9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B951-FE50-4A11-9A6A-CC65046A8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229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D1C9-6897-4DF2-9335-7E86B9B964F9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B951-FE50-4A11-9A6A-CC65046A8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30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D1C9-6897-4DF2-9335-7E86B9B964F9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B951-FE50-4A11-9A6A-CC65046A8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060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D1C9-6897-4DF2-9335-7E86B9B964F9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B951-FE50-4A11-9A6A-CC65046A8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75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2D1C9-6897-4DF2-9335-7E86B9B964F9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FB951-FE50-4A11-9A6A-CC65046A8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466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2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54706"/>
            <a:ext cx="9144000" cy="122617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dobe Caslon Pro Bold" panose="0205070206050A020403" pitchFamily="18" charset="0"/>
              </a:rPr>
              <a:t/>
            </a:r>
            <a:br>
              <a:rPr lang="en-US" b="1" dirty="0" smtClean="0">
                <a:latin typeface="Adobe Caslon Pro Bold" panose="0205070206050A020403" pitchFamily="18" charset="0"/>
              </a:rPr>
            </a:br>
            <a:r>
              <a:rPr lang="en-US" b="1" dirty="0" err="1" smtClean="0">
                <a:latin typeface="Adobe Caslon Pro Bold" panose="0205070206050A020403" pitchFamily="18" charset="0"/>
              </a:rPr>
              <a:t>Tema</a:t>
            </a:r>
            <a:r>
              <a:rPr lang="en-US" b="1" dirty="0" smtClean="0">
                <a:latin typeface="Adobe Caslon Pro Bold" panose="0205070206050A020403" pitchFamily="18" charset="0"/>
              </a:rPr>
              <a:t> 1 “</a:t>
            </a:r>
            <a:r>
              <a:rPr lang="en-US" b="1" dirty="0" err="1" smtClean="0">
                <a:latin typeface="Adobe Caslon Pro Bold" panose="0205070206050A020403" pitchFamily="18" charset="0"/>
              </a:rPr>
              <a:t>Hidup</a:t>
            </a:r>
            <a:r>
              <a:rPr lang="en-US" b="1" dirty="0" smtClean="0">
                <a:latin typeface="Adobe Caslon Pro Bold" panose="0205070206050A020403" pitchFamily="18" charset="0"/>
              </a:rPr>
              <a:t> </a:t>
            </a:r>
            <a:r>
              <a:rPr lang="en-US" b="1" dirty="0" err="1" smtClean="0">
                <a:latin typeface="Adobe Caslon Pro Bold" panose="0205070206050A020403" pitchFamily="18" charset="0"/>
              </a:rPr>
              <a:t>Rukun</a:t>
            </a:r>
            <a:r>
              <a:rPr lang="en-US" b="1" dirty="0" smtClean="0">
                <a:latin typeface="Adobe Caslon Pro Bold" panose="0205070206050A020403" pitchFamily="18" charset="0"/>
              </a:rPr>
              <a:t>”</a:t>
            </a:r>
            <a:endParaRPr lang="en-US" b="1" dirty="0">
              <a:latin typeface="Adobe Caslon Pro Bold" panose="0205070206050A0204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3695" y="2734730"/>
            <a:ext cx="9144000" cy="1655762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Adobe Caslon Pro Bold" panose="0205070206050A020403" pitchFamily="18" charset="0"/>
              </a:rPr>
              <a:t>Kata </a:t>
            </a:r>
            <a:r>
              <a:rPr lang="en-US" sz="5400" b="1" dirty="0" err="1" smtClean="0">
                <a:latin typeface="Adobe Caslon Pro Bold" panose="0205070206050A020403" pitchFamily="18" charset="0"/>
              </a:rPr>
              <a:t>Ungkapan</a:t>
            </a:r>
            <a:endParaRPr lang="en-US" sz="5400" b="1" dirty="0">
              <a:latin typeface="Adobe Caslon Pro Bold" panose="0205070206050A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46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5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416" y="1610018"/>
            <a:ext cx="10515600" cy="2627086"/>
          </a:xfrm>
        </p:spPr>
        <p:txBody>
          <a:bodyPr>
            <a:noAutofit/>
          </a:bodyPr>
          <a:lstStyle/>
          <a:p>
            <a:r>
              <a:rPr lang="en-US" sz="4800" b="1" dirty="0" err="1" smtClean="0">
                <a:latin typeface="Adobe Caslon Pro Bold" panose="0205070206050A020403" pitchFamily="18" charset="0"/>
              </a:rPr>
              <a:t>Ungkapan</a:t>
            </a:r>
            <a:r>
              <a:rPr lang="en-US" sz="4800" b="1" dirty="0" smtClean="0">
                <a:latin typeface="Adobe Caslon Pro Bold" panose="0205070206050A020403" pitchFamily="18" charset="0"/>
              </a:rPr>
              <a:t> </a:t>
            </a:r>
            <a:r>
              <a:rPr lang="en-US" sz="4800" b="1" dirty="0" err="1" smtClean="0">
                <a:latin typeface="Adobe Caslon Pro Bold" panose="0205070206050A020403" pitchFamily="18" charset="0"/>
              </a:rPr>
              <a:t>adalah</a:t>
            </a:r>
            <a:r>
              <a:rPr lang="en-US" sz="4800" b="1" dirty="0" smtClean="0">
                <a:latin typeface="Adobe Caslon Pro Bold" panose="0205070206050A020403" pitchFamily="18" charset="0"/>
              </a:rPr>
              <a:t> </a:t>
            </a:r>
            <a:r>
              <a:rPr lang="en-US" sz="4800" b="1" dirty="0" err="1" smtClean="0">
                <a:latin typeface="Adobe Caslon Pro Bold" panose="0205070206050A020403" pitchFamily="18" charset="0"/>
              </a:rPr>
              <a:t>gabungan</a:t>
            </a:r>
            <a:r>
              <a:rPr lang="en-US" sz="4800" b="1" dirty="0" smtClean="0">
                <a:latin typeface="Adobe Caslon Pro Bold" panose="0205070206050A020403" pitchFamily="18" charset="0"/>
              </a:rPr>
              <a:t> kata yang </a:t>
            </a:r>
            <a:r>
              <a:rPr lang="en-US" sz="4800" b="1" dirty="0" err="1" smtClean="0">
                <a:latin typeface="Adobe Caslon Pro Bold" panose="0205070206050A020403" pitchFamily="18" charset="0"/>
              </a:rPr>
              <a:t>memiliki</a:t>
            </a:r>
            <a:r>
              <a:rPr lang="en-US" sz="4800" b="1" dirty="0" smtClean="0">
                <a:latin typeface="Adobe Caslon Pro Bold" panose="0205070206050A020403" pitchFamily="18" charset="0"/>
              </a:rPr>
              <a:t> </a:t>
            </a:r>
            <a:r>
              <a:rPr lang="en-US" sz="4800" b="1" dirty="0" err="1" smtClean="0">
                <a:latin typeface="Adobe Caslon Pro Bold" panose="0205070206050A020403" pitchFamily="18" charset="0"/>
              </a:rPr>
              <a:t>arti</a:t>
            </a:r>
            <a:r>
              <a:rPr lang="en-US" sz="4800" b="1" dirty="0" smtClean="0">
                <a:latin typeface="Adobe Caslon Pro Bold" panose="0205070206050A020403" pitchFamily="18" charset="0"/>
              </a:rPr>
              <a:t> </a:t>
            </a:r>
            <a:r>
              <a:rPr lang="en-US" sz="4800" b="1" dirty="0" err="1" smtClean="0">
                <a:latin typeface="Adobe Caslon Pro Bold" panose="0205070206050A020403" pitchFamily="18" charset="0"/>
              </a:rPr>
              <a:t>berbeda</a:t>
            </a:r>
            <a:r>
              <a:rPr lang="en-US" sz="4800" b="1" dirty="0" smtClean="0">
                <a:latin typeface="Adobe Caslon Pro Bold" panose="0205070206050A020403" pitchFamily="18" charset="0"/>
              </a:rPr>
              <a:t> </a:t>
            </a:r>
            <a:r>
              <a:rPr lang="en-US" sz="4800" b="1" dirty="0" err="1" smtClean="0">
                <a:latin typeface="Adobe Caslon Pro Bold" panose="0205070206050A020403" pitchFamily="18" charset="0"/>
              </a:rPr>
              <a:t>dengan</a:t>
            </a:r>
            <a:r>
              <a:rPr lang="en-US" sz="4800" b="1" dirty="0" smtClean="0">
                <a:latin typeface="Adobe Caslon Pro Bold" panose="0205070206050A020403" pitchFamily="18" charset="0"/>
              </a:rPr>
              <a:t> kata </a:t>
            </a:r>
            <a:r>
              <a:rPr lang="en-US" sz="4800" b="1" dirty="0" err="1" smtClean="0">
                <a:latin typeface="Adobe Caslon Pro Bold" panose="0205070206050A020403" pitchFamily="18" charset="0"/>
              </a:rPr>
              <a:t>asalnya</a:t>
            </a:r>
            <a:r>
              <a:rPr lang="en-US" sz="4800" b="1" dirty="0" smtClean="0">
                <a:latin typeface="Adobe Caslon Pro Bold" panose="0205070206050A020403" pitchFamily="18" charset="0"/>
              </a:rPr>
              <a:t>.</a:t>
            </a:r>
            <a:endParaRPr lang="en-US" sz="4800" b="1" dirty="0">
              <a:latin typeface="Adobe Caslon Pro Bold" panose="0205070206050A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1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847" y="482974"/>
            <a:ext cx="10013576" cy="656851"/>
          </a:xfrm>
          <a:noFill/>
        </p:spPr>
        <p:txBody>
          <a:bodyPr>
            <a:normAutofit fontScale="90000"/>
          </a:bodyPr>
          <a:lstStyle/>
          <a:p>
            <a:r>
              <a:rPr lang="en-US" b="1" dirty="0" err="1" smtClean="0"/>
              <a:t>Contoh</a:t>
            </a:r>
            <a:r>
              <a:rPr lang="en-US" b="1" dirty="0" smtClean="0"/>
              <a:t> </a:t>
            </a:r>
            <a:r>
              <a:rPr lang="en-US" b="1" dirty="0" err="1" smtClean="0"/>
              <a:t>ungkapan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artinya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847" y="1529790"/>
            <a:ext cx="11196918" cy="5328210"/>
          </a:xfrm>
        </p:spPr>
        <p:txBody>
          <a:bodyPr>
            <a:noAutofit/>
          </a:bodyPr>
          <a:lstStyle/>
          <a:p>
            <a:pPr lvl="0"/>
            <a:r>
              <a:rPr lang="en-US" sz="4000" dirty="0" err="1">
                <a:latin typeface="Adobe Caslon Pro Bold" panose="0205070206050A020403" pitchFamily="18" charset="0"/>
              </a:rPr>
              <a:t>buah</a:t>
            </a:r>
            <a:r>
              <a:rPr lang="en-US" sz="4000" dirty="0">
                <a:latin typeface="Adobe Caslon Pro Bold" panose="0205070206050A020403" pitchFamily="18" charset="0"/>
              </a:rPr>
              <a:t> </a:t>
            </a:r>
            <a:r>
              <a:rPr lang="en-US" sz="4000" dirty="0" err="1">
                <a:latin typeface="Adobe Caslon Pro Bold" panose="0205070206050A020403" pitchFamily="18" charset="0"/>
              </a:rPr>
              <a:t>tangan</a:t>
            </a:r>
            <a:r>
              <a:rPr lang="en-US" sz="4000" dirty="0">
                <a:latin typeface="Adobe Caslon Pro Bold" panose="0205070206050A020403" pitchFamily="18" charset="0"/>
              </a:rPr>
              <a:t>		</a:t>
            </a:r>
            <a:r>
              <a:rPr lang="en-US" sz="4000" dirty="0" smtClean="0">
                <a:latin typeface="Adobe Caslon Pro Bold" panose="0205070206050A020403" pitchFamily="18" charset="0"/>
              </a:rPr>
              <a:t>: </a:t>
            </a:r>
            <a:r>
              <a:rPr lang="en-US" sz="4000" dirty="0" err="1" smtClean="0">
                <a:latin typeface="Adobe Caslon Pro Bold" panose="0205070206050A020403" pitchFamily="18" charset="0"/>
              </a:rPr>
              <a:t>oleh-oleh</a:t>
            </a:r>
            <a:endParaRPr lang="en-US" sz="4000" dirty="0" smtClean="0">
              <a:latin typeface="Adobe Caslon Pro Bold" panose="0205070206050A020403" pitchFamily="18" charset="0"/>
            </a:endParaRPr>
          </a:p>
          <a:p>
            <a:pPr lvl="0"/>
            <a:endParaRPr lang="en-US" sz="4000" dirty="0" smtClean="0">
              <a:latin typeface="Adobe Caslon Pro Bold" panose="0205070206050A020403" pitchFamily="18" charset="0"/>
            </a:endParaRPr>
          </a:p>
          <a:p>
            <a:pPr lvl="0"/>
            <a:r>
              <a:rPr lang="en-US" sz="4000" dirty="0" err="1" smtClean="0">
                <a:latin typeface="Adobe Caslon Pro Bold" panose="0205070206050A020403" pitchFamily="18" charset="0"/>
              </a:rPr>
              <a:t>Contoh</a:t>
            </a:r>
            <a:r>
              <a:rPr lang="en-US" sz="4000" dirty="0" smtClean="0">
                <a:latin typeface="Adobe Caslon Pro Bold" panose="0205070206050A020403" pitchFamily="18" charset="0"/>
              </a:rPr>
              <a:t> : </a:t>
            </a:r>
            <a:endParaRPr lang="en-US" sz="4000" dirty="0">
              <a:latin typeface="Adobe Caslon Pro Bold" panose="0205070206050A020403" pitchFamily="18" charset="0"/>
            </a:endParaRPr>
          </a:p>
          <a:p>
            <a:pPr lvl="0"/>
            <a:endParaRPr lang="en-US" sz="4000" dirty="0">
              <a:latin typeface="Adobe Caslon Pro Bold" panose="0205070206050A020403" pitchFamily="18" charset="0"/>
            </a:endParaRPr>
          </a:p>
          <a:p>
            <a:pPr lvl="0"/>
            <a:r>
              <a:rPr lang="en-US" sz="4000" dirty="0" err="1">
                <a:latin typeface="Adobe Caslon Pro Bold" panose="0205070206050A020403" pitchFamily="18" charset="0"/>
              </a:rPr>
              <a:t>buah</a:t>
            </a:r>
            <a:r>
              <a:rPr lang="en-US" sz="4000" dirty="0">
                <a:latin typeface="Adobe Caslon Pro Bold" panose="0205070206050A020403" pitchFamily="18" charset="0"/>
              </a:rPr>
              <a:t> </a:t>
            </a:r>
            <a:r>
              <a:rPr lang="en-US" sz="4000" dirty="0" err="1">
                <a:latin typeface="Adobe Caslon Pro Bold" panose="0205070206050A020403" pitchFamily="18" charset="0"/>
              </a:rPr>
              <a:t>hati</a:t>
            </a:r>
            <a:r>
              <a:rPr lang="en-US" sz="4000" dirty="0">
                <a:latin typeface="Adobe Caslon Pro Bold" panose="0205070206050A020403" pitchFamily="18" charset="0"/>
              </a:rPr>
              <a:t>			</a:t>
            </a:r>
            <a:r>
              <a:rPr lang="en-US" sz="4000" dirty="0" smtClean="0">
                <a:latin typeface="Adobe Caslon Pro Bold" panose="0205070206050A020403" pitchFamily="18" charset="0"/>
              </a:rPr>
              <a:t>: </a:t>
            </a:r>
            <a:r>
              <a:rPr lang="en-US" sz="4000" dirty="0" err="1">
                <a:latin typeface="Adobe Caslon Pro Bold" panose="0205070206050A020403" pitchFamily="18" charset="0"/>
              </a:rPr>
              <a:t>anak</a:t>
            </a:r>
            <a:endParaRPr lang="en-US" sz="4000" dirty="0">
              <a:latin typeface="Adobe Caslon Pro Bold" panose="0205070206050A020403" pitchFamily="18" charset="0"/>
            </a:endParaRPr>
          </a:p>
          <a:p>
            <a:pPr lvl="0"/>
            <a:r>
              <a:rPr lang="id-ID" sz="4000" dirty="0">
                <a:latin typeface="Adobe Caslon Pro Bold" panose="0205070206050A020403" pitchFamily="18" charset="0"/>
              </a:rPr>
              <a:t>k</a:t>
            </a:r>
            <a:r>
              <a:rPr lang="en-US" sz="4000" dirty="0">
                <a:latin typeface="Adobe Caslon Pro Bold" panose="0205070206050A020403" pitchFamily="18" charset="0"/>
              </a:rPr>
              <a:t>utu </a:t>
            </a:r>
            <a:r>
              <a:rPr lang="en-US" sz="4000" dirty="0" err="1">
                <a:latin typeface="Adobe Caslon Pro Bold" panose="0205070206050A020403" pitchFamily="18" charset="0"/>
              </a:rPr>
              <a:t>buku</a:t>
            </a:r>
            <a:r>
              <a:rPr lang="en-US" sz="4000" dirty="0">
                <a:latin typeface="Adobe Caslon Pro Bold" panose="0205070206050A020403" pitchFamily="18" charset="0"/>
              </a:rPr>
              <a:t>			</a:t>
            </a:r>
            <a:r>
              <a:rPr lang="en-US" sz="4000" dirty="0" smtClean="0">
                <a:latin typeface="Adobe Caslon Pro Bold" panose="0205070206050A020403" pitchFamily="18" charset="0"/>
              </a:rPr>
              <a:t>: </a:t>
            </a:r>
            <a:r>
              <a:rPr lang="en-US" sz="4000" dirty="0" err="1">
                <a:latin typeface="Adobe Caslon Pro Bold" panose="0205070206050A020403" pitchFamily="18" charset="0"/>
              </a:rPr>
              <a:t>gemar</a:t>
            </a:r>
            <a:r>
              <a:rPr lang="en-US" sz="4000" dirty="0">
                <a:latin typeface="Adobe Caslon Pro Bold" panose="0205070206050A020403" pitchFamily="18" charset="0"/>
              </a:rPr>
              <a:t>/</a:t>
            </a:r>
            <a:r>
              <a:rPr lang="en-US" sz="4000" dirty="0" err="1">
                <a:latin typeface="Adobe Caslon Pro Bold" panose="0205070206050A020403" pitchFamily="18" charset="0"/>
              </a:rPr>
              <a:t>suka</a:t>
            </a:r>
            <a:r>
              <a:rPr lang="en-US" sz="4000" dirty="0">
                <a:latin typeface="Adobe Caslon Pro Bold" panose="0205070206050A020403" pitchFamily="18" charset="0"/>
              </a:rPr>
              <a:t> </a:t>
            </a:r>
            <a:r>
              <a:rPr lang="en-US" sz="4000" dirty="0" err="1">
                <a:latin typeface="Adobe Caslon Pro Bold" panose="0205070206050A020403" pitchFamily="18" charset="0"/>
              </a:rPr>
              <a:t>membaca</a:t>
            </a:r>
            <a:endParaRPr lang="en-US" sz="4000" dirty="0">
              <a:latin typeface="Adobe Caslon Pro Bold" panose="0205070206050A020403" pitchFamily="18" charset="0"/>
            </a:endParaRPr>
          </a:p>
          <a:p>
            <a:pPr lvl="0"/>
            <a:r>
              <a:rPr lang="id-ID" sz="4000" dirty="0">
                <a:latin typeface="Adobe Caslon Pro Bold" panose="0205070206050A020403" pitchFamily="18" charset="0"/>
              </a:rPr>
              <a:t>b</a:t>
            </a:r>
            <a:r>
              <a:rPr lang="en-US" sz="4000" dirty="0" err="1">
                <a:latin typeface="Adobe Caslon Pro Bold" panose="0205070206050A020403" pitchFamily="18" charset="0"/>
              </a:rPr>
              <a:t>intang</a:t>
            </a:r>
            <a:r>
              <a:rPr lang="en-US" sz="4000" dirty="0">
                <a:latin typeface="Adobe Caslon Pro Bold" panose="0205070206050A020403" pitchFamily="18" charset="0"/>
              </a:rPr>
              <a:t> </a:t>
            </a:r>
            <a:r>
              <a:rPr lang="en-US" sz="4000" dirty="0" err="1">
                <a:latin typeface="Adobe Caslon Pro Bold" panose="0205070206050A020403" pitchFamily="18" charset="0"/>
              </a:rPr>
              <a:t>lapangan</a:t>
            </a:r>
            <a:r>
              <a:rPr lang="en-US" sz="4000" dirty="0">
                <a:latin typeface="Adobe Caslon Pro Bold" panose="0205070206050A020403" pitchFamily="18" charset="0"/>
              </a:rPr>
              <a:t>	</a:t>
            </a:r>
            <a:r>
              <a:rPr lang="en-US" sz="4000" dirty="0" smtClean="0">
                <a:latin typeface="Adobe Caslon Pro Bold" panose="0205070206050A020403" pitchFamily="18" charset="0"/>
              </a:rPr>
              <a:t>: </a:t>
            </a:r>
            <a:r>
              <a:rPr lang="en-US" sz="4000" dirty="0" err="1">
                <a:latin typeface="Adobe Caslon Pro Bold" panose="0205070206050A020403" pitchFamily="18" charset="0"/>
              </a:rPr>
              <a:t>idola</a:t>
            </a:r>
            <a:endParaRPr lang="en-US" sz="4000" dirty="0">
              <a:latin typeface="Adobe Caslon Pro Bold" panose="0205070206050A020403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02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8936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847" y="482974"/>
            <a:ext cx="10013576" cy="656851"/>
          </a:xfrm>
          <a:noFill/>
        </p:spPr>
        <p:txBody>
          <a:bodyPr>
            <a:normAutofit fontScale="90000"/>
          </a:bodyPr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847" y="1139825"/>
            <a:ext cx="11196918" cy="5328210"/>
          </a:xfrm>
        </p:spPr>
        <p:txBody>
          <a:bodyPr>
            <a:noAutofit/>
          </a:bodyPr>
          <a:lstStyle/>
          <a:p>
            <a:pPr lvl="0"/>
            <a:r>
              <a:rPr lang="id-ID" sz="4000" dirty="0">
                <a:latin typeface="Adobe Caslon Pro Bold" panose="0205070206050A020403" pitchFamily="18" charset="0"/>
              </a:rPr>
              <a:t>r</a:t>
            </a:r>
            <a:r>
              <a:rPr lang="en-US" sz="4000" dirty="0" err="1">
                <a:latin typeface="Adobe Caslon Pro Bold" panose="0205070206050A020403" pitchFamily="18" charset="0"/>
              </a:rPr>
              <a:t>endah</a:t>
            </a:r>
            <a:r>
              <a:rPr lang="en-US" sz="4000" dirty="0">
                <a:latin typeface="Adobe Caslon Pro Bold" panose="0205070206050A020403" pitchFamily="18" charset="0"/>
              </a:rPr>
              <a:t> </a:t>
            </a:r>
            <a:r>
              <a:rPr lang="en-US" sz="4000" dirty="0" err="1">
                <a:latin typeface="Adobe Caslon Pro Bold" panose="0205070206050A020403" pitchFamily="18" charset="0"/>
              </a:rPr>
              <a:t>hati</a:t>
            </a:r>
            <a:r>
              <a:rPr lang="en-US" sz="4000" dirty="0">
                <a:latin typeface="Adobe Caslon Pro Bold" panose="0205070206050A020403" pitchFamily="18" charset="0"/>
              </a:rPr>
              <a:t>		: </a:t>
            </a:r>
            <a:r>
              <a:rPr lang="en-US" sz="4000" dirty="0" err="1">
                <a:latin typeface="Adobe Caslon Pro Bold" panose="0205070206050A020403" pitchFamily="18" charset="0"/>
              </a:rPr>
              <a:t>tidak</a:t>
            </a:r>
            <a:r>
              <a:rPr lang="en-US" sz="4000" dirty="0">
                <a:latin typeface="Adobe Caslon Pro Bold" panose="0205070206050A020403" pitchFamily="18" charset="0"/>
              </a:rPr>
              <a:t> </a:t>
            </a:r>
            <a:r>
              <a:rPr lang="en-US" sz="4000" dirty="0" err="1">
                <a:latin typeface="Adobe Caslon Pro Bold" panose="0205070206050A020403" pitchFamily="18" charset="0"/>
              </a:rPr>
              <a:t>sombong</a:t>
            </a:r>
            <a:endParaRPr lang="en-US" sz="4000" dirty="0">
              <a:latin typeface="Adobe Caslon Pro Bold" panose="0205070206050A020403" pitchFamily="18" charset="0"/>
            </a:endParaRPr>
          </a:p>
          <a:p>
            <a:pPr lvl="0"/>
            <a:r>
              <a:rPr lang="id-ID" sz="4000" dirty="0">
                <a:latin typeface="Adobe Caslon Pro Bold" panose="0205070206050A020403" pitchFamily="18" charset="0"/>
              </a:rPr>
              <a:t>b</a:t>
            </a:r>
            <a:r>
              <a:rPr lang="en-US" sz="4000" dirty="0" err="1">
                <a:latin typeface="Adobe Caslon Pro Bold" panose="0205070206050A020403" pitchFamily="18" charset="0"/>
              </a:rPr>
              <a:t>esar</a:t>
            </a:r>
            <a:r>
              <a:rPr lang="en-US" sz="4000" dirty="0">
                <a:latin typeface="Adobe Caslon Pro Bold" panose="0205070206050A020403" pitchFamily="18" charset="0"/>
              </a:rPr>
              <a:t> </a:t>
            </a:r>
            <a:r>
              <a:rPr lang="en-US" sz="4000" dirty="0" err="1">
                <a:latin typeface="Adobe Caslon Pro Bold" panose="0205070206050A020403" pitchFamily="18" charset="0"/>
              </a:rPr>
              <a:t>kepala</a:t>
            </a:r>
            <a:r>
              <a:rPr lang="en-US" sz="4000" dirty="0">
                <a:latin typeface="Adobe Caslon Pro Bold" panose="0205070206050A020403" pitchFamily="18" charset="0"/>
              </a:rPr>
              <a:t>	</a:t>
            </a:r>
            <a:r>
              <a:rPr lang="en-US" sz="4000" dirty="0" smtClean="0">
                <a:latin typeface="Adobe Caslon Pro Bold" panose="0205070206050A020403" pitchFamily="18" charset="0"/>
              </a:rPr>
              <a:t>: </a:t>
            </a:r>
            <a:r>
              <a:rPr lang="en-US" sz="4000" dirty="0" err="1">
                <a:latin typeface="Adobe Caslon Pro Bold" panose="0205070206050A020403" pitchFamily="18" charset="0"/>
              </a:rPr>
              <a:t>sombong</a:t>
            </a:r>
            <a:endParaRPr lang="en-US" sz="4000" dirty="0">
              <a:latin typeface="Adobe Caslon Pro Bold" panose="0205070206050A020403" pitchFamily="18" charset="0"/>
            </a:endParaRPr>
          </a:p>
          <a:p>
            <a:pPr lvl="0"/>
            <a:r>
              <a:rPr lang="id-ID" sz="4000" dirty="0">
                <a:latin typeface="Adobe Caslon Pro Bold" panose="0205070206050A020403" pitchFamily="18" charset="0"/>
              </a:rPr>
              <a:t>t</a:t>
            </a:r>
            <a:r>
              <a:rPr lang="en-US" sz="4000" dirty="0" err="1">
                <a:latin typeface="Adobe Caslon Pro Bold" panose="0205070206050A020403" pitchFamily="18" charset="0"/>
              </a:rPr>
              <a:t>inggi</a:t>
            </a:r>
            <a:r>
              <a:rPr lang="en-US" sz="4000" dirty="0">
                <a:latin typeface="Adobe Caslon Pro Bold" panose="0205070206050A020403" pitchFamily="18" charset="0"/>
              </a:rPr>
              <a:t> </a:t>
            </a:r>
            <a:r>
              <a:rPr lang="en-US" sz="4000" dirty="0" err="1">
                <a:latin typeface="Adobe Caslon Pro Bold" panose="0205070206050A020403" pitchFamily="18" charset="0"/>
              </a:rPr>
              <a:t>hati</a:t>
            </a:r>
            <a:r>
              <a:rPr lang="en-US" sz="4000" dirty="0">
                <a:latin typeface="Adobe Caslon Pro Bold" panose="0205070206050A020403" pitchFamily="18" charset="0"/>
              </a:rPr>
              <a:t>		</a:t>
            </a:r>
            <a:r>
              <a:rPr lang="en-US" sz="4000" dirty="0" smtClean="0">
                <a:latin typeface="Adobe Caslon Pro Bold" panose="0205070206050A020403" pitchFamily="18" charset="0"/>
              </a:rPr>
              <a:t>: </a:t>
            </a:r>
            <a:r>
              <a:rPr lang="en-US" sz="4000" dirty="0" err="1">
                <a:latin typeface="Adobe Caslon Pro Bold" panose="0205070206050A020403" pitchFamily="18" charset="0"/>
              </a:rPr>
              <a:t>sombong</a:t>
            </a:r>
            <a:endParaRPr lang="en-US" sz="4000" dirty="0">
              <a:latin typeface="Adobe Caslon Pro Bold" panose="0205070206050A020403" pitchFamily="18" charset="0"/>
            </a:endParaRPr>
          </a:p>
          <a:p>
            <a:pPr lvl="0"/>
            <a:r>
              <a:rPr lang="en-US" sz="4000" dirty="0" err="1">
                <a:latin typeface="Adobe Caslon Pro Bold" panose="0205070206050A020403" pitchFamily="18" charset="0"/>
              </a:rPr>
              <a:t>ringan</a:t>
            </a:r>
            <a:r>
              <a:rPr lang="en-US" sz="4000" dirty="0">
                <a:latin typeface="Adobe Caslon Pro Bold" panose="0205070206050A020403" pitchFamily="18" charset="0"/>
              </a:rPr>
              <a:t> </a:t>
            </a:r>
            <a:r>
              <a:rPr lang="en-US" sz="4000" dirty="0" err="1">
                <a:latin typeface="Adobe Caslon Pro Bold" panose="0205070206050A020403" pitchFamily="18" charset="0"/>
              </a:rPr>
              <a:t>tangan</a:t>
            </a:r>
            <a:r>
              <a:rPr lang="en-US" sz="4000" dirty="0">
                <a:latin typeface="Adobe Caslon Pro Bold" panose="0205070206050A020403" pitchFamily="18" charset="0"/>
              </a:rPr>
              <a:t>	</a:t>
            </a:r>
            <a:r>
              <a:rPr lang="en-US" sz="4000" dirty="0" smtClean="0">
                <a:latin typeface="Adobe Caslon Pro Bold" panose="0205070206050A020403" pitchFamily="18" charset="0"/>
              </a:rPr>
              <a:t>: </a:t>
            </a:r>
            <a:r>
              <a:rPr lang="en-US" sz="4000" dirty="0" err="1">
                <a:latin typeface="Adobe Caslon Pro Bold" panose="0205070206050A020403" pitchFamily="18" charset="0"/>
              </a:rPr>
              <a:t>rajin</a:t>
            </a:r>
            <a:r>
              <a:rPr lang="en-US" sz="4000" dirty="0">
                <a:latin typeface="Adobe Caslon Pro Bold" panose="0205070206050A020403" pitchFamily="18" charset="0"/>
              </a:rPr>
              <a:t>/</a:t>
            </a:r>
            <a:r>
              <a:rPr lang="en-US" sz="4000" dirty="0" err="1">
                <a:latin typeface="Adobe Caslon Pro Bold" panose="0205070206050A020403" pitchFamily="18" charset="0"/>
              </a:rPr>
              <a:t>suka</a:t>
            </a:r>
            <a:r>
              <a:rPr lang="en-US" sz="4000" dirty="0">
                <a:latin typeface="Adobe Caslon Pro Bold" panose="0205070206050A020403" pitchFamily="18" charset="0"/>
              </a:rPr>
              <a:t> </a:t>
            </a:r>
            <a:r>
              <a:rPr lang="en-US" sz="4000" dirty="0" err="1">
                <a:latin typeface="Adobe Caslon Pro Bold" panose="0205070206050A020403" pitchFamily="18" charset="0"/>
              </a:rPr>
              <a:t>menolong</a:t>
            </a:r>
            <a:endParaRPr lang="en-US" sz="4000" dirty="0">
              <a:latin typeface="Adobe Caslon Pro Bold" panose="0205070206050A020403" pitchFamily="18" charset="0"/>
            </a:endParaRPr>
          </a:p>
          <a:p>
            <a:pPr lvl="0"/>
            <a:r>
              <a:rPr lang="id-ID" sz="4000" dirty="0">
                <a:latin typeface="Adobe Caslon Pro Bold" panose="0205070206050A020403" pitchFamily="18" charset="0"/>
              </a:rPr>
              <a:t>k</a:t>
            </a:r>
            <a:r>
              <a:rPr lang="en-US" sz="4000" dirty="0" err="1">
                <a:latin typeface="Adobe Caslon Pro Bold" panose="0205070206050A020403" pitchFamily="18" charset="0"/>
              </a:rPr>
              <a:t>epala</a:t>
            </a:r>
            <a:r>
              <a:rPr lang="en-US" sz="4000" dirty="0">
                <a:latin typeface="Adobe Caslon Pro Bold" panose="0205070206050A020403" pitchFamily="18" charset="0"/>
              </a:rPr>
              <a:t> </a:t>
            </a:r>
            <a:r>
              <a:rPr lang="en-US" sz="4000" dirty="0" err="1">
                <a:latin typeface="Adobe Caslon Pro Bold" panose="0205070206050A020403" pitchFamily="18" charset="0"/>
              </a:rPr>
              <a:t>dingin</a:t>
            </a:r>
            <a:r>
              <a:rPr lang="en-US" sz="4000" dirty="0">
                <a:latin typeface="Adobe Caslon Pro Bold" panose="0205070206050A020403" pitchFamily="18" charset="0"/>
              </a:rPr>
              <a:t>	</a:t>
            </a:r>
            <a:r>
              <a:rPr lang="en-US" sz="4000" dirty="0" smtClean="0">
                <a:latin typeface="Adobe Caslon Pro Bold" panose="0205070206050A020403" pitchFamily="18" charset="0"/>
              </a:rPr>
              <a:t>: </a:t>
            </a:r>
            <a:r>
              <a:rPr lang="en-US" sz="4000" dirty="0" err="1">
                <a:latin typeface="Adobe Caslon Pro Bold" panose="0205070206050A020403" pitchFamily="18" charset="0"/>
              </a:rPr>
              <a:t>tenang</a:t>
            </a:r>
            <a:endParaRPr lang="en-US" sz="4000" dirty="0">
              <a:latin typeface="Adobe Caslon Pro Bold" panose="0205070206050A020403" pitchFamily="18" charset="0"/>
            </a:endParaRPr>
          </a:p>
          <a:p>
            <a:pPr lvl="0"/>
            <a:r>
              <a:rPr lang="id-ID" sz="4000" dirty="0">
                <a:latin typeface="Adobe Caslon Pro Bold" panose="0205070206050A020403" pitchFamily="18" charset="0"/>
              </a:rPr>
              <a:t>j</a:t>
            </a:r>
            <a:r>
              <a:rPr lang="en-US" sz="4000" dirty="0" err="1">
                <a:latin typeface="Adobe Caslon Pro Bold" panose="0205070206050A020403" pitchFamily="18" charset="0"/>
              </a:rPr>
              <a:t>alan</a:t>
            </a:r>
            <a:r>
              <a:rPr lang="en-US" sz="4000" dirty="0">
                <a:latin typeface="Adobe Caslon Pro Bold" panose="0205070206050A020403" pitchFamily="18" charset="0"/>
              </a:rPr>
              <a:t> </a:t>
            </a:r>
            <a:r>
              <a:rPr lang="en-US" sz="4000" dirty="0" err="1">
                <a:latin typeface="Adobe Caslon Pro Bold" panose="0205070206050A020403" pitchFamily="18" charset="0"/>
              </a:rPr>
              <a:t>tengah</a:t>
            </a:r>
            <a:r>
              <a:rPr lang="en-US" sz="4000" dirty="0">
                <a:latin typeface="Adobe Caslon Pro Bold" panose="0205070206050A020403" pitchFamily="18" charset="0"/>
              </a:rPr>
              <a:t>	</a:t>
            </a:r>
            <a:r>
              <a:rPr lang="en-US" sz="4000" dirty="0" smtClean="0">
                <a:latin typeface="Adobe Caslon Pro Bold" panose="0205070206050A020403" pitchFamily="18" charset="0"/>
              </a:rPr>
              <a:t>: </a:t>
            </a:r>
            <a:r>
              <a:rPr lang="en-US" sz="4000" dirty="0" err="1">
                <a:latin typeface="Adobe Caslon Pro Bold" panose="0205070206050A020403" pitchFamily="18" charset="0"/>
              </a:rPr>
              <a:t>keputusan</a:t>
            </a:r>
            <a:r>
              <a:rPr lang="en-US" sz="4000" dirty="0">
                <a:latin typeface="Adobe Caslon Pro Bold" panose="0205070206050A020403" pitchFamily="18" charset="0"/>
              </a:rPr>
              <a:t> yang </a:t>
            </a:r>
            <a:r>
              <a:rPr lang="en-US" sz="4000" dirty="0" err="1">
                <a:latin typeface="Adobe Caslon Pro Bold" panose="0205070206050A020403" pitchFamily="18" charset="0"/>
              </a:rPr>
              <a:t>adil</a:t>
            </a:r>
            <a:endParaRPr lang="en-US" sz="4000" dirty="0">
              <a:latin typeface="Adobe Caslon Pro Bold" panose="0205070206050A020403" pitchFamily="18" charset="0"/>
            </a:endParaRPr>
          </a:p>
          <a:p>
            <a:endParaRPr lang="en-US" sz="4000" dirty="0">
              <a:latin typeface="Adobe Caslon Pro Bold" panose="0205070206050A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80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26581" t="14492" r="28971" b="7626"/>
          <a:stretch/>
        </p:blipFill>
        <p:spPr>
          <a:xfrm>
            <a:off x="953889" y="725715"/>
            <a:ext cx="9133540" cy="6132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66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443</TotalTime>
  <Words>24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Adobe Caslon Pro Bold</vt:lpstr>
      <vt:lpstr>Arial</vt:lpstr>
      <vt:lpstr>Calibri</vt:lpstr>
      <vt:lpstr>Calibri Light</vt:lpstr>
      <vt:lpstr>Office Theme</vt:lpstr>
      <vt:lpstr> Tema 1 “Hidup Rukun”</vt:lpstr>
      <vt:lpstr>Ungkapan adalah gabungan kata yang memiliki arti berbeda dengan kata asalnya.</vt:lpstr>
      <vt:lpstr>Contoh ungkapan dan artinya: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 Pembelajaran Kelas 2 Tema 1 “Hidup Rukun”</dc:title>
  <dc:creator>Asus</dc:creator>
  <cp:lastModifiedBy>Asus</cp:lastModifiedBy>
  <cp:revision>16</cp:revision>
  <dcterms:created xsi:type="dcterms:W3CDTF">2020-07-15T04:09:14Z</dcterms:created>
  <dcterms:modified xsi:type="dcterms:W3CDTF">2020-07-17T00:32:12Z</dcterms:modified>
</cp:coreProperties>
</file>