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0"/>
  </p:notesMasterIdLst>
  <p:sldIdLst>
    <p:sldId id="256" r:id="rId2"/>
    <p:sldId id="257" r:id="rId3"/>
    <p:sldId id="297" r:id="rId4"/>
    <p:sldId id="258" r:id="rId5"/>
    <p:sldId id="298" r:id="rId6"/>
    <p:sldId id="259" r:id="rId7"/>
    <p:sldId id="300" r:id="rId8"/>
    <p:sldId id="299" r:id="rId9"/>
    <p:sldId id="308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9" r:id="rId18"/>
    <p:sldId id="310" r:id="rId19"/>
  </p:sldIdLst>
  <p:sldSz cx="9144000" cy="5143500" type="screen16x9"/>
  <p:notesSz cx="6858000" cy="9144000"/>
  <p:embeddedFontLst>
    <p:embeddedFont>
      <p:font typeface="Patrick Hand" panose="020B0604020202020204" charset="0"/>
      <p:regular r:id="rId21"/>
    </p:embeddedFont>
    <p:embeddedFont>
      <p:font typeface="Montserrat" panose="020B0604020202020204" charset="0"/>
      <p:regular r:id="rId22"/>
      <p:bold r:id="rId23"/>
      <p:italic r:id="rId24"/>
      <p:boldItalic r:id="rId25"/>
    </p:embeddedFont>
    <p:embeddedFont>
      <p:font typeface="Clicker Script" panose="020B0604020202020204" charset="0"/>
      <p:regular r:id="rId26"/>
    </p:embeddedFont>
    <p:embeddedFont>
      <p:font typeface="Bahnschrift SemiBold Condensed" panose="020B0502040204020203" pitchFamily="34" charset="0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47C88B-9843-40BE-8E54-265B98929276}">
  <a:tblStyle styleId="{D847C88B-9843-40BE-8E54-265B989292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3" d="100"/>
          <a:sy n="93" d="100"/>
        </p:scale>
        <p:origin x="84" y="84"/>
      </p:cViewPr>
      <p:guideLst>
        <p:guide orient="horz" pos="162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24203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514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d69c37ea5_0_5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d69c37ea5_0_5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6660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d549154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d549154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5023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d69c37ea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d69c37ea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2243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02600" y="2145450"/>
            <a:ext cx="6538800" cy="1069800"/>
          </a:xfrm>
          <a:prstGeom prst="rect">
            <a:avLst/>
          </a:prstGeom>
          <a:effectLst>
            <a:outerShdw dist="28575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0"/>
              <a:buFont typeface="Clicker Script"/>
              <a:buNone/>
              <a:defRPr sz="11000">
                <a:solidFill>
                  <a:schemeClr val="accent4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940400" y="3913050"/>
            <a:ext cx="5263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ontserrat"/>
              <a:buNone/>
              <a:defRPr sz="1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137800" y="1974050"/>
            <a:ext cx="4868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600"/>
              <a:buFont typeface="Clicker Script"/>
              <a:buNone/>
              <a:defRPr sz="9600" b="1">
                <a:solidFill>
                  <a:schemeClr val="accent4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/>
          </p:nvPr>
        </p:nvSpPr>
        <p:spPr>
          <a:xfrm>
            <a:off x="3258750" y="2797600"/>
            <a:ext cx="232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 b="1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Patrick Hand"/>
              <a:buNone/>
              <a:defRPr sz="6000"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3" hasCustomPrompt="1"/>
          </p:nvPr>
        </p:nvSpPr>
        <p:spPr>
          <a:xfrm>
            <a:off x="311700" y="1029925"/>
            <a:ext cx="85206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758500" y="3840975"/>
            <a:ext cx="3627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Montserrat"/>
              <a:buNone/>
              <a:defRPr sz="1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656700" y="1323500"/>
            <a:ext cx="7460400" cy="30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56575" y="339500"/>
            <a:ext cx="8175600" cy="9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9E98"/>
              </a:buClr>
              <a:buSzPts val="4800"/>
              <a:buNone/>
              <a:defRPr sz="4800">
                <a:solidFill>
                  <a:srgbClr val="FF9E9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">
    <p:bg>
      <p:bgPr>
        <a:solidFill>
          <a:schemeClr val="accen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1935263" y="1267567"/>
            <a:ext cx="2205900" cy="5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title" idx="2" hasCustomPrompt="1"/>
          </p:nvPr>
        </p:nvSpPr>
        <p:spPr>
          <a:xfrm>
            <a:off x="2338013" y="763667"/>
            <a:ext cx="14004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1935263" y="1785442"/>
            <a:ext cx="2205900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3"/>
          </p:nvPr>
        </p:nvSpPr>
        <p:spPr>
          <a:xfrm>
            <a:off x="1935263" y="3333817"/>
            <a:ext cx="2205900" cy="5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4" hasCustomPrompt="1"/>
          </p:nvPr>
        </p:nvSpPr>
        <p:spPr>
          <a:xfrm>
            <a:off x="2338013" y="2829917"/>
            <a:ext cx="14004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5"/>
          </p:nvPr>
        </p:nvSpPr>
        <p:spPr>
          <a:xfrm>
            <a:off x="1935263" y="3851692"/>
            <a:ext cx="2205900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6"/>
          </p:nvPr>
        </p:nvSpPr>
        <p:spPr>
          <a:xfrm>
            <a:off x="5002838" y="1267567"/>
            <a:ext cx="2205900" cy="5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7" hasCustomPrompt="1"/>
          </p:nvPr>
        </p:nvSpPr>
        <p:spPr>
          <a:xfrm>
            <a:off x="5405588" y="763667"/>
            <a:ext cx="14004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8"/>
          </p:nvPr>
        </p:nvSpPr>
        <p:spPr>
          <a:xfrm>
            <a:off x="5002838" y="1785442"/>
            <a:ext cx="2205900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9"/>
          </p:nvPr>
        </p:nvSpPr>
        <p:spPr>
          <a:xfrm>
            <a:off x="5002838" y="3333817"/>
            <a:ext cx="2205900" cy="56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200"/>
              <a:buNone/>
              <a:defRPr sz="4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3" hasCustomPrompt="1"/>
          </p:nvPr>
        </p:nvSpPr>
        <p:spPr>
          <a:xfrm>
            <a:off x="5405588" y="2829917"/>
            <a:ext cx="1400400" cy="6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2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4"/>
          </p:nvPr>
        </p:nvSpPr>
        <p:spPr>
          <a:xfrm>
            <a:off x="5002838" y="3851692"/>
            <a:ext cx="2205900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trick Hand"/>
              <a:buNone/>
              <a:defRPr sz="2800">
                <a:solidFill>
                  <a:schemeClr val="accen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●"/>
              <a:defRPr sz="1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59" r:id="rId5"/>
    <p:sldLayoutId id="214748366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>
            <a:spLocks noGrp="1"/>
          </p:cNvSpPr>
          <p:nvPr>
            <p:ph type="ctrTitle"/>
          </p:nvPr>
        </p:nvSpPr>
        <p:spPr>
          <a:xfrm>
            <a:off x="1302600" y="2145450"/>
            <a:ext cx="6538800" cy="106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A</a:t>
            </a:r>
            <a:r>
              <a:rPr lang="en" b="1" dirty="0" smtClean="0"/>
              <a:t>lat </a:t>
            </a:r>
            <a:endParaRPr b="1" dirty="0">
              <a:solidFill>
                <a:schemeClr val="accent4"/>
              </a:solidFill>
            </a:endParaRPr>
          </a:p>
        </p:txBody>
      </p:sp>
      <p:sp>
        <p:nvSpPr>
          <p:cNvPr id="125" name="Google Shape;125;p26"/>
          <p:cNvSpPr txBox="1">
            <a:spLocks noGrp="1"/>
          </p:cNvSpPr>
          <p:nvPr>
            <p:ph type="ctrTitle"/>
          </p:nvPr>
        </p:nvSpPr>
        <p:spPr>
          <a:xfrm>
            <a:off x="2251350" y="2952204"/>
            <a:ext cx="4641300" cy="89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rPr>
              <a:t>Satuan Berat</a:t>
            </a:r>
            <a:endParaRPr sz="4800" dirty="0">
              <a:solidFill>
                <a:schemeClr val="accent5"/>
              </a:solidFill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127" name="Google Shape;127;p26"/>
          <p:cNvSpPr/>
          <p:nvPr/>
        </p:nvSpPr>
        <p:spPr>
          <a:xfrm rot="-792729" flipH="1">
            <a:off x="4215803" y="2757898"/>
            <a:ext cx="1887822" cy="542720"/>
          </a:xfrm>
          <a:custGeom>
            <a:avLst/>
            <a:gdLst/>
            <a:ahLst/>
            <a:cxnLst/>
            <a:rect l="l" t="t" r="r" b="b"/>
            <a:pathLst>
              <a:path w="116615" h="33525" extrusionOk="0">
                <a:moveTo>
                  <a:pt x="104263" y="0"/>
                </a:moveTo>
                <a:cubicBezTo>
                  <a:pt x="102302" y="0"/>
                  <a:pt x="100338" y="147"/>
                  <a:pt x="98378" y="340"/>
                </a:cubicBezTo>
                <a:cubicBezTo>
                  <a:pt x="93591" y="815"/>
                  <a:pt x="88895" y="1779"/>
                  <a:pt x="84270" y="3110"/>
                </a:cubicBezTo>
                <a:cubicBezTo>
                  <a:pt x="70659" y="7026"/>
                  <a:pt x="57397" y="11916"/>
                  <a:pt x="44432" y="17592"/>
                </a:cubicBezTo>
                <a:cubicBezTo>
                  <a:pt x="35458" y="21519"/>
                  <a:pt x="26514" y="25503"/>
                  <a:pt x="17239" y="28683"/>
                </a:cubicBezTo>
                <a:cubicBezTo>
                  <a:pt x="13690" y="29900"/>
                  <a:pt x="10106" y="30967"/>
                  <a:pt x="6363" y="31385"/>
                </a:cubicBezTo>
                <a:cubicBezTo>
                  <a:pt x="4674" y="31573"/>
                  <a:pt x="2976" y="31681"/>
                  <a:pt x="1282" y="31835"/>
                </a:cubicBezTo>
                <a:cubicBezTo>
                  <a:pt x="1006" y="31859"/>
                  <a:pt x="699" y="31868"/>
                  <a:pt x="469" y="31996"/>
                </a:cubicBezTo>
                <a:cubicBezTo>
                  <a:pt x="259" y="32113"/>
                  <a:pt x="9" y="32380"/>
                  <a:pt x="5" y="32584"/>
                </a:cubicBezTo>
                <a:cubicBezTo>
                  <a:pt x="1" y="32797"/>
                  <a:pt x="228" y="33097"/>
                  <a:pt x="433" y="33209"/>
                </a:cubicBezTo>
                <a:cubicBezTo>
                  <a:pt x="704" y="33355"/>
                  <a:pt x="1051" y="33377"/>
                  <a:pt x="1371" y="33412"/>
                </a:cubicBezTo>
                <a:cubicBezTo>
                  <a:pt x="2057" y="33489"/>
                  <a:pt x="2741" y="33524"/>
                  <a:pt x="3423" y="33524"/>
                </a:cubicBezTo>
                <a:cubicBezTo>
                  <a:pt x="5130" y="33524"/>
                  <a:pt x="6823" y="33302"/>
                  <a:pt x="8495" y="32945"/>
                </a:cubicBezTo>
                <a:cubicBezTo>
                  <a:pt x="10910" y="32427"/>
                  <a:pt x="13293" y="31760"/>
                  <a:pt x="15686" y="31138"/>
                </a:cubicBezTo>
                <a:cubicBezTo>
                  <a:pt x="23221" y="29180"/>
                  <a:pt x="30549" y="26619"/>
                  <a:pt x="37692" y="23529"/>
                </a:cubicBezTo>
                <a:cubicBezTo>
                  <a:pt x="43240" y="21130"/>
                  <a:pt x="48738" y="18636"/>
                  <a:pt x="54452" y="16604"/>
                </a:cubicBezTo>
                <a:cubicBezTo>
                  <a:pt x="60740" y="14377"/>
                  <a:pt x="67165" y="12703"/>
                  <a:pt x="73724" y="11584"/>
                </a:cubicBezTo>
                <a:cubicBezTo>
                  <a:pt x="81323" y="10288"/>
                  <a:pt x="89005" y="9927"/>
                  <a:pt x="96704" y="9925"/>
                </a:cubicBezTo>
                <a:cubicBezTo>
                  <a:pt x="97391" y="9925"/>
                  <a:pt x="98078" y="9933"/>
                  <a:pt x="98765" y="9933"/>
                </a:cubicBezTo>
                <a:cubicBezTo>
                  <a:pt x="99177" y="9933"/>
                  <a:pt x="99589" y="9930"/>
                  <a:pt x="100000" y="9920"/>
                </a:cubicBezTo>
                <a:cubicBezTo>
                  <a:pt x="103636" y="9836"/>
                  <a:pt x="107272" y="9771"/>
                  <a:pt x="110905" y="9621"/>
                </a:cubicBezTo>
                <a:cubicBezTo>
                  <a:pt x="112173" y="9568"/>
                  <a:pt x="113418" y="9238"/>
                  <a:pt x="114535" y="8573"/>
                </a:cubicBezTo>
                <a:cubicBezTo>
                  <a:pt x="116105" y="7639"/>
                  <a:pt x="116614" y="6082"/>
                  <a:pt x="115893" y="4403"/>
                </a:cubicBezTo>
                <a:cubicBezTo>
                  <a:pt x="115326" y="3085"/>
                  <a:pt x="114408" y="2046"/>
                  <a:pt x="113091" y="1494"/>
                </a:cubicBezTo>
                <a:cubicBezTo>
                  <a:pt x="112009" y="1039"/>
                  <a:pt x="110863" y="669"/>
                  <a:pt x="109710" y="458"/>
                </a:cubicBezTo>
                <a:cubicBezTo>
                  <a:pt x="107900" y="126"/>
                  <a:pt x="106082" y="0"/>
                  <a:pt x="104263" y="0"/>
                </a:cubicBezTo>
                <a:close/>
              </a:path>
            </a:pathLst>
          </a:custGeom>
          <a:solidFill>
            <a:srgbClr val="ABE5D9"/>
          </a:solidFill>
          <a:ln>
            <a:noFill/>
          </a:ln>
          <a:effectLst>
            <a:outerShdw dist="57150" dir="5400000" algn="bl" rotWithShape="0">
              <a:schemeClr val="accent6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6"/>
          <p:cNvSpPr/>
          <p:nvPr/>
        </p:nvSpPr>
        <p:spPr>
          <a:xfrm>
            <a:off x="2226500" y="2887108"/>
            <a:ext cx="682925" cy="271050"/>
          </a:xfrm>
          <a:custGeom>
            <a:avLst/>
            <a:gdLst/>
            <a:ahLst/>
            <a:cxnLst/>
            <a:rect l="l" t="t" r="r" b="b"/>
            <a:pathLst>
              <a:path w="27317" h="10842" extrusionOk="0">
                <a:moveTo>
                  <a:pt x="27178" y="0"/>
                </a:moveTo>
                <a:cubicBezTo>
                  <a:pt x="26920" y="116"/>
                  <a:pt x="26648" y="207"/>
                  <a:pt x="26412" y="354"/>
                </a:cubicBezTo>
                <a:cubicBezTo>
                  <a:pt x="26214" y="478"/>
                  <a:pt x="26055" y="664"/>
                  <a:pt x="25884" y="828"/>
                </a:cubicBezTo>
                <a:cubicBezTo>
                  <a:pt x="23986" y="2654"/>
                  <a:pt x="21809" y="4070"/>
                  <a:pt x="19421" y="5156"/>
                </a:cubicBezTo>
                <a:cubicBezTo>
                  <a:pt x="17170" y="6180"/>
                  <a:pt x="14845" y="6946"/>
                  <a:pt x="12372" y="6946"/>
                </a:cubicBezTo>
                <a:cubicBezTo>
                  <a:pt x="12021" y="6946"/>
                  <a:pt x="11666" y="6930"/>
                  <a:pt x="11308" y="6898"/>
                </a:cubicBezTo>
                <a:cubicBezTo>
                  <a:pt x="9036" y="6692"/>
                  <a:pt x="7286" y="5711"/>
                  <a:pt x="6529" y="3391"/>
                </a:cubicBezTo>
                <a:cubicBezTo>
                  <a:pt x="6377" y="2925"/>
                  <a:pt x="6204" y="2427"/>
                  <a:pt x="5905" y="2053"/>
                </a:cubicBezTo>
                <a:cubicBezTo>
                  <a:pt x="5527" y="1582"/>
                  <a:pt x="5069" y="1095"/>
                  <a:pt x="4538" y="841"/>
                </a:cubicBezTo>
                <a:cubicBezTo>
                  <a:pt x="4146" y="653"/>
                  <a:pt x="3744" y="566"/>
                  <a:pt x="3350" y="566"/>
                </a:cubicBezTo>
                <a:cubicBezTo>
                  <a:pt x="1921" y="566"/>
                  <a:pt x="608" y="1718"/>
                  <a:pt x="305" y="3421"/>
                </a:cubicBezTo>
                <a:cubicBezTo>
                  <a:pt x="0" y="5146"/>
                  <a:pt x="647" y="6553"/>
                  <a:pt x="1789" y="7769"/>
                </a:cubicBezTo>
                <a:cubicBezTo>
                  <a:pt x="3925" y="10047"/>
                  <a:pt x="6673" y="10780"/>
                  <a:pt x="9942" y="10842"/>
                </a:cubicBezTo>
                <a:cubicBezTo>
                  <a:pt x="10434" y="10801"/>
                  <a:pt x="11189" y="10775"/>
                  <a:pt x="11933" y="10669"/>
                </a:cubicBezTo>
                <a:cubicBezTo>
                  <a:pt x="17502" y="9876"/>
                  <a:pt x="22205" y="7462"/>
                  <a:pt x="25846" y="3126"/>
                </a:cubicBezTo>
                <a:cubicBezTo>
                  <a:pt x="26392" y="2477"/>
                  <a:pt x="26798" y="1698"/>
                  <a:pt x="27190" y="939"/>
                </a:cubicBezTo>
                <a:cubicBezTo>
                  <a:pt x="27316" y="694"/>
                  <a:pt x="27189" y="318"/>
                  <a:pt x="27178" y="0"/>
                </a:cubicBezTo>
                <a:close/>
              </a:path>
            </a:pathLst>
          </a:custGeom>
          <a:solidFill>
            <a:srgbClr val="ABE5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6"/>
          <p:cNvSpPr/>
          <p:nvPr/>
        </p:nvSpPr>
        <p:spPr>
          <a:xfrm>
            <a:off x="6442425" y="3247613"/>
            <a:ext cx="401575" cy="164775"/>
          </a:xfrm>
          <a:custGeom>
            <a:avLst/>
            <a:gdLst/>
            <a:ahLst/>
            <a:cxnLst/>
            <a:rect l="l" t="t" r="r" b="b"/>
            <a:pathLst>
              <a:path w="16063" h="6591" extrusionOk="0">
                <a:moveTo>
                  <a:pt x="11560" y="1"/>
                </a:moveTo>
                <a:cubicBezTo>
                  <a:pt x="6987" y="1"/>
                  <a:pt x="3536" y="2408"/>
                  <a:pt x="410" y="5437"/>
                </a:cubicBezTo>
                <a:cubicBezTo>
                  <a:pt x="0" y="5834"/>
                  <a:pt x="305" y="6531"/>
                  <a:pt x="899" y="6586"/>
                </a:cubicBezTo>
                <a:cubicBezTo>
                  <a:pt x="932" y="6589"/>
                  <a:pt x="966" y="6590"/>
                  <a:pt x="999" y="6590"/>
                </a:cubicBezTo>
                <a:cubicBezTo>
                  <a:pt x="1276" y="6590"/>
                  <a:pt x="1563" y="6492"/>
                  <a:pt x="1841" y="6433"/>
                </a:cubicBezTo>
                <a:cubicBezTo>
                  <a:pt x="3185" y="6150"/>
                  <a:pt x="4516" y="5743"/>
                  <a:pt x="5875" y="5601"/>
                </a:cubicBezTo>
                <a:cubicBezTo>
                  <a:pt x="8012" y="5376"/>
                  <a:pt x="10168" y="5345"/>
                  <a:pt x="12315" y="5198"/>
                </a:cubicBezTo>
                <a:cubicBezTo>
                  <a:pt x="13379" y="5124"/>
                  <a:pt x="14388" y="4838"/>
                  <a:pt x="15260" y="4176"/>
                </a:cubicBezTo>
                <a:cubicBezTo>
                  <a:pt x="15776" y="3784"/>
                  <a:pt x="16053" y="3280"/>
                  <a:pt x="16063" y="2539"/>
                </a:cubicBezTo>
                <a:cubicBezTo>
                  <a:pt x="15961" y="1645"/>
                  <a:pt x="15450" y="875"/>
                  <a:pt x="14542" y="565"/>
                </a:cubicBezTo>
                <a:cubicBezTo>
                  <a:pt x="13621" y="251"/>
                  <a:pt x="12624" y="8"/>
                  <a:pt x="11657" y="1"/>
                </a:cubicBezTo>
                <a:cubicBezTo>
                  <a:pt x="11625" y="1"/>
                  <a:pt x="11593" y="1"/>
                  <a:pt x="1156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6"/>
          <p:cNvSpPr/>
          <p:nvPr/>
        </p:nvSpPr>
        <p:spPr>
          <a:xfrm>
            <a:off x="2370000" y="3219150"/>
            <a:ext cx="314775" cy="157625"/>
          </a:xfrm>
          <a:custGeom>
            <a:avLst/>
            <a:gdLst/>
            <a:ahLst/>
            <a:cxnLst/>
            <a:rect l="l" t="t" r="r" b="b"/>
            <a:pathLst>
              <a:path w="12591" h="6305" extrusionOk="0">
                <a:moveTo>
                  <a:pt x="5323" y="1"/>
                </a:moveTo>
                <a:cubicBezTo>
                  <a:pt x="3726" y="29"/>
                  <a:pt x="2346" y="456"/>
                  <a:pt x="1202" y="1467"/>
                </a:cubicBezTo>
                <a:cubicBezTo>
                  <a:pt x="0" y="2526"/>
                  <a:pt x="49" y="4110"/>
                  <a:pt x="1314" y="5090"/>
                </a:cubicBezTo>
                <a:cubicBezTo>
                  <a:pt x="1711" y="5397"/>
                  <a:pt x="2202" y="5659"/>
                  <a:pt x="2687" y="5759"/>
                </a:cubicBezTo>
                <a:cubicBezTo>
                  <a:pt x="3524" y="5930"/>
                  <a:pt x="4388" y="6000"/>
                  <a:pt x="5244" y="6038"/>
                </a:cubicBezTo>
                <a:cubicBezTo>
                  <a:pt x="6941" y="6114"/>
                  <a:pt x="8640" y="6132"/>
                  <a:pt x="10337" y="6190"/>
                </a:cubicBezTo>
                <a:cubicBezTo>
                  <a:pt x="10819" y="6206"/>
                  <a:pt x="11301" y="6305"/>
                  <a:pt x="11781" y="6305"/>
                </a:cubicBezTo>
                <a:cubicBezTo>
                  <a:pt x="11792" y="6305"/>
                  <a:pt x="11802" y="6305"/>
                  <a:pt x="11812" y="6305"/>
                </a:cubicBezTo>
                <a:cubicBezTo>
                  <a:pt x="12254" y="6300"/>
                  <a:pt x="12590" y="6049"/>
                  <a:pt x="12475" y="5565"/>
                </a:cubicBezTo>
                <a:cubicBezTo>
                  <a:pt x="12332" y="4966"/>
                  <a:pt x="12160" y="4357"/>
                  <a:pt x="11884" y="3811"/>
                </a:cubicBezTo>
                <a:cubicBezTo>
                  <a:pt x="10510" y="1097"/>
                  <a:pt x="8092" y="165"/>
                  <a:pt x="532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6"/>
          <p:cNvSpPr/>
          <p:nvPr/>
        </p:nvSpPr>
        <p:spPr>
          <a:xfrm>
            <a:off x="2435425" y="3411525"/>
            <a:ext cx="233875" cy="167100"/>
          </a:xfrm>
          <a:custGeom>
            <a:avLst/>
            <a:gdLst/>
            <a:ahLst/>
            <a:cxnLst/>
            <a:rect l="l" t="t" r="r" b="b"/>
            <a:pathLst>
              <a:path w="9355" h="6684" extrusionOk="0">
                <a:moveTo>
                  <a:pt x="6009" y="1"/>
                </a:moveTo>
                <a:cubicBezTo>
                  <a:pt x="4210" y="103"/>
                  <a:pt x="2262" y="876"/>
                  <a:pt x="1148" y="2218"/>
                </a:cubicBezTo>
                <a:cubicBezTo>
                  <a:pt x="688" y="2770"/>
                  <a:pt x="348" y="3503"/>
                  <a:pt x="194" y="4205"/>
                </a:cubicBezTo>
                <a:cubicBezTo>
                  <a:pt x="0" y="5087"/>
                  <a:pt x="300" y="5940"/>
                  <a:pt x="1136" y="6437"/>
                </a:cubicBezTo>
                <a:cubicBezTo>
                  <a:pt x="1427" y="6610"/>
                  <a:pt x="1713" y="6684"/>
                  <a:pt x="1995" y="6684"/>
                </a:cubicBezTo>
                <a:cubicBezTo>
                  <a:pt x="2470" y="6684"/>
                  <a:pt x="2931" y="6474"/>
                  <a:pt x="3371" y="6179"/>
                </a:cubicBezTo>
                <a:cubicBezTo>
                  <a:pt x="3496" y="6095"/>
                  <a:pt x="3614" y="6002"/>
                  <a:pt x="3738" y="5915"/>
                </a:cubicBezTo>
                <a:cubicBezTo>
                  <a:pt x="5388" y="4752"/>
                  <a:pt x="7034" y="3584"/>
                  <a:pt x="8690" y="2431"/>
                </a:cubicBezTo>
                <a:cubicBezTo>
                  <a:pt x="9274" y="2025"/>
                  <a:pt x="9354" y="1808"/>
                  <a:pt x="8946" y="1233"/>
                </a:cubicBezTo>
                <a:cubicBezTo>
                  <a:pt x="8779" y="999"/>
                  <a:pt x="8534" y="758"/>
                  <a:pt x="8272" y="665"/>
                </a:cubicBezTo>
                <a:cubicBezTo>
                  <a:pt x="7531" y="403"/>
                  <a:pt x="6765" y="216"/>
                  <a:pt x="60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6"/>
          <p:cNvSpPr/>
          <p:nvPr/>
        </p:nvSpPr>
        <p:spPr>
          <a:xfrm>
            <a:off x="6518325" y="3417188"/>
            <a:ext cx="263075" cy="133000"/>
          </a:xfrm>
          <a:custGeom>
            <a:avLst/>
            <a:gdLst/>
            <a:ahLst/>
            <a:cxnLst/>
            <a:rect l="l" t="t" r="r" b="b"/>
            <a:pathLst>
              <a:path w="10523" h="5320" extrusionOk="0">
                <a:moveTo>
                  <a:pt x="4579" y="0"/>
                </a:moveTo>
                <a:cubicBezTo>
                  <a:pt x="3262" y="0"/>
                  <a:pt x="1945" y="338"/>
                  <a:pt x="638" y="937"/>
                </a:cubicBezTo>
                <a:cubicBezTo>
                  <a:pt x="369" y="1060"/>
                  <a:pt x="0" y="1408"/>
                  <a:pt x="23" y="1613"/>
                </a:cubicBezTo>
                <a:cubicBezTo>
                  <a:pt x="52" y="1865"/>
                  <a:pt x="406" y="2153"/>
                  <a:pt x="686" y="2287"/>
                </a:cubicBezTo>
                <a:cubicBezTo>
                  <a:pt x="1283" y="2573"/>
                  <a:pt x="1935" y="2744"/>
                  <a:pt x="2543" y="3009"/>
                </a:cubicBezTo>
                <a:cubicBezTo>
                  <a:pt x="4097" y="3686"/>
                  <a:pt x="5624" y="4432"/>
                  <a:pt x="7198" y="5057"/>
                </a:cubicBezTo>
                <a:cubicBezTo>
                  <a:pt x="7653" y="5236"/>
                  <a:pt x="8181" y="5320"/>
                  <a:pt x="8688" y="5320"/>
                </a:cubicBezTo>
                <a:cubicBezTo>
                  <a:pt x="8819" y="5320"/>
                  <a:pt x="8950" y="5314"/>
                  <a:pt x="9077" y="5303"/>
                </a:cubicBezTo>
                <a:cubicBezTo>
                  <a:pt x="9944" y="5228"/>
                  <a:pt x="10410" y="4562"/>
                  <a:pt x="10523" y="3633"/>
                </a:cubicBezTo>
                <a:cubicBezTo>
                  <a:pt x="10305" y="3154"/>
                  <a:pt x="10185" y="2588"/>
                  <a:pt x="9848" y="2219"/>
                </a:cubicBezTo>
                <a:cubicBezTo>
                  <a:pt x="9368" y="1691"/>
                  <a:pt x="8779" y="1208"/>
                  <a:pt x="8146" y="884"/>
                </a:cubicBezTo>
                <a:cubicBezTo>
                  <a:pt x="6961" y="276"/>
                  <a:pt x="5770" y="0"/>
                  <a:pt x="45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6"/>
          <p:cNvSpPr/>
          <p:nvPr/>
        </p:nvSpPr>
        <p:spPr>
          <a:xfrm>
            <a:off x="2460938" y="2215600"/>
            <a:ext cx="132900" cy="13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6"/>
          <p:cNvSpPr/>
          <p:nvPr/>
        </p:nvSpPr>
        <p:spPr>
          <a:xfrm>
            <a:off x="6518313" y="3665175"/>
            <a:ext cx="132900" cy="13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6"/>
          <p:cNvSpPr/>
          <p:nvPr/>
        </p:nvSpPr>
        <p:spPr>
          <a:xfrm>
            <a:off x="6892638" y="2667975"/>
            <a:ext cx="132900" cy="13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6"/>
          <p:cNvSpPr/>
          <p:nvPr/>
        </p:nvSpPr>
        <p:spPr>
          <a:xfrm>
            <a:off x="3654963" y="1874450"/>
            <a:ext cx="132900" cy="13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6"/>
          <p:cNvSpPr/>
          <p:nvPr/>
        </p:nvSpPr>
        <p:spPr>
          <a:xfrm>
            <a:off x="2501500" y="3832000"/>
            <a:ext cx="132900" cy="13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6"/>
          <p:cNvSpPr/>
          <p:nvPr/>
        </p:nvSpPr>
        <p:spPr>
          <a:xfrm>
            <a:off x="5682163" y="1244625"/>
            <a:ext cx="132900" cy="13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Picture 4" descr="Teacher Cliparts Transparent Teacher Clipart Png Image Provided - EpiCentro  Festiv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35" b="94992" l="20000" r="77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55" r="22168" b="4314"/>
          <a:stretch/>
        </p:blipFill>
        <p:spPr bwMode="auto">
          <a:xfrm>
            <a:off x="467544" y="912114"/>
            <a:ext cx="2880320" cy="371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Teacher Cliparts Transparent Teacher Clipart Png Image Provided - EpiCentro  Festiv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35" b="94992" l="20000" r="77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55" r="22168" b="4314"/>
          <a:stretch/>
        </p:blipFill>
        <p:spPr bwMode="auto">
          <a:xfrm flipH="1">
            <a:off x="6140662" y="863197"/>
            <a:ext cx="2649580" cy="380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831" y="1968517"/>
            <a:ext cx="1993971" cy="298476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0" y="0"/>
            <a:ext cx="9144000" cy="10299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TEBAK GAMBAR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51534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9144000" cy="10299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TEBAK GAMBAR</a:t>
            </a:r>
            <a:endParaRPr lang="en-US" sz="7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929" t="2365" r="2642" b="3078"/>
          <a:stretch/>
        </p:blipFill>
        <p:spPr>
          <a:xfrm>
            <a:off x="2609636" y="1921266"/>
            <a:ext cx="3349375" cy="220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1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9144000" cy="10299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TEBAK GAMBAR</a:t>
            </a:r>
            <a:endParaRPr lang="en-US" sz="7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18" t="1711" r="1795" b="4776"/>
          <a:stretch/>
        </p:blipFill>
        <p:spPr>
          <a:xfrm>
            <a:off x="3524035" y="1500028"/>
            <a:ext cx="2085655" cy="207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7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9144000" cy="10299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TEBAK GAMBAR</a:t>
            </a:r>
            <a:endParaRPr lang="en-US" sz="7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824" t="2862" r="2733" b="4383"/>
          <a:stretch/>
        </p:blipFill>
        <p:spPr>
          <a:xfrm>
            <a:off x="2732926" y="1880171"/>
            <a:ext cx="3236359" cy="227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3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9144000" cy="10299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TEBAK GAMBAR</a:t>
            </a:r>
            <a:endParaRPr lang="en-US" sz="7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63" t="2170" r="3693" b="2513"/>
          <a:stretch/>
        </p:blipFill>
        <p:spPr>
          <a:xfrm>
            <a:off x="3246634" y="2393879"/>
            <a:ext cx="1849348" cy="19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9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9144000" cy="10299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TEBAK GAMBAR</a:t>
            </a:r>
            <a:endParaRPr lang="en-US" sz="7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053" t="3555" r="2412" b="2333"/>
          <a:stretch/>
        </p:blipFill>
        <p:spPr>
          <a:xfrm>
            <a:off x="3000054" y="1931541"/>
            <a:ext cx="2188396" cy="267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09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0"/>
            <a:ext cx="9144000" cy="10299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TEBAK GAMBAR</a:t>
            </a:r>
            <a:endParaRPr lang="en-US" sz="7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989" t="7000" r="4956" b="9824"/>
          <a:stretch/>
        </p:blipFill>
        <p:spPr>
          <a:xfrm>
            <a:off x="2661007" y="2465798"/>
            <a:ext cx="2825394" cy="130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7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9144000" cy="10299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TEBAK GAMBAR</a:t>
            </a:r>
            <a:endParaRPr lang="en-US" sz="7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284" y="1697696"/>
            <a:ext cx="3387431" cy="222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4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erima Kasih Stock Illustrations – 5 Terima Kasih Stock Illustrations,  Vectors &amp; Clipart -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20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Kartun Berpikir Png , Free Transparent Clipart - ClipartKe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5777">
            <a:off x="2190602" y="1798059"/>
            <a:ext cx="3018396" cy="320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 rot="712500">
            <a:off x="3818368" y="515391"/>
            <a:ext cx="3469747" cy="1479276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Macam-macam</a:t>
            </a:r>
            <a:r>
              <a:rPr lang="en-US" sz="2800" b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alat</a:t>
            </a:r>
            <a:r>
              <a:rPr lang="en-US" sz="2800" b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ukur</a:t>
            </a:r>
            <a:r>
              <a:rPr lang="en-US" sz="2800" b="1" dirty="0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Bahnschrift SemiBold Condensed" panose="020B0502040204020203" pitchFamily="34" charset="0"/>
              </a:rPr>
              <a:t>berat</a:t>
            </a:r>
            <a:endParaRPr lang="en-US" sz="2800" b="1" dirty="0">
              <a:solidFill>
                <a:schemeClr val="tx1"/>
              </a:solidFill>
              <a:latin typeface="Bahnschrift SemiBold Condensed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Alat</a:t>
            </a:r>
            <a:r>
              <a:rPr lang="en-US" b="1" dirty="0" smtClean="0"/>
              <a:t> </a:t>
            </a:r>
            <a:r>
              <a:rPr lang="en-US" b="1" dirty="0" err="1" smtClean="0"/>
              <a:t>Ukur</a:t>
            </a:r>
            <a:r>
              <a:rPr lang="en-US" b="1" dirty="0" smtClean="0"/>
              <a:t> </a:t>
            </a:r>
            <a:r>
              <a:rPr lang="en-US" b="1" dirty="0" err="1" smtClean="0"/>
              <a:t>Berat</a:t>
            </a:r>
            <a:endParaRPr lang="en-US" b="1" dirty="0"/>
          </a:p>
        </p:txBody>
      </p:sp>
      <p:pic>
        <p:nvPicPr>
          <p:cNvPr id="5" name="Picture 2" descr="Terjual Timbangan Bayi : Digital Baby Scale Tanita BD-1584 | KASKU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06" y="1406918"/>
            <a:ext cx="2363056" cy="124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2063" y="2571750"/>
            <a:ext cx="1545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Timbangan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bayi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Belajar 7 Jenis Alat Ukur Berat dan Cara Menggunakany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119" y="1406919"/>
            <a:ext cx="1756881" cy="128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15119" y="2571750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Timbangan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duduk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78" name="Picture 6" descr="Jual SIMA Scales Timbangan Manual [500 Kg] Online Oktober 2020 | Blibli.com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022" y="1406918"/>
            <a:ext cx="1335625" cy="133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80223" y="2560819"/>
            <a:ext cx="1665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Timbangan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beras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80" name="Picture 8" descr="Alat Ukur Besaran Masa (Neraca), Kelebihan Dan Jenis Neraca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9E8E6"/>
              </a:clrFrom>
              <a:clrTo>
                <a:srgbClr val="E9E8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936" y="1363265"/>
            <a:ext cx="1897239" cy="142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92261" y="2594382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Neraca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82" name="Picture 10" descr="Timbangan Badan Manual Camry BR9015B / Timbangan Camry Manual | Shopee  Indonesi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66" y="3464040"/>
            <a:ext cx="1395637" cy="13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5026" y="4835723"/>
            <a:ext cx="1763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Timbangan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2583" y="3580833"/>
            <a:ext cx="790575" cy="11620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44956" y="4821819"/>
            <a:ext cx="2371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Timbangan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rumah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tangga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88" name="Picture 16" descr="Lesindo TIMBANGAN DIGITAL TIMBANGAN BUAH DIGITAL LS21 | Shopee Indonesia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424" y="3514672"/>
            <a:ext cx="1461034" cy="146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221005" y="4821818"/>
            <a:ext cx="1713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Timbangan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digital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92" name="Picture 20" descr="Harga Jembatan Timbang Dan Timbangan Truk Gewinn | Jembatan Timbang Gewin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247" y="3708225"/>
            <a:ext cx="1309175" cy="113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7176800" y="4807110"/>
            <a:ext cx="2023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Jembatan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Timbangan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7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4" grpId="0"/>
      <p:bldP spid="20" grpId="0"/>
      <p:bldP spid="22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subTitle" idx="1"/>
          </p:nvPr>
        </p:nvSpPr>
        <p:spPr>
          <a:xfrm>
            <a:off x="692702" y="1671458"/>
            <a:ext cx="3121073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Timbangan bayi digunakan untuk menimbang badan bayi.</a:t>
            </a:r>
            <a:endParaRPr dirty="0"/>
          </a:p>
        </p:txBody>
      </p:sp>
      <p:sp>
        <p:nvSpPr>
          <p:cNvPr id="155" name="Google Shape;155;p28"/>
          <p:cNvSpPr txBox="1">
            <a:spLocks noGrp="1"/>
          </p:cNvSpPr>
          <p:nvPr>
            <p:ph type="subTitle" idx="5"/>
          </p:nvPr>
        </p:nvSpPr>
        <p:spPr>
          <a:xfrm>
            <a:off x="705713" y="4201600"/>
            <a:ext cx="2954223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>
                <a:solidFill>
                  <a:schemeClr val="lt1"/>
                </a:solidFill>
              </a:rPr>
              <a:t>Timbangan beras digunakan untuk menimbang beras atau barang yang di atas 100kg</a:t>
            </a:r>
            <a:endParaRPr dirty="0"/>
          </a:p>
        </p:txBody>
      </p:sp>
      <p:sp>
        <p:nvSpPr>
          <p:cNvPr id="158" name="Google Shape;158;p28"/>
          <p:cNvSpPr txBox="1">
            <a:spLocks noGrp="1"/>
          </p:cNvSpPr>
          <p:nvPr>
            <p:ph type="subTitle" idx="8"/>
          </p:nvPr>
        </p:nvSpPr>
        <p:spPr>
          <a:xfrm>
            <a:off x="4608513" y="1506856"/>
            <a:ext cx="4254287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>
                <a:solidFill>
                  <a:schemeClr val="lt1"/>
                </a:solidFill>
              </a:rPr>
              <a:t>Timbangan duduk biasanya digunakan untuk menimbang telur, bawang atau barang-barang yang beratnya di bawah 10 kg. Biasanya digunakan di pasar tradisioanal</a:t>
            </a:r>
            <a:endParaRPr dirty="0"/>
          </a:p>
        </p:txBody>
      </p:sp>
      <p:sp>
        <p:nvSpPr>
          <p:cNvPr id="161" name="Google Shape;161;p28"/>
          <p:cNvSpPr txBox="1">
            <a:spLocks noGrp="1"/>
          </p:cNvSpPr>
          <p:nvPr>
            <p:ph type="subTitle" idx="14"/>
          </p:nvPr>
        </p:nvSpPr>
        <p:spPr>
          <a:xfrm>
            <a:off x="5478528" y="4201600"/>
            <a:ext cx="2205900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>
                <a:solidFill>
                  <a:schemeClr val="lt1"/>
                </a:solidFill>
              </a:rPr>
              <a:t>Neraca digunakan untuk menimbang perhiasan</a:t>
            </a:r>
            <a:endParaRPr dirty="0"/>
          </a:p>
        </p:txBody>
      </p:sp>
      <p:pic>
        <p:nvPicPr>
          <p:cNvPr id="45" name="Picture 2" descr="Terjual Timbangan Bayi : Digital Baby Scale Tanita BD-1584 | KASKU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52" y="404589"/>
            <a:ext cx="2363056" cy="124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Belajar 7 Jenis Alat Ukur Berat dan Cara Menggunakany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547" y="474971"/>
            <a:ext cx="1756881" cy="104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6" descr="Jual SIMA Scales Timbangan Manual [500 Kg] Online Oktober 2020 | Blibli.com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18" y="2587401"/>
            <a:ext cx="1759526" cy="175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Alat Ukur Besaran Masa (Neraca), Kelebihan Dan Jenis Nerac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9E8E6"/>
              </a:clrFrom>
              <a:clrTo>
                <a:srgbClr val="E9E8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541" y="2778671"/>
            <a:ext cx="1897239" cy="142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build="p"/>
      <p:bldP spid="155" grpId="0" build="p"/>
      <p:bldP spid="158" grpId="0" build="p"/>
      <p:bldP spid="16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0" descr="Timbangan Badan Manual Camry BR9015B / Timbangan Camry Manual | Shopee  Indonesi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263" y="231742"/>
            <a:ext cx="1395637" cy="13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14"/>
          <p:cNvSpPr>
            <a:spLocks noGrp="1"/>
          </p:cNvSpPr>
          <p:nvPr>
            <p:ph type="subTitle" idx="8"/>
          </p:nvPr>
        </p:nvSpPr>
        <p:spPr>
          <a:xfrm>
            <a:off x="4795285" y="1785442"/>
            <a:ext cx="4253022" cy="668400"/>
          </a:xfrm>
        </p:spPr>
        <p:txBody>
          <a:bodyPr/>
          <a:lstStyle/>
          <a:p>
            <a:r>
              <a:rPr lang="en-US" dirty="0" err="1" smtClean="0"/>
              <a:t>Timbangan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tangga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menimbang</a:t>
            </a:r>
            <a:r>
              <a:rPr lang="en-US" dirty="0" smtClean="0"/>
              <a:t> </a:t>
            </a:r>
            <a:r>
              <a:rPr lang="en-US" dirty="0" err="1" smtClean="0"/>
              <a:t>tepung</a:t>
            </a:r>
            <a:r>
              <a:rPr lang="en-US" dirty="0" smtClean="0"/>
              <a:t> </a:t>
            </a:r>
            <a:r>
              <a:rPr lang="en-US" dirty="0" err="1" smtClean="0"/>
              <a:t>terigu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 5 kg</a:t>
            </a:r>
            <a:endParaRPr lang="en-US" dirty="0"/>
          </a:p>
        </p:txBody>
      </p:sp>
      <p:sp>
        <p:nvSpPr>
          <p:cNvPr id="17" name="Google Shape;155;p28"/>
          <p:cNvSpPr txBox="1">
            <a:spLocks noGrp="1"/>
          </p:cNvSpPr>
          <p:nvPr>
            <p:ph type="subTitle" idx="1"/>
          </p:nvPr>
        </p:nvSpPr>
        <p:spPr>
          <a:xfrm>
            <a:off x="1116419" y="1785442"/>
            <a:ext cx="3024744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 smtClean="0">
                <a:solidFill>
                  <a:schemeClr val="lt1"/>
                </a:solidFill>
              </a:rPr>
              <a:t>Timbangan badan digunakan untuk menimbang berat badan seseorang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939" y="348535"/>
            <a:ext cx="790575" cy="1162050"/>
          </a:xfrm>
          <a:prstGeom prst="rect">
            <a:avLst/>
          </a:prstGeom>
        </p:spPr>
      </p:pic>
      <p:pic>
        <p:nvPicPr>
          <p:cNvPr id="19" name="Picture 16" descr="Lesindo TIMBANGAN DIGITAL TIMBANGAN BUAH DIGITAL LS21 | Shopee Indonesi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564" y="2724858"/>
            <a:ext cx="1562335" cy="146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52161" y="4087576"/>
            <a:ext cx="39280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Montserrat" panose="020B0604020202020204" charset="0"/>
              </a:rPr>
              <a:t>Timbangan</a:t>
            </a:r>
            <a:r>
              <a:rPr lang="en-US" dirty="0">
                <a:solidFill>
                  <a:schemeClr val="bg1"/>
                </a:solidFill>
                <a:latin typeface="Montserrat" panose="020B0604020202020204" charset="0"/>
              </a:rPr>
              <a:t> digital </a:t>
            </a:r>
            <a:r>
              <a:rPr lang="en-US" dirty="0" err="1">
                <a:solidFill>
                  <a:schemeClr val="bg1"/>
                </a:solidFill>
                <a:latin typeface="Montserrat" panose="020B0604020202020204" charset="0"/>
              </a:rPr>
              <a:t>biasanya</a:t>
            </a:r>
            <a:r>
              <a:rPr lang="en-US" dirty="0">
                <a:solidFill>
                  <a:schemeClr val="bg1"/>
                </a:solidFill>
                <a:latin typeface="Montserrat" panose="020B06040202020202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anose="020B0604020202020204" charset="0"/>
              </a:rPr>
              <a:t>digunakan</a:t>
            </a:r>
            <a:r>
              <a:rPr lang="en-US" dirty="0">
                <a:solidFill>
                  <a:schemeClr val="bg1"/>
                </a:solidFill>
                <a:latin typeface="Montserrat" panose="020B0604020202020204" charset="0"/>
              </a:rPr>
              <a:t> di supermarket </a:t>
            </a:r>
            <a:r>
              <a:rPr lang="en-US" dirty="0" err="1">
                <a:solidFill>
                  <a:schemeClr val="bg1"/>
                </a:solidFill>
                <a:latin typeface="Montserrat" panose="020B0604020202020204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Montserrat" panose="020B06040202020202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anose="020B0604020202020204" charset="0"/>
              </a:rPr>
              <a:t>menimbang</a:t>
            </a:r>
            <a:r>
              <a:rPr lang="en-US" dirty="0">
                <a:solidFill>
                  <a:schemeClr val="bg1"/>
                </a:solidFill>
                <a:latin typeface="Montserrat" panose="020B06040202020202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anose="020B0604020202020204" charset="0"/>
              </a:rPr>
              <a:t>buah</a:t>
            </a:r>
            <a:r>
              <a:rPr lang="en-US" dirty="0">
                <a:solidFill>
                  <a:schemeClr val="bg1"/>
                </a:solidFill>
                <a:latin typeface="Montserrat" panose="020B06040202020202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anose="020B0604020202020204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Montserrat" panose="020B060402020202020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" panose="020B0604020202020204" charset="0"/>
              </a:rPr>
              <a:t>sayur-sayuran</a:t>
            </a:r>
            <a:endParaRPr lang="en-US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  <p:pic>
        <p:nvPicPr>
          <p:cNvPr id="22" name="Picture 20" descr="Harga Jembatan Timbang Dan Timbangan Truk Gewinn | Jembatan Timbang Gewin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497" y="2964417"/>
            <a:ext cx="2287458" cy="12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881138" y="4185892"/>
            <a:ext cx="3928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Montserrat" panose="020B0604020202020204" charset="0"/>
              </a:rPr>
              <a:t>Jembatan</a:t>
            </a:r>
            <a:r>
              <a:rPr lang="en-US" dirty="0" smtClean="0">
                <a:solidFill>
                  <a:schemeClr val="bg1"/>
                </a:solidFill>
                <a:latin typeface="Montserrat" panose="020B060402020202020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ontserrat" panose="020B0604020202020204" charset="0"/>
              </a:rPr>
              <a:t>timbangan</a:t>
            </a:r>
            <a:r>
              <a:rPr lang="en-US" dirty="0" smtClean="0">
                <a:solidFill>
                  <a:schemeClr val="bg1"/>
                </a:solidFill>
                <a:latin typeface="Montserrat" panose="020B060402020202020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ontserrat" panose="020B0604020202020204" charset="0"/>
              </a:rPr>
              <a:t>digunakan</a:t>
            </a:r>
            <a:r>
              <a:rPr lang="en-US" dirty="0" smtClean="0">
                <a:solidFill>
                  <a:schemeClr val="bg1"/>
                </a:solidFill>
                <a:latin typeface="Montserrat" panose="020B060402020202020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ontserrat" panose="020B0604020202020204" charset="0"/>
              </a:rPr>
              <a:t>untuk</a:t>
            </a:r>
            <a:r>
              <a:rPr lang="en-US" dirty="0" smtClean="0">
                <a:solidFill>
                  <a:schemeClr val="bg1"/>
                </a:solidFill>
                <a:latin typeface="Montserrat" panose="020B060402020202020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ontserrat" panose="020B0604020202020204" charset="0"/>
              </a:rPr>
              <a:t>kendaraam</a:t>
            </a:r>
            <a:r>
              <a:rPr lang="en-US" dirty="0" smtClean="0">
                <a:solidFill>
                  <a:schemeClr val="bg1"/>
                </a:solidFill>
                <a:latin typeface="Montserrat" panose="020B060402020202020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Montserrat" panose="020B0604020202020204" charset="0"/>
              </a:rPr>
              <a:t>diatas</a:t>
            </a:r>
            <a:r>
              <a:rPr lang="en-US" dirty="0" smtClean="0">
                <a:solidFill>
                  <a:schemeClr val="bg1"/>
                </a:solidFill>
                <a:latin typeface="Montserrat" panose="020B0604020202020204" charset="0"/>
              </a:rPr>
              <a:t> 1 ton </a:t>
            </a:r>
            <a:r>
              <a:rPr lang="en-US" dirty="0" err="1" smtClean="0">
                <a:solidFill>
                  <a:schemeClr val="bg1"/>
                </a:solidFill>
                <a:latin typeface="Montserrat" panose="020B0604020202020204" charset="0"/>
              </a:rPr>
              <a:t>atau</a:t>
            </a:r>
            <a:r>
              <a:rPr lang="en-US" dirty="0" smtClean="0">
                <a:solidFill>
                  <a:schemeClr val="bg1"/>
                </a:solidFill>
                <a:latin typeface="Montserrat" panose="020B0604020202020204" charset="0"/>
              </a:rPr>
              <a:t> 1.000 kg</a:t>
            </a:r>
            <a:endParaRPr lang="en-US" dirty="0">
              <a:solidFill>
                <a:schemeClr val="bg1"/>
              </a:solidFill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1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7" grpId="0" build="p"/>
      <p:bldP spid="20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>
            <a:spLocks noGrp="1"/>
          </p:cNvSpPr>
          <p:nvPr>
            <p:ph type="title" idx="3"/>
          </p:nvPr>
        </p:nvSpPr>
        <p:spPr>
          <a:xfrm>
            <a:off x="311700" y="1029925"/>
            <a:ext cx="8520600" cy="6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01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9144000" cy="10299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TEBAK GAMBAR</a:t>
            </a:r>
            <a:endParaRPr lang="en-US" sz="7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16" t="1631" r="772" b="1482"/>
          <a:stretch/>
        </p:blipFill>
        <p:spPr>
          <a:xfrm>
            <a:off x="965771" y="1212351"/>
            <a:ext cx="5558320" cy="3626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47" t="1908" r="1293" b="1238"/>
          <a:stretch/>
        </p:blipFill>
        <p:spPr>
          <a:xfrm>
            <a:off x="1571946" y="1366463"/>
            <a:ext cx="4726112" cy="352403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0" y="0"/>
            <a:ext cx="9144000" cy="10299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TEBAK GAMBAR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02270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0"/>
            <a:ext cx="9144000" cy="10299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TEBAK GAMBAR</a:t>
            </a:r>
            <a:endParaRPr lang="en-US" sz="7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583" t="608" r="3915" b="2089"/>
          <a:stretch/>
        </p:blipFill>
        <p:spPr>
          <a:xfrm>
            <a:off x="2897312" y="1458931"/>
            <a:ext cx="2815119" cy="312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6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9144000" cy="10299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TEBAK GAMBAR</a:t>
            </a:r>
            <a:endParaRPr lang="en-US" sz="7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17" t="3570" r="2101" b="3443"/>
          <a:stretch/>
        </p:blipFill>
        <p:spPr>
          <a:xfrm>
            <a:off x="1962364" y="1736333"/>
            <a:ext cx="5260369" cy="282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9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ttering Portfolio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4D4D4D"/>
      </a:accent1>
      <a:accent2>
        <a:srgbClr val="FFFFFF"/>
      </a:accent2>
      <a:accent3>
        <a:srgbClr val="F1C36A"/>
      </a:accent3>
      <a:accent4>
        <a:srgbClr val="ABE5D9"/>
      </a:accent4>
      <a:accent5>
        <a:srgbClr val="FF9E98"/>
      </a:accent5>
      <a:accent6>
        <a:srgbClr val="333333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144</Words>
  <Application>Microsoft Office PowerPoint</Application>
  <PresentationFormat>On-screen Show (16:9)</PresentationFormat>
  <Paragraphs>33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Patrick Hand</vt:lpstr>
      <vt:lpstr>Montserrat</vt:lpstr>
      <vt:lpstr>Arial</vt:lpstr>
      <vt:lpstr>Clicker Script</vt:lpstr>
      <vt:lpstr>Bahnschrift SemiBold Condensed</vt:lpstr>
      <vt:lpstr>Lettering Portfolio</vt:lpstr>
      <vt:lpstr>Alat </vt:lpstr>
      <vt:lpstr>PowerPoint Presentation</vt:lpstr>
      <vt:lpstr>Alat Ukur Berat</vt:lpstr>
      <vt:lpstr>PowerPoint Presentation</vt:lpstr>
      <vt:lpstr>PowerPoint Presentation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Alat </dc:title>
  <dc:creator>LENOVO</dc:creator>
  <cp:lastModifiedBy>LENOVO</cp:lastModifiedBy>
  <cp:revision>27</cp:revision>
  <dcterms:modified xsi:type="dcterms:W3CDTF">2020-10-15T07:02:21Z</dcterms:modified>
</cp:coreProperties>
</file>