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-27000" contrast="-59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E4028D1-7521-41EC-B24A-CF11380B4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331633"/>
            <a:ext cx="8991600" cy="1107861"/>
          </a:xfrm>
        </p:spPr>
        <p:txBody>
          <a:bodyPr>
            <a:normAutofit/>
          </a:bodyPr>
          <a:lstStyle/>
          <a:p>
            <a:r>
              <a:rPr lang="id-ID" sz="4800" dirty="0"/>
              <a:t>Lagu Huruf Kapital</a:t>
            </a:r>
            <a:endParaRPr lang="en-US" sz="4800" cap="none" dirty="0">
              <a:latin typeface="Britannic Bold" panose="020B0903060703020204" pitchFamily="34" charset="0"/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5B032C78-500E-4B30-B476-16BAD89D4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751" y="2489512"/>
            <a:ext cx="11131825" cy="3606487"/>
          </a:xfrm>
        </p:spPr>
        <p:txBody>
          <a:bodyPr>
            <a:normAutofit/>
          </a:bodyPr>
          <a:lstStyle/>
          <a:p>
            <a:r>
              <a:rPr lang="id-ID" sz="4400" dirty="0" err="1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Yo</a:t>
            </a:r>
            <a:r>
              <a:rPr lang="id-ID" sz="4400" dirty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 ayo kita menulis huruf kapital</a:t>
            </a:r>
          </a:p>
          <a:p>
            <a:r>
              <a:rPr lang="id-ID" sz="4400" dirty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Di awal kalimat janganlah lupa</a:t>
            </a:r>
          </a:p>
          <a:p>
            <a:r>
              <a:rPr lang="id-ID" sz="4400" dirty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Nama orang, hari dan bulan</a:t>
            </a:r>
          </a:p>
          <a:p>
            <a:r>
              <a:rPr lang="id-ID" sz="4400" dirty="0">
                <a:solidFill>
                  <a:srgbClr val="002060"/>
                </a:solidFill>
                <a:latin typeface="Comic Sans MS" panose="030F0702030302020204" pitchFamily="66" charset="0"/>
                <a:cs typeface="Aharoni" pitchFamily="2" charset="-79"/>
              </a:rPr>
              <a:t>Gunung dan sungai, jalan dan kota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7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-27000" contrast="-59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judul 6">
            <a:extLst>
              <a:ext uri="{FF2B5EF4-FFF2-40B4-BE49-F238E27FC236}">
                <a16:creationId xmlns:a16="http://schemas.microsoft.com/office/drawing/2014/main" id="{CD494D28-F04E-4C51-975A-D55A9F805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4434" y="151625"/>
            <a:ext cx="12556434" cy="1239894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Penulisan</a:t>
            </a:r>
            <a:r>
              <a:rPr lang="en-US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huruf</a:t>
            </a:r>
            <a:r>
              <a:rPr lang="en-US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kapital</a:t>
            </a:r>
            <a:r>
              <a:rPr lang="en-US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pada tulisan </a:t>
            </a:r>
          </a:p>
          <a:p>
            <a:r>
              <a:rPr lang="en-US" sz="3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tegak</a:t>
            </a:r>
            <a:r>
              <a:rPr lang="en-US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bersambung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2" descr="mengajari siswa atau anak menulis tegak bersambung">
            <a:extLst>
              <a:ext uri="{FF2B5EF4-FFF2-40B4-BE49-F238E27FC236}">
                <a16:creationId xmlns:a16="http://schemas.microsoft.com/office/drawing/2014/main" id="{B7A08B0E-E46E-4C03-8A79-4E2A153A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3" y="1391519"/>
            <a:ext cx="9144000" cy="53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-27000" contrast="-59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E4028D1-7521-41EC-B24A-CF11380B4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11146"/>
            <a:ext cx="8991600" cy="1107861"/>
          </a:xfrm>
        </p:spPr>
        <p:txBody>
          <a:bodyPr>
            <a:normAutofit/>
          </a:bodyPr>
          <a:lstStyle/>
          <a:p>
            <a:r>
              <a:rPr lang="en-US" sz="4800" cap="none" dirty="0" err="1">
                <a:latin typeface="Britannic Bold" panose="020B0903060703020204" pitchFamily="34" charset="0"/>
              </a:rPr>
              <a:t>Membahas</a:t>
            </a:r>
            <a:r>
              <a:rPr lang="en-US" sz="4800" cap="none" dirty="0">
                <a:latin typeface="Britannic Bold" panose="020B0903060703020204" pitchFamily="34" charset="0"/>
              </a:rPr>
              <a:t> </a:t>
            </a:r>
            <a:r>
              <a:rPr lang="en-US" sz="4800" cap="none" dirty="0" err="1">
                <a:latin typeface="Britannic Bold" panose="020B0903060703020204" pitchFamily="34" charset="0"/>
              </a:rPr>
              <a:t>Tugas</a:t>
            </a:r>
            <a:r>
              <a:rPr lang="en-US" sz="4800" cap="none" dirty="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5B032C78-500E-4B30-B476-16BAD89D4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481" y="1601617"/>
            <a:ext cx="11131825" cy="12398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Susunlah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kata-kata di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bawah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ini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menjadi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kalimat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benar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dengan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memperhatikan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pengunaan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huruf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besar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dan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tanda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baca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benar</a:t>
            </a:r>
            <a:r>
              <a:rPr lang="en-US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!</a:t>
            </a:r>
            <a:endParaRPr lang="en-US" sz="24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EB0125FF-6D50-41AB-B012-1F9E79A7368B}"/>
              </a:ext>
            </a:extLst>
          </p:cNvPr>
          <p:cNvSpPr txBox="1"/>
          <p:nvPr/>
        </p:nvSpPr>
        <p:spPr>
          <a:xfrm>
            <a:off x="1012135" y="3013502"/>
            <a:ext cx="1016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1.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bermain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tali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lapangan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lompat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rudi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- di</a:t>
            </a: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A1E474E3-F441-4063-8D9B-984FDFFE579E}"/>
              </a:ext>
            </a:extLst>
          </p:cNvPr>
          <p:cNvSpPr txBox="1"/>
          <p:nvPr/>
        </p:nvSpPr>
        <p:spPr>
          <a:xfrm>
            <a:off x="1345924" y="3739010"/>
            <a:ext cx="1016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Rudi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bermain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lompat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tali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di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lapangan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521D1C1E-D2FA-497A-A704-ED0A0D54E1EE}"/>
              </a:ext>
            </a:extLst>
          </p:cNvPr>
          <p:cNvSpPr txBox="1"/>
          <p:nvPr/>
        </p:nvSpPr>
        <p:spPr>
          <a:xfrm>
            <a:off x="1012135" y="4495776"/>
            <a:ext cx="11299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2.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senin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setiap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hari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upacara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dilaksanakan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bendera</a:t>
            </a:r>
            <a:endParaRPr lang="en-US" sz="32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CE7823C0-CCF3-4E2C-975E-3686B4BA9C83}"/>
              </a:ext>
            </a:extLst>
          </p:cNvPr>
          <p:cNvSpPr txBox="1"/>
          <p:nvPr/>
        </p:nvSpPr>
        <p:spPr>
          <a:xfrm>
            <a:off x="1012135" y="5221043"/>
            <a:ext cx="112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Setiap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hari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Senin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dilaksanakan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upacara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bendera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04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EB0125FF-6D50-41AB-B012-1F9E79A7368B}"/>
              </a:ext>
            </a:extLst>
          </p:cNvPr>
          <p:cNvSpPr txBox="1"/>
          <p:nvPr/>
        </p:nvSpPr>
        <p:spPr>
          <a:xfrm>
            <a:off x="516007" y="488248"/>
            <a:ext cx="11159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ayah</a:t>
            </a:r>
            <a:r>
              <a:rPr lang="en-US" sz="3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pergi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ibu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dan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surabaya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pada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minggu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ke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 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hari</a:t>
            </a:r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A1E474E3-F441-4063-8D9B-984FDFFE579E}"/>
              </a:ext>
            </a:extLst>
          </p:cNvPr>
          <p:cNvSpPr txBox="1"/>
          <p:nvPr/>
        </p:nvSpPr>
        <p:spPr>
          <a:xfrm>
            <a:off x="973272" y="1682911"/>
            <a:ext cx="10503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Ayah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dan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ibu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pergi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Surabaya pada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hari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Minggu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521D1C1E-D2FA-497A-A704-ED0A0D54E1EE}"/>
              </a:ext>
            </a:extLst>
          </p:cNvPr>
          <p:cNvSpPr txBox="1"/>
          <p:nvPr/>
        </p:nvSpPr>
        <p:spPr>
          <a:xfrm>
            <a:off x="575259" y="2667796"/>
            <a:ext cx="11299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rumah</a:t>
            </a:r>
            <a:r>
              <a:rPr lang="en-US" sz="32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ada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di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mira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pahlawan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jalan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</a:p>
          <a:p>
            <a:endParaRPr lang="en-US" sz="32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CE7823C0-CCF3-4E2C-975E-3686B4BA9C83}"/>
              </a:ext>
            </a:extLst>
          </p:cNvPr>
          <p:cNvSpPr txBox="1"/>
          <p:nvPr/>
        </p:nvSpPr>
        <p:spPr>
          <a:xfrm>
            <a:off x="680831" y="3462349"/>
            <a:ext cx="112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Rumah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Mira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di Jalan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Pahlawan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16EDC755-EA7D-463E-88D1-0FE2D41B6601}"/>
              </a:ext>
            </a:extLst>
          </p:cNvPr>
          <p:cNvSpPr txBox="1"/>
          <p:nvPr/>
        </p:nvSpPr>
        <p:spPr>
          <a:xfrm>
            <a:off x="680831" y="4247179"/>
            <a:ext cx="11762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5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lomba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agustus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menggambar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ikut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udin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bulan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– pada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</a:p>
          <a:p>
            <a:endParaRPr lang="en-US" sz="32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Kotak Teks 14">
            <a:extLst>
              <a:ext uri="{FF2B5EF4-FFF2-40B4-BE49-F238E27FC236}">
                <a16:creationId xmlns:a16="http://schemas.microsoft.com/office/drawing/2014/main" id="{3714CA30-BD42-4EC6-A996-39092AB64D55}"/>
              </a:ext>
            </a:extLst>
          </p:cNvPr>
          <p:cNvSpPr txBox="1"/>
          <p:nvPr/>
        </p:nvSpPr>
        <p:spPr>
          <a:xfrm>
            <a:off x="912743" y="5038750"/>
            <a:ext cx="112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Udin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ikut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lomba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menggambar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pada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bulan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Agustus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41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29000" contrast="-2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EB0125FF-6D50-41AB-B012-1F9E79A7368B}"/>
              </a:ext>
            </a:extLst>
          </p:cNvPr>
          <p:cNvSpPr txBox="1"/>
          <p:nvPr/>
        </p:nvSpPr>
        <p:spPr>
          <a:xfrm>
            <a:off x="516006" y="448491"/>
            <a:ext cx="11463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Salinlah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kalimat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di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bawah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ini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tulisan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tegak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bersambung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menggunakan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huruf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besar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tanda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baca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benar</a:t>
            </a:r>
            <a:r>
              <a:rPr lang="en-US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!</a:t>
            </a:r>
            <a:endParaRPr lang="en-US" sz="2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521D1C1E-D2FA-497A-A704-ED0A0D54E1EE}"/>
              </a:ext>
            </a:extLst>
          </p:cNvPr>
          <p:cNvSpPr txBox="1"/>
          <p:nvPr/>
        </p:nvSpPr>
        <p:spPr>
          <a:xfrm>
            <a:off x="680830" y="1982450"/>
            <a:ext cx="11299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6.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halaman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rumah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beni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 dan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siti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sangat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bersih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</a:p>
          <a:p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CE7823C0-CCF3-4E2C-975E-3686B4BA9C83}"/>
              </a:ext>
            </a:extLst>
          </p:cNvPr>
          <p:cNvSpPr txBox="1"/>
          <p:nvPr/>
        </p:nvSpPr>
        <p:spPr>
          <a:xfrm>
            <a:off x="845654" y="2936557"/>
            <a:ext cx="112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Halaman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rumah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Beni dan Siti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sangat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bersih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16EDC755-EA7D-463E-88D1-0FE2D41B6601}"/>
              </a:ext>
            </a:extLst>
          </p:cNvPr>
          <p:cNvSpPr txBox="1"/>
          <p:nvPr/>
        </p:nvSpPr>
        <p:spPr>
          <a:xfrm>
            <a:off x="680830" y="3921443"/>
            <a:ext cx="11762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7</a:t>
            </a:r>
            <a:r>
              <a:rPr lang="en-US" sz="32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ibu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membawa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buah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tangan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untuk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sinta</a:t>
            </a:r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Kotak Teks 14">
            <a:extLst>
              <a:ext uri="{FF2B5EF4-FFF2-40B4-BE49-F238E27FC236}">
                <a16:creationId xmlns:a16="http://schemas.microsoft.com/office/drawing/2014/main" id="{3714CA30-BD42-4EC6-A996-39092AB64D55}"/>
              </a:ext>
            </a:extLst>
          </p:cNvPr>
          <p:cNvSpPr txBox="1"/>
          <p:nvPr/>
        </p:nvSpPr>
        <p:spPr>
          <a:xfrm>
            <a:off x="892865" y="5039904"/>
            <a:ext cx="112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Ibu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membawa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buah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tangan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untuk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Sinta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30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2000"/>
                    </a14:imgEffect>
                    <a14:imgEffect>
                      <a14:brightnessContrast bright="-34000" contrast="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tak Teks 7">
            <a:extLst>
              <a:ext uri="{FF2B5EF4-FFF2-40B4-BE49-F238E27FC236}">
                <a16:creationId xmlns:a16="http://schemas.microsoft.com/office/drawing/2014/main" id="{521D1C1E-D2FA-497A-A704-ED0A0D54E1EE}"/>
              </a:ext>
            </a:extLst>
          </p:cNvPr>
          <p:cNvSpPr txBox="1"/>
          <p:nvPr/>
        </p:nvSpPr>
        <p:spPr>
          <a:xfrm>
            <a:off x="588064" y="628233"/>
            <a:ext cx="11299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8.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anak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rendah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hati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akan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mempunyai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banyak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teman</a:t>
            </a:r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</a:p>
          <a:p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CE7823C0-CCF3-4E2C-975E-3686B4BA9C83}"/>
              </a:ext>
            </a:extLst>
          </p:cNvPr>
          <p:cNvSpPr txBox="1"/>
          <p:nvPr/>
        </p:nvSpPr>
        <p:spPr>
          <a:xfrm>
            <a:off x="680830" y="1478818"/>
            <a:ext cx="112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Anak yang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rendah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hati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akan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mempunyai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banyak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teman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16EDC755-EA7D-463E-88D1-0FE2D41B6601}"/>
              </a:ext>
            </a:extLst>
          </p:cNvPr>
          <p:cNvSpPr txBox="1"/>
          <p:nvPr/>
        </p:nvSpPr>
        <p:spPr>
          <a:xfrm>
            <a:off x="680830" y="2478411"/>
            <a:ext cx="11762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9.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anak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besar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kepala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pasti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tidak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mempunyai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teman</a:t>
            </a:r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Kotak Teks 14">
            <a:extLst>
              <a:ext uri="{FF2B5EF4-FFF2-40B4-BE49-F238E27FC236}">
                <a16:creationId xmlns:a16="http://schemas.microsoft.com/office/drawing/2014/main" id="{3714CA30-BD42-4EC6-A996-39092AB64D55}"/>
              </a:ext>
            </a:extLst>
          </p:cNvPr>
          <p:cNvSpPr txBox="1"/>
          <p:nvPr/>
        </p:nvSpPr>
        <p:spPr>
          <a:xfrm>
            <a:off x="1012136" y="3319724"/>
            <a:ext cx="112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Anak yang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besar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kepala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pasti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tidak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mempunyai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teman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C3FC4486-AB2E-4B56-A199-477099337896}"/>
              </a:ext>
            </a:extLst>
          </p:cNvPr>
          <p:cNvSpPr txBox="1"/>
          <p:nvPr/>
        </p:nvSpPr>
        <p:spPr>
          <a:xfrm>
            <a:off x="588064" y="4301964"/>
            <a:ext cx="1088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10. 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rajin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belajar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akan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menjadikan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kita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anak</a:t>
            </a:r>
            <a:r>
              <a:rPr lang="en-US" sz="3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Sun" panose="02010600030101010101" pitchFamily="2" charset="-122"/>
              </a:rPr>
              <a:t>pandai</a:t>
            </a:r>
            <a:endParaRPr lang="en-US" sz="32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EDA7C4DE-97D5-4DAD-8BEE-9A487AA2146D}"/>
              </a:ext>
            </a:extLst>
          </p:cNvPr>
          <p:cNvSpPr txBox="1"/>
          <p:nvPr/>
        </p:nvSpPr>
        <p:spPr>
          <a:xfrm>
            <a:off x="1217543" y="5086794"/>
            <a:ext cx="1088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Rajin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belajar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akan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menjadikan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kita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anak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yang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pandai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38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  <a14:imgEffect>
                      <a14:brightnessContrast bright="-29000" contrast="-16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0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s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TM10001115[[fn=Parsel]]</Template>
  <TotalTime>104</TotalTime>
  <Words>287</Words>
  <Application>Microsoft Office PowerPoint</Application>
  <PresentationFormat>Layar Lebar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Comic Sans MS</vt:lpstr>
      <vt:lpstr>Gill Sans MT</vt:lpstr>
      <vt:lpstr>Parsel</vt:lpstr>
      <vt:lpstr>Lagu Huruf Kapital</vt:lpstr>
      <vt:lpstr>Presentasi PowerPoint</vt:lpstr>
      <vt:lpstr>Membahas Tugas 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Membahas Tugas</dc:title>
  <dc:creator>62821</dc:creator>
  <cp:lastModifiedBy>62821</cp:lastModifiedBy>
  <cp:revision>12</cp:revision>
  <dcterms:created xsi:type="dcterms:W3CDTF">2020-08-10T02:40:53Z</dcterms:created>
  <dcterms:modified xsi:type="dcterms:W3CDTF">2020-08-11T00:53:44Z</dcterms:modified>
</cp:coreProperties>
</file>