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9" r:id="rId3"/>
    <p:sldId id="258" r:id="rId4"/>
    <p:sldId id="262" r:id="rId5"/>
    <p:sldId id="261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90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Jud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id-ID"/>
              <a:t>Klik untuk mengedit gaya judul Master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d-ID"/>
              <a:t>Klik untuk mengedit gaya subjudul Master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Gambar Panorama dengan Keteranga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/>
              <a:t>Klik untuk mengedit gaya judul Master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d-ID"/>
              <a:t>Klik ikon untuk menambahkan gambar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d-ID"/>
              <a:t>Klik untuk edit gaya teks Master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udul dan Keteranga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id-ID"/>
              <a:t>Klik untuk mengedit gaya judul Master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d-ID"/>
              <a:t>Klik untuk edit gaya teks Master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utipan dengan Keteranga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id-ID"/>
              <a:t>Klik untuk mengedit gaya judul Master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d-ID"/>
              <a:t>Klik untuk edit gaya teks Master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d-ID"/>
              <a:t>Klik untuk edit gaya teks Master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u Na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id-ID"/>
              <a:t>Klik untuk mengedit gaya judul Master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d-ID"/>
              <a:t>Klik untuk edit gaya teks Master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u Nama dengan Kutipa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id-ID"/>
              <a:t>Klik untuk mengedit gaya judul Master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id-ID"/>
              <a:t>Klik untuk edit gaya teks Master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d-ID"/>
              <a:t>Klik untuk edit gaya teks Master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enar atau Sal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id-ID"/>
              <a:t>Klik untuk mengedit gaya judul Master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id-ID"/>
              <a:t>Klik untuk edit gaya teks Master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d-ID"/>
              <a:t>Klik untuk edit gaya teks Master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Judul dan Teks Vertik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id-ID"/>
              <a:t>Klik untuk mengedit gaya judul Master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id-ID"/>
              <a:t>Klik untuk edit gaya teks Master</a:t>
            </a:r>
          </a:p>
          <a:p>
            <a:pPr lvl="1"/>
            <a:r>
              <a:rPr lang="id-ID"/>
              <a:t>Tingkat kedua</a:t>
            </a:r>
          </a:p>
          <a:p>
            <a:pPr lvl="2"/>
            <a:r>
              <a:rPr lang="id-ID"/>
              <a:t>Tingkat ketiga</a:t>
            </a:r>
          </a:p>
          <a:p>
            <a:pPr lvl="3"/>
            <a:r>
              <a:rPr lang="id-ID"/>
              <a:t>Tingkat keempat</a:t>
            </a:r>
          </a:p>
          <a:p>
            <a:pPr lvl="4"/>
            <a:r>
              <a:rPr lang="id-ID"/>
              <a:t>Tingkat kelima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Judul Vertikal dan Tek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id-ID"/>
              <a:t>Klik untuk mengedit gaya judul Master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id-ID"/>
              <a:t>Klik untuk edit gaya teks Master</a:t>
            </a:r>
          </a:p>
          <a:p>
            <a:pPr lvl="1"/>
            <a:r>
              <a:rPr lang="id-ID"/>
              <a:t>Tingkat kedua</a:t>
            </a:r>
          </a:p>
          <a:p>
            <a:pPr lvl="2"/>
            <a:r>
              <a:rPr lang="id-ID"/>
              <a:t>Tingkat ketiga</a:t>
            </a:r>
          </a:p>
          <a:p>
            <a:pPr lvl="3"/>
            <a:r>
              <a:rPr lang="id-ID"/>
              <a:t>Tingkat keempat</a:t>
            </a:r>
          </a:p>
          <a:p>
            <a:pPr lvl="4"/>
            <a:r>
              <a:rPr lang="id-ID"/>
              <a:t>Tingkat kelima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Judul dan Kon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/>
              <a:t>Klik untuk mengedit gaya judul Master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id-ID"/>
              <a:t>Klik untuk edit gaya teks Master</a:t>
            </a:r>
          </a:p>
          <a:p>
            <a:pPr lvl="1"/>
            <a:r>
              <a:rPr lang="id-ID"/>
              <a:t>Tingkat kedua</a:t>
            </a:r>
          </a:p>
          <a:p>
            <a:pPr lvl="2"/>
            <a:r>
              <a:rPr lang="id-ID"/>
              <a:t>Tingkat ketiga</a:t>
            </a:r>
          </a:p>
          <a:p>
            <a:pPr lvl="3"/>
            <a:r>
              <a:rPr lang="id-ID"/>
              <a:t>Tingkat keempat</a:t>
            </a:r>
          </a:p>
          <a:p>
            <a:pPr lvl="4"/>
            <a:r>
              <a:rPr lang="id-ID"/>
              <a:t>Tingkat kelima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eader Bagia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id-ID"/>
              <a:t>Klik untuk mengedit gaya judul Master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d-ID"/>
              <a:t>Klik untuk edit gaya teks Master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 Kon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/>
              <a:t>Klik untuk mengedit gaya judul Master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id-ID"/>
              <a:t>Klik untuk edit gaya teks Master</a:t>
            </a:r>
          </a:p>
          <a:p>
            <a:pPr lvl="1"/>
            <a:r>
              <a:rPr lang="id-ID"/>
              <a:t>Tingkat kedua</a:t>
            </a:r>
          </a:p>
          <a:p>
            <a:pPr lvl="2"/>
            <a:r>
              <a:rPr lang="id-ID"/>
              <a:t>Tingkat ketiga</a:t>
            </a:r>
          </a:p>
          <a:p>
            <a:pPr lvl="3"/>
            <a:r>
              <a:rPr lang="id-ID"/>
              <a:t>Tingkat keempat</a:t>
            </a:r>
          </a:p>
          <a:p>
            <a:pPr lvl="4"/>
            <a:r>
              <a:rPr lang="id-ID"/>
              <a:t>Tingkat kelima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id-ID"/>
              <a:t>Klik untuk edit gaya teks Master</a:t>
            </a:r>
          </a:p>
          <a:p>
            <a:pPr lvl="1"/>
            <a:r>
              <a:rPr lang="id-ID"/>
              <a:t>Tingkat kedua</a:t>
            </a:r>
          </a:p>
          <a:p>
            <a:pPr lvl="2"/>
            <a:r>
              <a:rPr lang="id-ID"/>
              <a:t>Tingkat ketiga</a:t>
            </a:r>
          </a:p>
          <a:p>
            <a:pPr lvl="3"/>
            <a:r>
              <a:rPr lang="id-ID"/>
              <a:t>Tingkat keempat</a:t>
            </a:r>
          </a:p>
          <a:p>
            <a:pPr lvl="4"/>
            <a:r>
              <a:rPr lang="id-ID"/>
              <a:t>Tingkat kelima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erbandinga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d-ID"/>
              <a:t>Klik untuk mengedit gaya judul Master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d-ID"/>
              <a:t>Klik untuk edit gaya teks Master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id-ID"/>
              <a:t>Klik untuk edit gaya teks Master</a:t>
            </a:r>
          </a:p>
          <a:p>
            <a:pPr lvl="1"/>
            <a:r>
              <a:rPr lang="id-ID"/>
              <a:t>Tingkat kedua</a:t>
            </a:r>
          </a:p>
          <a:p>
            <a:pPr lvl="2"/>
            <a:r>
              <a:rPr lang="id-ID"/>
              <a:t>Tingkat ketiga</a:t>
            </a:r>
          </a:p>
          <a:p>
            <a:pPr lvl="3"/>
            <a:r>
              <a:rPr lang="id-ID"/>
              <a:t>Tingkat keempat</a:t>
            </a:r>
          </a:p>
          <a:p>
            <a:pPr lvl="4"/>
            <a:r>
              <a:rPr lang="id-ID"/>
              <a:t>Tingkat kelima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d-ID"/>
              <a:t>Klik untuk edit gaya teks Master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id-ID"/>
              <a:t>Klik untuk edit gaya teks Master</a:t>
            </a:r>
          </a:p>
          <a:p>
            <a:pPr lvl="1"/>
            <a:r>
              <a:rPr lang="id-ID"/>
              <a:t>Tingkat kedua</a:t>
            </a:r>
          </a:p>
          <a:p>
            <a:pPr lvl="2"/>
            <a:r>
              <a:rPr lang="id-ID"/>
              <a:t>Tingkat ketiga</a:t>
            </a:r>
          </a:p>
          <a:p>
            <a:pPr lvl="3"/>
            <a:r>
              <a:rPr lang="id-ID"/>
              <a:t>Tingkat keempat</a:t>
            </a:r>
          </a:p>
          <a:p>
            <a:pPr lvl="4"/>
            <a:r>
              <a:rPr lang="id-ID"/>
              <a:t>Tingkat kelima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udul S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/>
              <a:t>Klik untuk mengedit gaya judul Master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Koso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onten dengan Keteranga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id-ID"/>
              <a:t>Klik untuk mengedit gaya judul Master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id-ID"/>
              <a:t>Klik untuk edit gaya teks Master</a:t>
            </a:r>
          </a:p>
          <a:p>
            <a:pPr lvl="1"/>
            <a:r>
              <a:rPr lang="id-ID"/>
              <a:t>Tingkat kedua</a:t>
            </a:r>
          </a:p>
          <a:p>
            <a:pPr lvl="2"/>
            <a:r>
              <a:rPr lang="id-ID"/>
              <a:t>Tingkat ketiga</a:t>
            </a:r>
          </a:p>
          <a:p>
            <a:pPr lvl="3"/>
            <a:r>
              <a:rPr lang="id-ID"/>
              <a:t>Tingkat keempat</a:t>
            </a:r>
          </a:p>
          <a:p>
            <a:pPr lvl="4"/>
            <a:r>
              <a:rPr lang="id-ID"/>
              <a:t>Tingkat kelima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d-ID"/>
              <a:t>Klik untuk edit gaya teks Master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Gambar dengan Keteranga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id-ID"/>
              <a:t>Klik untuk mengedit gaya judul Master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d-ID"/>
              <a:t>Klik ikon untuk menambahkan gambar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d-ID"/>
              <a:t>Klik untuk edit gaya teks Master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microsoft.com/office/2007/relationships/hdphoto" Target="../media/hdphoto1.wdp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9">
            <a:lum/>
            <a:extLst>
              <a:ext uri="{BEBA8EAE-BF5A-486C-A8C5-ECC9F3942E4B}">
                <a14:imgProps xmlns:a14="http://schemas.microsoft.com/office/drawing/2010/main">
                  <a14:imgLayer r:embed="rId20">
                    <a14:imgEffect>
                      <a14:artisticPencilGrayscale/>
                    </a14:imgEffect>
                    <a14:imgEffect>
                      <a14:colorTemperature colorTemp="5700"/>
                    </a14:imgEffect>
                    <a14:imgEffect>
                      <a14:saturation sat="196000"/>
                    </a14:imgEffect>
                  </a14:imgLayer>
                </a14:imgProps>
              </a:ext>
            </a:extLst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d-ID"/>
              <a:t>Klik untuk mengedit gaya judul Master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id-ID"/>
              <a:t>Klik untuk edit gaya teks Master</a:t>
            </a:r>
          </a:p>
          <a:p>
            <a:pPr lvl="1"/>
            <a:r>
              <a:rPr lang="id-ID"/>
              <a:t>Tingkat kedua</a:t>
            </a:r>
          </a:p>
          <a:p>
            <a:pPr lvl="2"/>
            <a:r>
              <a:rPr lang="id-ID"/>
              <a:t>Tingkat ketiga</a:t>
            </a:r>
          </a:p>
          <a:p>
            <a:pPr lvl="3"/>
            <a:r>
              <a:rPr lang="id-ID"/>
              <a:t>Tingkat keempat</a:t>
            </a:r>
          </a:p>
          <a:p>
            <a:pPr lvl="4"/>
            <a:r>
              <a:rPr lang="id-ID"/>
              <a:t>Tingkat kelima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8/2/2020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68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ersegi Panjang 4">
            <a:extLst>
              <a:ext uri="{FF2B5EF4-FFF2-40B4-BE49-F238E27FC236}">
                <a16:creationId xmlns:a16="http://schemas.microsoft.com/office/drawing/2014/main" id="{D81E8C2E-D03A-4047-B4AF-85B23370C050}"/>
              </a:ext>
            </a:extLst>
          </p:cNvPr>
          <p:cNvSpPr/>
          <p:nvPr/>
        </p:nvSpPr>
        <p:spPr>
          <a:xfrm>
            <a:off x="2257120" y="1447021"/>
            <a:ext cx="8279582" cy="34163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perspectiveRelaxedModerately"/>
              <a:lightRig rig="threePt" dir="t"/>
            </a:scene3d>
          </a:bodyPr>
          <a:lstStyle/>
          <a:p>
            <a:pPr algn="ctr"/>
            <a:r>
              <a:rPr lang="en-US" sz="7200" b="1" dirty="0" err="1">
                <a:ln w="6600">
                  <a:solidFill>
                    <a:schemeClr val="accent2"/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Kalimat</a:t>
            </a:r>
            <a:r>
              <a:rPr lang="en-US" sz="72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 </a:t>
            </a:r>
            <a:r>
              <a:rPr lang="en-US" sz="7200" b="1" dirty="0" err="1">
                <a:ln w="6600">
                  <a:solidFill>
                    <a:schemeClr val="accent2"/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Ajakan</a:t>
            </a:r>
            <a:r>
              <a:rPr lang="en-US" sz="72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 </a:t>
            </a:r>
          </a:p>
          <a:p>
            <a:pPr algn="ctr"/>
            <a:r>
              <a:rPr lang="en-US" sz="72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dan </a:t>
            </a:r>
          </a:p>
          <a:p>
            <a:pPr algn="ctr"/>
            <a:r>
              <a:rPr lang="en-US" sz="7200" b="1" dirty="0" err="1">
                <a:ln w="6600">
                  <a:solidFill>
                    <a:schemeClr val="accent2"/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Kalimat</a:t>
            </a:r>
            <a:r>
              <a:rPr lang="en-US" sz="72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 </a:t>
            </a:r>
            <a:r>
              <a:rPr lang="en-US" sz="7200" b="1" dirty="0" err="1">
                <a:ln w="6600">
                  <a:solidFill>
                    <a:schemeClr val="accent2"/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Perintah</a:t>
            </a:r>
            <a:endParaRPr lang="id-ID" sz="7200" b="1" cap="none" spc="0" dirty="0">
              <a:ln w="6600">
                <a:solidFill>
                  <a:schemeClr val="accent2"/>
                </a:solidFill>
                <a:prstDash val="solid"/>
              </a:ln>
              <a:solidFill>
                <a:schemeClr val="tx2">
                  <a:lumMod val="50000"/>
                </a:schemeClr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0353156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airplan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Judul 1">
            <a:extLst>
              <a:ext uri="{FF2B5EF4-FFF2-40B4-BE49-F238E27FC236}">
                <a16:creationId xmlns:a16="http://schemas.microsoft.com/office/drawing/2014/main" id="{1652F84B-D171-4372-8260-AC565FB38F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61846" y="576513"/>
            <a:ext cx="9425354" cy="1507067"/>
          </a:xfrm>
        </p:spPr>
        <p:txBody>
          <a:bodyPr>
            <a:normAutofit/>
            <a:scene3d>
              <a:camera prst="perspectiveBelow"/>
              <a:lightRig rig="threePt" dir="t"/>
            </a:scene3d>
          </a:bodyPr>
          <a:lstStyle/>
          <a:p>
            <a:r>
              <a:rPr lang="en-US" sz="4000" b="1" cap="none" dirty="0" err="1">
                <a:solidFill>
                  <a:srgbClr val="C00000"/>
                </a:solidFill>
                <a:latin typeface="Comic Sans MS" panose="030F0702030302020204" pitchFamily="66" charset="0"/>
              </a:rPr>
              <a:t>Pengertian</a:t>
            </a:r>
            <a:r>
              <a:rPr lang="en-US" sz="4000" b="1" cap="none" dirty="0">
                <a:solidFill>
                  <a:srgbClr val="C00000"/>
                </a:solidFill>
                <a:latin typeface="Comic Sans MS" panose="030F0702030302020204" pitchFamily="66" charset="0"/>
              </a:rPr>
              <a:t> </a:t>
            </a:r>
            <a:r>
              <a:rPr lang="en-US" sz="4000" b="1" cap="none" dirty="0" err="1">
                <a:solidFill>
                  <a:srgbClr val="C00000"/>
                </a:solidFill>
                <a:latin typeface="Comic Sans MS" panose="030F0702030302020204" pitchFamily="66" charset="0"/>
              </a:rPr>
              <a:t>Kalimat</a:t>
            </a:r>
            <a:r>
              <a:rPr lang="en-US" sz="4000" b="1" cap="none" dirty="0">
                <a:solidFill>
                  <a:srgbClr val="C00000"/>
                </a:solidFill>
                <a:latin typeface="Comic Sans MS" panose="030F0702030302020204" pitchFamily="66" charset="0"/>
              </a:rPr>
              <a:t> </a:t>
            </a:r>
            <a:r>
              <a:rPr lang="en-US" sz="4000" b="1" cap="none" dirty="0" err="1">
                <a:solidFill>
                  <a:srgbClr val="C00000"/>
                </a:solidFill>
                <a:latin typeface="Comic Sans MS" panose="030F0702030302020204" pitchFamily="66" charset="0"/>
              </a:rPr>
              <a:t>Ajakan</a:t>
            </a:r>
            <a:endParaRPr lang="en-US" sz="4000" b="1" cap="none" dirty="0">
              <a:solidFill>
                <a:srgbClr val="C0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" name="Kotak Teks 3">
            <a:extLst>
              <a:ext uri="{FF2B5EF4-FFF2-40B4-BE49-F238E27FC236}">
                <a16:creationId xmlns:a16="http://schemas.microsoft.com/office/drawing/2014/main" id="{FE213826-591B-48C2-A19E-58F6B0F2F792}"/>
              </a:ext>
            </a:extLst>
          </p:cNvPr>
          <p:cNvSpPr txBox="1"/>
          <p:nvPr/>
        </p:nvSpPr>
        <p:spPr>
          <a:xfrm flipH="1">
            <a:off x="984738" y="2433710"/>
            <a:ext cx="10902462" cy="166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600" dirty="0" err="1">
                <a:solidFill>
                  <a:srgbClr val="002060"/>
                </a:solidFill>
                <a:latin typeface="Comic Sans MS" panose="030F0702030302020204" pitchFamily="66" charset="0"/>
              </a:rPr>
              <a:t>Kalimat</a:t>
            </a:r>
            <a:r>
              <a:rPr lang="en-US" sz="3600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en-US" sz="3600" dirty="0" err="1">
                <a:solidFill>
                  <a:srgbClr val="002060"/>
                </a:solidFill>
                <a:latin typeface="Comic Sans MS" panose="030F0702030302020204" pitchFamily="66" charset="0"/>
              </a:rPr>
              <a:t>ajakan</a:t>
            </a:r>
            <a:r>
              <a:rPr lang="en-US" sz="3600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en-US" sz="3600" dirty="0" err="1">
                <a:solidFill>
                  <a:srgbClr val="C00000"/>
                </a:solidFill>
                <a:latin typeface="Comic Sans MS" panose="030F0702030302020204" pitchFamily="66" charset="0"/>
              </a:rPr>
              <a:t>adalah</a:t>
            </a:r>
            <a:r>
              <a:rPr lang="en-US" sz="3600" dirty="0">
                <a:solidFill>
                  <a:srgbClr val="C00000"/>
                </a:solidFill>
                <a:latin typeface="Comic Sans MS" panose="030F0702030302020204" pitchFamily="66" charset="0"/>
              </a:rPr>
              <a:t> </a:t>
            </a:r>
            <a:r>
              <a:rPr lang="en-US" sz="3600" dirty="0" err="1">
                <a:solidFill>
                  <a:srgbClr val="C00000"/>
                </a:solidFill>
                <a:latin typeface="Comic Sans MS" panose="030F0702030302020204" pitchFamily="66" charset="0"/>
              </a:rPr>
              <a:t>kalimat</a:t>
            </a:r>
            <a:r>
              <a:rPr lang="en-US" sz="3600" dirty="0">
                <a:solidFill>
                  <a:srgbClr val="C00000"/>
                </a:solidFill>
                <a:latin typeface="Comic Sans MS" panose="030F0702030302020204" pitchFamily="66" charset="0"/>
              </a:rPr>
              <a:t>  yang </a:t>
            </a:r>
            <a:r>
              <a:rPr lang="en-US" sz="3600" dirty="0" err="1">
                <a:solidFill>
                  <a:srgbClr val="C00000"/>
                </a:solidFill>
                <a:latin typeface="Comic Sans MS" panose="030F0702030302020204" pitchFamily="66" charset="0"/>
              </a:rPr>
              <a:t>menyatakan</a:t>
            </a:r>
            <a:r>
              <a:rPr lang="en-US" sz="3600" dirty="0">
                <a:solidFill>
                  <a:srgbClr val="C00000"/>
                </a:solidFill>
                <a:latin typeface="Comic Sans MS" panose="030F0702030302020204" pitchFamily="66" charset="0"/>
              </a:rPr>
              <a:t> </a:t>
            </a:r>
            <a:r>
              <a:rPr lang="en-US" sz="3600" dirty="0" err="1">
                <a:solidFill>
                  <a:srgbClr val="C00000"/>
                </a:solidFill>
                <a:latin typeface="Comic Sans MS" panose="030F0702030302020204" pitchFamily="66" charset="0"/>
              </a:rPr>
              <a:t>ajakan</a:t>
            </a:r>
            <a:r>
              <a:rPr lang="en-US" sz="3600" dirty="0">
                <a:solidFill>
                  <a:srgbClr val="C00000"/>
                </a:solidFill>
                <a:latin typeface="Comic Sans MS" panose="030F0702030302020204" pitchFamily="66" charset="0"/>
              </a:rPr>
              <a:t> </a:t>
            </a:r>
            <a:r>
              <a:rPr lang="en-US" sz="3600" dirty="0" err="1">
                <a:solidFill>
                  <a:srgbClr val="C00000"/>
                </a:solidFill>
                <a:latin typeface="Comic Sans MS" panose="030F0702030302020204" pitchFamily="66" charset="0"/>
              </a:rPr>
              <a:t>untuk</a:t>
            </a:r>
            <a:r>
              <a:rPr lang="en-US" sz="3600" dirty="0">
                <a:solidFill>
                  <a:srgbClr val="C00000"/>
                </a:solidFill>
                <a:latin typeface="Comic Sans MS" panose="030F0702030302020204" pitchFamily="66" charset="0"/>
              </a:rPr>
              <a:t> </a:t>
            </a:r>
            <a:r>
              <a:rPr lang="en-US" sz="3600" dirty="0" err="1">
                <a:solidFill>
                  <a:srgbClr val="C00000"/>
                </a:solidFill>
                <a:latin typeface="Comic Sans MS" panose="030F0702030302020204" pitchFamily="66" charset="0"/>
              </a:rPr>
              <a:t>melakukan</a:t>
            </a:r>
            <a:r>
              <a:rPr lang="en-US" sz="3600" dirty="0">
                <a:solidFill>
                  <a:srgbClr val="C00000"/>
                </a:solidFill>
                <a:latin typeface="Comic Sans MS" panose="030F0702030302020204" pitchFamily="66" charset="0"/>
              </a:rPr>
              <a:t> </a:t>
            </a:r>
            <a:r>
              <a:rPr lang="en-US" sz="3600" dirty="0" err="1">
                <a:solidFill>
                  <a:srgbClr val="C00000"/>
                </a:solidFill>
                <a:latin typeface="Comic Sans MS" panose="030F0702030302020204" pitchFamily="66" charset="0"/>
              </a:rPr>
              <a:t>sesuatu</a:t>
            </a:r>
            <a:r>
              <a:rPr lang="en-US" sz="3600" dirty="0">
                <a:solidFill>
                  <a:srgbClr val="C00000"/>
                </a:solidFill>
                <a:latin typeface="Comic Sans MS" panose="030F0702030302020204" pitchFamily="66" charset="0"/>
              </a:rPr>
              <a:t> </a:t>
            </a:r>
            <a:r>
              <a:rPr lang="en-US" sz="3600" dirty="0" err="1">
                <a:solidFill>
                  <a:srgbClr val="C00000"/>
                </a:solidFill>
                <a:latin typeface="Comic Sans MS" panose="030F0702030302020204" pitchFamily="66" charset="0"/>
              </a:rPr>
              <a:t>bersama-sama</a:t>
            </a:r>
            <a:r>
              <a:rPr lang="en-US" sz="3600" dirty="0">
                <a:solidFill>
                  <a:srgbClr val="C00000"/>
                </a:solidFill>
                <a:latin typeface="Comic Sans MS" panose="030F0702030302020204" pitchFamily="66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05865171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Judul 1">
            <a:extLst>
              <a:ext uri="{FF2B5EF4-FFF2-40B4-BE49-F238E27FC236}">
                <a16:creationId xmlns:a16="http://schemas.microsoft.com/office/drawing/2014/main" id="{7F3A04FF-A450-4C92-AFB3-8F3B30BC25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10153" y="-251965"/>
            <a:ext cx="8534400" cy="1507067"/>
          </a:xfrm>
        </p:spPr>
        <p:txBody>
          <a:bodyPr>
            <a:normAutofit/>
            <a:scene3d>
              <a:camera prst="perspectiveAbove"/>
              <a:lightRig rig="threePt" dir="t"/>
            </a:scene3d>
          </a:bodyPr>
          <a:lstStyle/>
          <a:p>
            <a:r>
              <a:rPr lang="en-US" sz="4800" b="1" cap="none" dirty="0" err="1">
                <a:ln w="3175" cmpd="sng">
                  <a:solidFill>
                    <a:srgbClr val="FFFF00"/>
                  </a:solidFill>
                </a:ln>
                <a:solidFill>
                  <a:schemeClr val="accent3">
                    <a:lumMod val="50000"/>
                  </a:schemeClr>
                </a:solidFill>
                <a:latin typeface="Comic Sans MS" panose="030F0702030302020204" pitchFamily="66" charset="0"/>
              </a:rPr>
              <a:t>Ciri-ciri</a:t>
            </a:r>
            <a:r>
              <a:rPr lang="en-US" sz="4800" cap="none" dirty="0">
                <a:ln w="3175" cmpd="sng">
                  <a:solidFill>
                    <a:srgbClr val="FFFF00"/>
                  </a:solidFill>
                </a:ln>
                <a:solidFill>
                  <a:schemeClr val="accent3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en-US" sz="4800" b="1" cap="none" dirty="0" err="1">
                <a:ln w="3175" cmpd="sng">
                  <a:solidFill>
                    <a:srgbClr val="FFFF00"/>
                  </a:solidFill>
                </a:ln>
                <a:solidFill>
                  <a:schemeClr val="accent3">
                    <a:lumMod val="50000"/>
                  </a:schemeClr>
                </a:solidFill>
                <a:latin typeface="Comic Sans MS" panose="030F0702030302020204" pitchFamily="66" charset="0"/>
              </a:rPr>
              <a:t>Kalimat</a:t>
            </a:r>
            <a:r>
              <a:rPr lang="en-US" sz="4800" cap="none" dirty="0">
                <a:ln w="3175" cmpd="sng">
                  <a:solidFill>
                    <a:srgbClr val="FFFF00"/>
                  </a:solidFill>
                </a:ln>
                <a:solidFill>
                  <a:schemeClr val="accent3">
                    <a:lumMod val="50000"/>
                  </a:schemeClr>
                </a:solidFill>
                <a:latin typeface="Comic Sans MS" panose="030F0702030302020204" pitchFamily="66" charset="0"/>
              </a:rPr>
              <a:t>  </a:t>
            </a:r>
            <a:r>
              <a:rPr lang="en-US" sz="4800" b="1" cap="none" dirty="0" err="1">
                <a:ln w="3175" cmpd="sng">
                  <a:solidFill>
                    <a:srgbClr val="FFFF00"/>
                  </a:solidFill>
                </a:ln>
                <a:solidFill>
                  <a:schemeClr val="accent3">
                    <a:lumMod val="50000"/>
                  </a:schemeClr>
                </a:solidFill>
                <a:latin typeface="Comic Sans MS" panose="030F0702030302020204" pitchFamily="66" charset="0"/>
              </a:rPr>
              <a:t>Ajakan</a:t>
            </a:r>
            <a:r>
              <a:rPr lang="en-US" sz="4800" b="1" cap="none" dirty="0">
                <a:ln w="3175" cmpd="sng">
                  <a:solidFill>
                    <a:srgbClr val="FFFF00"/>
                  </a:solidFill>
                </a:ln>
                <a:solidFill>
                  <a:schemeClr val="accent3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</a:p>
        </p:txBody>
      </p:sp>
      <p:sp>
        <p:nvSpPr>
          <p:cNvPr id="4" name="Kotak Teks 3">
            <a:extLst>
              <a:ext uri="{FF2B5EF4-FFF2-40B4-BE49-F238E27FC236}">
                <a16:creationId xmlns:a16="http://schemas.microsoft.com/office/drawing/2014/main" id="{15BAC40C-3B2B-4F67-B482-E19DDA21A06C}"/>
              </a:ext>
            </a:extLst>
          </p:cNvPr>
          <p:cNvSpPr txBox="1"/>
          <p:nvPr/>
        </p:nvSpPr>
        <p:spPr>
          <a:xfrm>
            <a:off x="472439" y="1494662"/>
            <a:ext cx="114229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solidFill>
                  <a:srgbClr val="002060"/>
                </a:solidFill>
                <a:latin typeface="Comic Sans MS" panose="030F0702030302020204" pitchFamily="66" charset="0"/>
              </a:rPr>
              <a:t>1. </a:t>
            </a:r>
            <a:r>
              <a:rPr lang="en-US" sz="4000" dirty="0" err="1">
                <a:solidFill>
                  <a:srgbClr val="00206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Kalimat</a:t>
            </a:r>
            <a:r>
              <a:rPr lang="en-US" sz="4000" dirty="0">
                <a:solidFill>
                  <a:srgbClr val="00206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00206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ajakan</a:t>
            </a:r>
            <a:r>
              <a:rPr lang="en-US" sz="4000" dirty="0">
                <a:solidFill>
                  <a:srgbClr val="00206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00206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diakhiri</a:t>
            </a:r>
            <a:r>
              <a:rPr lang="en-US" sz="4000" dirty="0">
                <a:solidFill>
                  <a:srgbClr val="00206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00206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dengan</a:t>
            </a:r>
            <a:r>
              <a:rPr lang="en-US" sz="4000" dirty="0">
                <a:solidFill>
                  <a:srgbClr val="00206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00206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tanda</a:t>
            </a:r>
            <a:r>
              <a:rPr lang="en-US" sz="4000" dirty="0">
                <a:solidFill>
                  <a:srgbClr val="00206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seru</a:t>
            </a:r>
            <a:r>
              <a:rPr lang="en-US" sz="4000" dirty="0">
                <a:solidFill>
                  <a:srgbClr val="FF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(!)</a:t>
            </a:r>
          </a:p>
        </p:txBody>
      </p:sp>
      <p:sp>
        <p:nvSpPr>
          <p:cNvPr id="6" name="Kotak Teks 5">
            <a:extLst>
              <a:ext uri="{FF2B5EF4-FFF2-40B4-BE49-F238E27FC236}">
                <a16:creationId xmlns:a16="http://schemas.microsoft.com/office/drawing/2014/main" id="{F1D2F3C0-8CC4-43FB-96BB-51F7F40A71E2}"/>
              </a:ext>
            </a:extLst>
          </p:cNvPr>
          <p:cNvSpPr txBox="1"/>
          <p:nvPr/>
        </p:nvSpPr>
        <p:spPr>
          <a:xfrm>
            <a:off x="384517" y="2128231"/>
            <a:ext cx="1207008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solidFill>
                  <a:srgbClr val="00206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2. </a:t>
            </a:r>
            <a:r>
              <a:rPr lang="en-US" sz="4000" dirty="0" err="1">
                <a:solidFill>
                  <a:srgbClr val="00206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Kalimat</a:t>
            </a:r>
            <a:r>
              <a:rPr lang="en-US" sz="4000" dirty="0">
                <a:solidFill>
                  <a:srgbClr val="00206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00206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ajakan</a:t>
            </a:r>
            <a:r>
              <a:rPr lang="en-US" sz="4000" dirty="0">
                <a:solidFill>
                  <a:srgbClr val="00206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00206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biasa</a:t>
            </a:r>
            <a:r>
              <a:rPr lang="en-US" sz="4000" dirty="0">
                <a:solidFill>
                  <a:srgbClr val="00206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00206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ditandai</a:t>
            </a:r>
            <a:r>
              <a:rPr lang="en-US" sz="4000" dirty="0">
                <a:solidFill>
                  <a:srgbClr val="00206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00206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dengan</a:t>
            </a:r>
            <a:r>
              <a:rPr lang="en-US" sz="4000" dirty="0">
                <a:solidFill>
                  <a:srgbClr val="00206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kata </a:t>
            </a:r>
            <a:r>
              <a:rPr lang="en-US" sz="4000" dirty="0" err="1">
                <a:solidFill>
                  <a:srgbClr val="FF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ayo</a:t>
            </a:r>
            <a:r>
              <a:rPr lang="en-US" sz="4000" dirty="0">
                <a:solidFill>
                  <a:srgbClr val="FF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4000" dirty="0" err="1">
                <a:solidFill>
                  <a:srgbClr val="FF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mari</a:t>
            </a:r>
            <a:r>
              <a:rPr lang="en-US" sz="4000" b="1" dirty="0">
                <a:solidFill>
                  <a:srgbClr val="00206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4000" dirty="0">
              <a:solidFill>
                <a:srgbClr val="002060"/>
              </a:solidFill>
              <a:effectLst/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Judul 1">
            <a:extLst>
              <a:ext uri="{FF2B5EF4-FFF2-40B4-BE49-F238E27FC236}">
                <a16:creationId xmlns:a16="http://schemas.microsoft.com/office/drawing/2014/main" id="{3DD8FCB0-DAD2-46AC-A309-1684635C6F3F}"/>
              </a:ext>
            </a:extLst>
          </p:cNvPr>
          <p:cNvSpPr txBox="1">
            <a:spLocks/>
          </p:cNvSpPr>
          <p:nvPr/>
        </p:nvSpPr>
        <p:spPr>
          <a:xfrm>
            <a:off x="472439" y="2929110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  <a:scene3d>
              <a:camera prst="perspectiveAbove"/>
              <a:lightRig rig="threePt" dir="t"/>
            </a:scene3d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b="1" cap="none" dirty="0" err="1">
                <a:ln w="3175" cmpd="sng">
                  <a:solidFill>
                    <a:srgbClr val="FFFF00"/>
                  </a:solidFill>
                </a:ln>
                <a:solidFill>
                  <a:schemeClr val="accent3">
                    <a:lumMod val="50000"/>
                  </a:schemeClr>
                </a:solidFill>
                <a:latin typeface="Comic Sans MS" panose="030F0702030302020204" pitchFamily="66" charset="0"/>
              </a:rPr>
              <a:t>Contoh</a:t>
            </a:r>
            <a:r>
              <a:rPr lang="en-US" b="1" cap="none" dirty="0">
                <a:ln w="3175" cmpd="sng">
                  <a:solidFill>
                    <a:srgbClr val="FFFF00"/>
                  </a:solidFill>
                </a:ln>
                <a:solidFill>
                  <a:schemeClr val="accent3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en-US" b="1" cap="none" dirty="0" err="1">
                <a:ln w="3175" cmpd="sng">
                  <a:solidFill>
                    <a:srgbClr val="FFFF00"/>
                  </a:solidFill>
                </a:ln>
                <a:solidFill>
                  <a:schemeClr val="accent3">
                    <a:lumMod val="50000"/>
                  </a:schemeClr>
                </a:solidFill>
                <a:latin typeface="Comic Sans MS" panose="030F0702030302020204" pitchFamily="66" charset="0"/>
              </a:rPr>
              <a:t>kalimat</a:t>
            </a:r>
            <a:r>
              <a:rPr lang="en-US" b="1" cap="none" dirty="0">
                <a:ln w="3175" cmpd="sng">
                  <a:solidFill>
                    <a:srgbClr val="FFFF00"/>
                  </a:solidFill>
                </a:ln>
                <a:solidFill>
                  <a:schemeClr val="accent3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en-US" b="1" cap="none" dirty="0" err="1">
                <a:ln w="3175" cmpd="sng">
                  <a:solidFill>
                    <a:srgbClr val="FFFF00"/>
                  </a:solidFill>
                </a:ln>
                <a:solidFill>
                  <a:schemeClr val="accent3">
                    <a:lumMod val="50000"/>
                  </a:schemeClr>
                </a:solidFill>
                <a:latin typeface="Comic Sans MS" panose="030F0702030302020204" pitchFamily="66" charset="0"/>
              </a:rPr>
              <a:t>ajakan</a:t>
            </a:r>
            <a:endParaRPr lang="en-US" b="1" cap="none" dirty="0">
              <a:ln w="3175" cmpd="sng">
                <a:solidFill>
                  <a:srgbClr val="FFFF00"/>
                </a:solidFill>
              </a:ln>
              <a:solidFill>
                <a:schemeClr val="accent3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9" name="Judul 1">
            <a:extLst>
              <a:ext uri="{FF2B5EF4-FFF2-40B4-BE49-F238E27FC236}">
                <a16:creationId xmlns:a16="http://schemas.microsoft.com/office/drawing/2014/main" id="{0AF51A2B-5484-47F4-8AFD-77D76AA85ABF}"/>
              </a:ext>
            </a:extLst>
          </p:cNvPr>
          <p:cNvSpPr txBox="1">
            <a:spLocks/>
          </p:cNvSpPr>
          <p:nvPr/>
        </p:nvSpPr>
        <p:spPr>
          <a:xfrm>
            <a:off x="309489" y="4325001"/>
            <a:ext cx="5303520" cy="753533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  <a:scene3d>
              <a:camera prst="perspectiveAbove"/>
              <a:lightRig rig="threePt" dir="t"/>
            </a:scene3d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en-US" b="1" cap="none" dirty="0">
              <a:ln w="3175" cmpd="sng">
                <a:solidFill>
                  <a:srgbClr val="FFFF00"/>
                </a:solidFill>
              </a:ln>
              <a:solidFill>
                <a:schemeClr val="accent3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10" name="Kotak Teks 9">
            <a:extLst>
              <a:ext uri="{FF2B5EF4-FFF2-40B4-BE49-F238E27FC236}">
                <a16:creationId xmlns:a16="http://schemas.microsoft.com/office/drawing/2014/main" id="{D3098F54-0226-499F-90A8-7402B4A4CA95}"/>
              </a:ext>
            </a:extLst>
          </p:cNvPr>
          <p:cNvSpPr txBox="1"/>
          <p:nvPr/>
        </p:nvSpPr>
        <p:spPr>
          <a:xfrm flipH="1">
            <a:off x="472439" y="4094168"/>
            <a:ext cx="86434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2060"/>
                </a:solidFill>
              </a:rPr>
              <a:t>1. </a:t>
            </a:r>
            <a:r>
              <a:rPr lang="en-US" sz="2400" b="1" dirty="0">
                <a:solidFill>
                  <a:srgbClr val="FF0000"/>
                </a:solidFill>
              </a:rPr>
              <a:t>Ayo,</a:t>
            </a:r>
            <a:r>
              <a:rPr lang="en-US" sz="2400" b="1" dirty="0">
                <a:solidFill>
                  <a:srgbClr val="002060"/>
                </a:solidFill>
              </a:rPr>
              <a:t> </a:t>
            </a:r>
            <a:r>
              <a:rPr lang="en-US" sz="2400" b="1" dirty="0" err="1">
                <a:solidFill>
                  <a:srgbClr val="002060"/>
                </a:solidFill>
              </a:rPr>
              <a:t>kita</a:t>
            </a:r>
            <a:r>
              <a:rPr lang="en-US" sz="2400" b="1" dirty="0">
                <a:solidFill>
                  <a:srgbClr val="002060"/>
                </a:solidFill>
              </a:rPr>
              <a:t> </a:t>
            </a:r>
            <a:r>
              <a:rPr lang="en-US" sz="2400" b="1" dirty="0" err="1">
                <a:solidFill>
                  <a:srgbClr val="002060"/>
                </a:solidFill>
              </a:rPr>
              <a:t>bermain</a:t>
            </a:r>
            <a:r>
              <a:rPr lang="en-US" sz="2400" b="1" dirty="0">
                <a:solidFill>
                  <a:srgbClr val="002060"/>
                </a:solidFill>
              </a:rPr>
              <a:t> bola di </a:t>
            </a:r>
            <a:r>
              <a:rPr lang="en-US" sz="2400" b="1" dirty="0" err="1">
                <a:solidFill>
                  <a:srgbClr val="002060"/>
                </a:solidFill>
              </a:rPr>
              <a:t>lapangan</a:t>
            </a:r>
            <a:r>
              <a:rPr lang="en-US" sz="2400" b="1" dirty="0">
                <a:solidFill>
                  <a:srgbClr val="FF0000"/>
                </a:solidFill>
              </a:rPr>
              <a:t>!</a:t>
            </a:r>
          </a:p>
        </p:txBody>
      </p:sp>
      <p:sp>
        <p:nvSpPr>
          <p:cNvPr id="14" name="Kotak Teks 13">
            <a:extLst>
              <a:ext uri="{FF2B5EF4-FFF2-40B4-BE49-F238E27FC236}">
                <a16:creationId xmlns:a16="http://schemas.microsoft.com/office/drawing/2014/main" id="{F90E3865-6913-463B-BF49-9F1F745C7D67}"/>
              </a:ext>
            </a:extLst>
          </p:cNvPr>
          <p:cNvSpPr txBox="1"/>
          <p:nvPr/>
        </p:nvSpPr>
        <p:spPr>
          <a:xfrm flipH="1">
            <a:off x="472439" y="4692853"/>
            <a:ext cx="86434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2060"/>
                </a:solidFill>
              </a:rPr>
              <a:t>2. </a:t>
            </a:r>
            <a:r>
              <a:rPr lang="en-US" sz="2400" b="1" dirty="0" err="1">
                <a:solidFill>
                  <a:srgbClr val="002060"/>
                </a:solidFill>
              </a:rPr>
              <a:t>Teman-teman</a:t>
            </a:r>
            <a:r>
              <a:rPr lang="en-US" sz="2400" b="1" dirty="0">
                <a:solidFill>
                  <a:srgbClr val="002060"/>
                </a:solidFill>
              </a:rPr>
              <a:t>, </a:t>
            </a:r>
            <a:r>
              <a:rPr lang="en-US" sz="2400" b="1" dirty="0" err="1">
                <a:solidFill>
                  <a:srgbClr val="FF0000"/>
                </a:solidFill>
              </a:rPr>
              <a:t>mari</a:t>
            </a:r>
            <a:r>
              <a:rPr lang="en-US" sz="2400" b="1" dirty="0">
                <a:solidFill>
                  <a:srgbClr val="002060"/>
                </a:solidFill>
              </a:rPr>
              <a:t> </a:t>
            </a:r>
            <a:r>
              <a:rPr lang="en-US" sz="2400" b="1" dirty="0" err="1">
                <a:solidFill>
                  <a:srgbClr val="002060"/>
                </a:solidFill>
              </a:rPr>
              <a:t>kita</a:t>
            </a:r>
            <a:r>
              <a:rPr lang="en-US" sz="2400" b="1" dirty="0">
                <a:solidFill>
                  <a:srgbClr val="002060"/>
                </a:solidFill>
              </a:rPr>
              <a:t> </a:t>
            </a:r>
            <a:r>
              <a:rPr lang="en-US" sz="2400" b="1" dirty="0" err="1">
                <a:solidFill>
                  <a:srgbClr val="002060"/>
                </a:solidFill>
              </a:rPr>
              <a:t>berdoa</a:t>
            </a:r>
            <a:r>
              <a:rPr lang="en-US" sz="2400" b="1" dirty="0">
                <a:solidFill>
                  <a:srgbClr val="002060"/>
                </a:solidFill>
              </a:rPr>
              <a:t> </a:t>
            </a:r>
            <a:r>
              <a:rPr lang="en-US" sz="2400" b="1" dirty="0" err="1">
                <a:solidFill>
                  <a:srgbClr val="002060"/>
                </a:solidFill>
              </a:rPr>
              <a:t>sebelum</a:t>
            </a:r>
            <a:r>
              <a:rPr lang="en-US" sz="2400" b="1" dirty="0">
                <a:solidFill>
                  <a:srgbClr val="002060"/>
                </a:solidFill>
              </a:rPr>
              <a:t> </a:t>
            </a:r>
            <a:r>
              <a:rPr lang="en-US" sz="2400" b="1" dirty="0" err="1">
                <a:solidFill>
                  <a:srgbClr val="002060"/>
                </a:solidFill>
              </a:rPr>
              <a:t>belajar</a:t>
            </a:r>
            <a:r>
              <a:rPr lang="en-US" sz="2400" b="1" dirty="0">
                <a:solidFill>
                  <a:srgbClr val="FF0000"/>
                </a:solidFill>
              </a:rPr>
              <a:t>! </a:t>
            </a:r>
          </a:p>
        </p:txBody>
      </p:sp>
    </p:spTree>
    <p:extLst>
      <p:ext uri="{BB962C8B-B14F-4D97-AF65-F5344CB8AC3E}">
        <p14:creationId xmlns:p14="http://schemas.microsoft.com/office/powerpoint/2010/main" val="37425693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6" grpId="0"/>
      <p:bldP spid="7" grpId="0"/>
      <p:bldP spid="10" grpId="0"/>
      <p:bldP spid="1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Judul 1">
            <a:extLst>
              <a:ext uri="{FF2B5EF4-FFF2-40B4-BE49-F238E27FC236}">
                <a16:creationId xmlns:a16="http://schemas.microsoft.com/office/drawing/2014/main" id="{593DC4C4-611C-470E-9360-CD19AA0354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07101" y="548377"/>
            <a:ext cx="9425354" cy="1507067"/>
          </a:xfrm>
        </p:spPr>
        <p:txBody>
          <a:bodyPr>
            <a:normAutofit/>
            <a:scene3d>
              <a:camera prst="perspectiveBelow"/>
              <a:lightRig rig="threePt" dir="t"/>
            </a:scene3d>
          </a:bodyPr>
          <a:lstStyle/>
          <a:p>
            <a:r>
              <a:rPr lang="en-US" sz="4000" b="1" cap="none" dirty="0" err="1">
                <a:solidFill>
                  <a:srgbClr val="C00000"/>
                </a:solidFill>
                <a:latin typeface="Comic Sans MS" panose="030F0702030302020204" pitchFamily="66" charset="0"/>
              </a:rPr>
              <a:t>Pengertian</a:t>
            </a:r>
            <a:r>
              <a:rPr lang="en-US" sz="4000" b="1" cap="none" dirty="0">
                <a:solidFill>
                  <a:srgbClr val="C00000"/>
                </a:solidFill>
                <a:latin typeface="Comic Sans MS" panose="030F0702030302020204" pitchFamily="66" charset="0"/>
              </a:rPr>
              <a:t> </a:t>
            </a:r>
            <a:r>
              <a:rPr lang="en-US" sz="4000" b="1" cap="none" dirty="0" err="1">
                <a:solidFill>
                  <a:srgbClr val="C00000"/>
                </a:solidFill>
                <a:latin typeface="Comic Sans MS" panose="030F0702030302020204" pitchFamily="66" charset="0"/>
              </a:rPr>
              <a:t>Kalimat</a:t>
            </a:r>
            <a:r>
              <a:rPr lang="en-US" sz="4000" b="1" cap="none" dirty="0">
                <a:solidFill>
                  <a:srgbClr val="C00000"/>
                </a:solidFill>
                <a:latin typeface="Comic Sans MS" panose="030F0702030302020204" pitchFamily="66" charset="0"/>
              </a:rPr>
              <a:t> </a:t>
            </a:r>
            <a:r>
              <a:rPr lang="en-US" sz="4000" b="1" cap="none" dirty="0" err="1">
                <a:solidFill>
                  <a:srgbClr val="C00000"/>
                </a:solidFill>
                <a:latin typeface="Comic Sans MS" panose="030F0702030302020204" pitchFamily="66" charset="0"/>
              </a:rPr>
              <a:t>Perintah</a:t>
            </a:r>
            <a:endParaRPr lang="en-US" sz="4000" b="1" cap="none" dirty="0">
              <a:solidFill>
                <a:srgbClr val="C0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6" name="Kotak Teks 5">
            <a:extLst>
              <a:ext uri="{FF2B5EF4-FFF2-40B4-BE49-F238E27FC236}">
                <a16:creationId xmlns:a16="http://schemas.microsoft.com/office/drawing/2014/main" id="{8F06D2ED-5384-411B-A074-565760222E83}"/>
              </a:ext>
            </a:extLst>
          </p:cNvPr>
          <p:cNvSpPr txBox="1"/>
          <p:nvPr/>
        </p:nvSpPr>
        <p:spPr>
          <a:xfrm>
            <a:off x="2039815" y="2349306"/>
            <a:ext cx="8478129" cy="1959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b="1" dirty="0" err="1">
                <a:solidFill>
                  <a:srgbClr val="002060"/>
                </a:solidFill>
                <a:latin typeface="Comic Sans MS" panose="030F0702030302020204" pitchFamily="66" charset="0"/>
              </a:rPr>
              <a:t>Kalimat</a:t>
            </a:r>
            <a:r>
              <a:rPr lang="en-US" sz="2800" b="1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Comic Sans MS" panose="030F0702030302020204" pitchFamily="66" charset="0"/>
              </a:rPr>
              <a:t>perintah</a:t>
            </a:r>
            <a:r>
              <a:rPr lang="en-US" sz="2800" b="1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Comic Sans MS" panose="030F0702030302020204" pitchFamily="66" charset="0"/>
              </a:rPr>
              <a:t>adalah</a:t>
            </a:r>
            <a:r>
              <a:rPr lang="en-US" sz="2800" b="1" dirty="0"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Comic Sans MS" panose="030F0702030302020204" pitchFamily="66" charset="0"/>
              </a:rPr>
              <a:t>kalimat</a:t>
            </a:r>
            <a:r>
              <a:rPr lang="en-US" sz="2800" b="1" dirty="0">
                <a:solidFill>
                  <a:srgbClr val="FF0000"/>
                </a:solidFill>
                <a:latin typeface="Comic Sans MS" panose="030F0702030302020204" pitchFamily="66" charset="0"/>
              </a:rPr>
              <a:t> yang </a:t>
            </a:r>
            <a:r>
              <a:rPr lang="en-US" sz="2800" b="1" dirty="0" err="1">
                <a:solidFill>
                  <a:srgbClr val="FF0000"/>
                </a:solidFill>
                <a:latin typeface="Comic Sans MS" panose="030F0702030302020204" pitchFamily="66" charset="0"/>
              </a:rPr>
              <a:t>meminta</a:t>
            </a:r>
            <a:r>
              <a:rPr lang="en-US" sz="2800" b="1" dirty="0">
                <a:solidFill>
                  <a:srgbClr val="FF0000"/>
                </a:solidFill>
                <a:latin typeface="Comic Sans MS" panose="030F0702030302020204" pitchFamily="66" charset="0"/>
              </a:rPr>
              <a:t> orang lain </a:t>
            </a:r>
            <a:r>
              <a:rPr lang="en-US" sz="2800" b="1" dirty="0" err="1">
                <a:solidFill>
                  <a:srgbClr val="FF0000"/>
                </a:solidFill>
                <a:latin typeface="Comic Sans MS" panose="030F0702030302020204" pitchFamily="66" charset="0"/>
              </a:rPr>
              <a:t>untuk</a:t>
            </a:r>
            <a:r>
              <a:rPr lang="en-US" sz="2800" b="1" dirty="0"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Comic Sans MS" panose="030F0702030302020204" pitchFamily="66" charset="0"/>
              </a:rPr>
              <a:t>melakukan</a:t>
            </a:r>
            <a:r>
              <a:rPr lang="en-US" sz="2800" b="1" dirty="0"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Comic Sans MS" panose="030F0702030302020204" pitchFamily="66" charset="0"/>
              </a:rPr>
              <a:t>sesuatu</a:t>
            </a:r>
            <a:r>
              <a:rPr lang="en-US" sz="2800" b="1" dirty="0">
                <a:solidFill>
                  <a:srgbClr val="FF0000"/>
                </a:solidFill>
                <a:latin typeface="Comic Sans MS" panose="030F0702030302020204" pitchFamily="66" charset="0"/>
              </a:rPr>
              <a:t> yang </a:t>
            </a:r>
            <a:r>
              <a:rPr lang="en-US" sz="2800" b="1" dirty="0" err="1">
                <a:solidFill>
                  <a:srgbClr val="FF0000"/>
                </a:solidFill>
                <a:latin typeface="Comic Sans MS" panose="030F0702030302020204" pitchFamily="66" charset="0"/>
              </a:rPr>
              <a:t>kita</a:t>
            </a:r>
            <a:r>
              <a:rPr lang="en-US" sz="2800" b="1" dirty="0"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  <a:r>
              <a:rPr lang="en-US" sz="2800" b="1">
                <a:solidFill>
                  <a:srgbClr val="FF0000"/>
                </a:solidFill>
                <a:latin typeface="Comic Sans MS" panose="030F0702030302020204" pitchFamily="66" charset="0"/>
              </a:rPr>
              <a:t>inginkan</a:t>
            </a:r>
            <a:r>
              <a:rPr lang="en-US" sz="2800" b="1" dirty="0">
                <a:solidFill>
                  <a:srgbClr val="FF0000"/>
                </a:solidFill>
                <a:latin typeface="Comic Sans MS" panose="030F0702030302020204" pitchFamily="66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06838621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Judul 1">
            <a:extLst>
              <a:ext uri="{FF2B5EF4-FFF2-40B4-BE49-F238E27FC236}">
                <a16:creationId xmlns:a16="http://schemas.microsoft.com/office/drawing/2014/main" id="{D446B398-1309-415F-9F22-84D9A76CAB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41148" y="0"/>
            <a:ext cx="8534400" cy="1507067"/>
          </a:xfrm>
        </p:spPr>
        <p:txBody>
          <a:bodyPr>
            <a:normAutofit/>
          </a:bodyPr>
          <a:lstStyle/>
          <a:p>
            <a:r>
              <a:rPr lang="en-US" sz="4400" b="1" cap="none" dirty="0" err="1">
                <a:ln w="3175" cmpd="sng">
                  <a:solidFill>
                    <a:srgbClr val="00B050"/>
                  </a:solidFill>
                </a:ln>
                <a:solidFill>
                  <a:srgbClr val="FF0000"/>
                </a:solidFill>
                <a:latin typeface="Comic Sans MS" panose="030F0702030302020204" pitchFamily="66" charset="0"/>
              </a:rPr>
              <a:t>Ciri-ciri</a:t>
            </a:r>
            <a:r>
              <a:rPr lang="en-US" sz="4400" b="1" cap="none" dirty="0">
                <a:ln w="3175" cmpd="sng">
                  <a:solidFill>
                    <a:srgbClr val="00B050"/>
                  </a:solidFill>
                </a:ln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  <a:r>
              <a:rPr lang="en-US" sz="4400" b="1" cap="none" dirty="0" err="1">
                <a:ln w="3175" cmpd="sng">
                  <a:solidFill>
                    <a:srgbClr val="00B050"/>
                  </a:solidFill>
                </a:ln>
                <a:solidFill>
                  <a:srgbClr val="FF0000"/>
                </a:solidFill>
                <a:latin typeface="Comic Sans MS" panose="030F0702030302020204" pitchFamily="66" charset="0"/>
              </a:rPr>
              <a:t>Kalimat</a:t>
            </a:r>
            <a:r>
              <a:rPr lang="en-US" sz="4400" b="1" cap="none" dirty="0">
                <a:ln w="3175" cmpd="sng">
                  <a:solidFill>
                    <a:srgbClr val="00B050"/>
                  </a:solidFill>
                </a:ln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  <a:r>
              <a:rPr lang="en-US" sz="4400" b="1" cap="none" dirty="0" err="1">
                <a:ln w="3175" cmpd="sng">
                  <a:solidFill>
                    <a:srgbClr val="00B050"/>
                  </a:solidFill>
                </a:ln>
                <a:solidFill>
                  <a:srgbClr val="FF0000"/>
                </a:solidFill>
                <a:latin typeface="Comic Sans MS" panose="030F0702030302020204" pitchFamily="66" charset="0"/>
              </a:rPr>
              <a:t>Perintah</a:t>
            </a:r>
            <a:r>
              <a:rPr lang="en-US" sz="4400" b="1" cap="none" dirty="0">
                <a:ln w="3175" cmpd="sng">
                  <a:solidFill>
                    <a:srgbClr val="00B050"/>
                  </a:solidFill>
                </a:ln>
                <a:solidFill>
                  <a:srgbClr val="FF0000"/>
                </a:solidFill>
                <a:latin typeface="Comic Sans MS" panose="030F0702030302020204" pitchFamily="66" charset="0"/>
              </a:rPr>
              <a:t>:</a:t>
            </a:r>
          </a:p>
        </p:txBody>
      </p:sp>
      <p:sp>
        <p:nvSpPr>
          <p:cNvPr id="4" name="Kotak Teks 3">
            <a:extLst>
              <a:ext uri="{FF2B5EF4-FFF2-40B4-BE49-F238E27FC236}">
                <a16:creationId xmlns:a16="http://schemas.microsoft.com/office/drawing/2014/main" id="{AAB45E52-0E3D-4158-9301-B37A7A3F6195}"/>
              </a:ext>
            </a:extLst>
          </p:cNvPr>
          <p:cNvSpPr txBox="1"/>
          <p:nvPr/>
        </p:nvSpPr>
        <p:spPr>
          <a:xfrm>
            <a:off x="1060180" y="3518665"/>
            <a:ext cx="7315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002060"/>
                </a:solidFill>
                <a:latin typeface="Comic Sans MS" panose="030F0702030302020204" pitchFamily="66" charset="0"/>
              </a:rPr>
              <a:t>1. </a:t>
            </a:r>
            <a:r>
              <a:rPr lang="en-US" sz="2800" dirty="0" err="1">
                <a:solidFill>
                  <a:srgbClr val="002060"/>
                </a:solidFill>
                <a:latin typeface="Comic Sans MS" panose="030F0702030302020204" pitchFamily="66" charset="0"/>
              </a:rPr>
              <a:t>Minum</a:t>
            </a:r>
            <a:r>
              <a:rPr lang="en-US" sz="28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lah</a:t>
            </a:r>
            <a:r>
              <a:rPr lang="en-US" sz="2800" dirty="0">
                <a:solidFill>
                  <a:srgbClr val="002060"/>
                </a:solidFill>
                <a:latin typeface="Comic Sans MS" panose="030F0702030302020204" pitchFamily="66" charset="0"/>
              </a:rPr>
              <a:t> air </a:t>
            </a:r>
            <a:r>
              <a:rPr lang="en-US" sz="2800" dirty="0" err="1">
                <a:solidFill>
                  <a:srgbClr val="002060"/>
                </a:solidFill>
                <a:latin typeface="Comic Sans MS" panose="030F0702030302020204" pitchFamily="66" charset="0"/>
              </a:rPr>
              <a:t>ini</a:t>
            </a:r>
            <a:r>
              <a:rPr lang="en-US" sz="2800" dirty="0">
                <a:solidFill>
                  <a:srgbClr val="002060"/>
                </a:solidFill>
                <a:latin typeface="Comic Sans MS" panose="030F0702030302020204" pitchFamily="66" charset="0"/>
              </a:rPr>
              <a:t> agar </a:t>
            </a:r>
            <a:r>
              <a:rPr lang="en-US" sz="2800" dirty="0" err="1">
                <a:solidFill>
                  <a:srgbClr val="002060"/>
                </a:solidFill>
                <a:latin typeface="Comic Sans MS" panose="030F0702030302020204" pitchFamily="66" charset="0"/>
              </a:rPr>
              <a:t>tidak</a:t>
            </a:r>
            <a:r>
              <a:rPr lang="en-US" sz="2800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Comic Sans MS" panose="030F0702030302020204" pitchFamily="66" charset="0"/>
              </a:rPr>
              <a:t>kehausan</a:t>
            </a:r>
            <a:r>
              <a:rPr lang="en-US" sz="2800" dirty="0">
                <a:solidFill>
                  <a:srgbClr val="FF0000"/>
                </a:solidFill>
                <a:latin typeface="Comic Sans MS" panose="030F0702030302020204" pitchFamily="66" charset="0"/>
              </a:rPr>
              <a:t>!</a:t>
            </a:r>
          </a:p>
        </p:txBody>
      </p:sp>
      <p:sp>
        <p:nvSpPr>
          <p:cNvPr id="6" name="Kotak Teks 5">
            <a:extLst>
              <a:ext uri="{FF2B5EF4-FFF2-40B4-BE49-F238E27FC236}">
                <a16:creationId xmlns:a16="http://schemas.microsoft.com/office/drawing/2014/main" id="{2E55E144-59D3-4F5D-8247-8A9B8458CE77}"/>
              </a:ext>
            </a:extLst>
          </p:cNvPr>
          <p:cNvSpPr txBox="1"/>
          <p:nvPr/>
        </p:nvSpPr>
        <p:spPr>
          <a:xfrm>
            <a:off x="1060180" y="4331084"/>
            <a:ext cx="7315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002060"/>
                </a:solidFill>
                <a:latin typeface="Comic Sans MS" panose="030F0702030302020204" pitchFamily="66" charset="0"/>
              </a:rPr>
              <a:t>2. </a:t>
            </a:r>
            <a:r>
              <a:rPr lang="en-US" sz="2800" dirty="0" err="1">
                <a:solidFill>
                  <a:srgbClr val="002060"/>
                </a:solidFill>
                <a:latin typeface="Comic Sans MS" panose="030F0702030302020204" pitchFamily="66" charset="0"/>
              </a:rPr>
              <a:t>Doni</a:t>
            </a:r>
            <a:r>
              <a:rPr lang="en-US" sz="2800" dirty="0">
                <a:solidFill>
                  <a:srgbClr val="002060"/>
                </a:solidFill>
                <a:latin typeface="Comic Sans MS" panose="030F0702030302020204" pitchFamily="66" charset="0"/>
              </a:rPr>
              <a:t>, </a:t>
            </a:r>
            <a:r>
              <a:rPr lang="en-US" sz="2800" dirty="0" err="1">
                <a:solidFill>
                  <a:srgbClr val="002060"/>
                </a:solidFill>
                <a:latin typeface="Comic Sans MS" panose="030F0702030302020204" pitchFamily="66" charset="0"/>
              </a:rPr>
              <a:t>pergi</a:t>
            </a:r>
            <a:r>
              <a:rPr lang="en-US" sz="28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lah</a:t>
            </a:r>
            <a:r>
              <a:rPr lang="en-US" sz="2800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Comic Sans MS" panose="030F0702030302020204" pitchFamily="66" charset="0"/>
              </a:rPr>
              <a:t>ke</a:t>
            </a:r>
            <a:r>
              <a:rPr lang="en-US" sz="2800" dirty="0">
                <a:solidFill>
                  <a:srgbClr val="002060"/>
                </a:solidFill>
                <a:latin typeface="Comic Sans MS" panose="030F0702030302020204" pitchFamily="66" charset="0"/>
              </a:rPr>
              <a:t> pasar </a:t>
            </a:r>
            <a:r>
              <a:rPr lang="en-US" sz="2800" dirty="0" err="1">
                <a:solidFill>
                  <a:srgbClr val="002060"/>
                </a:solidFill>
                <a:latin typeface="Comic Sans MS" panose="030F0702030302020204" pitchFamily="66" charset="0"/>
              </a:rPr>
              <a:t>untuk</a:t>
            </a:r>
            <a:r>
              <a:rPr lang="en-US" sz="2800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Comic Sans MS" panose="030F0702030302020204" pitchFamily="66" charset="0"/>
              </a:rPr>
              <a:t>beli</a:t>
            </a:r>
            <a:r>
              <a:rPr lang="en-US" sz="2800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Comic Sans MS" panose="030F0702030302020204" pitchFamily="66" charset="0"/>
              </a:rPr>
              <a:t>sayur</a:t>
            </a:r>
            <a:r>
              <a:rPr lang="en-US" sz="2800" dirty="0">
                <a:solidFill>
                  <a:srgbClr val="FF0000"/>
                </a:solidFill>
                <a:latin typeface="Comic Sans MS" panose="030F0702030302020204" pitchFamily="66" charset="0"/>
              </a:rPr>
              <a:t>!</a:t>
            </a:r>
          </a:p>
        </p:txBody>
      </p:sp>
      <p:sp>
        <p:nvSpPr>
          <p:cNvPr id="8" name="Kotak Teks 7">
            <a:extLst>
              <a:ext uri="{FF2B5EF4-FFF2-40B4-BE49-F238E27FC236}">
                <a16:creationId xmlns:a16="http://schemas.microsoft.com/office/drawing/2014/main" id="{E9A968DF-5D04-4511-A938-480650F4460E}"/>
              </a:ext>
            </a:extLst>
          </p:cNvPr>
          <p:cNvSpPr txBox="1"/>
          <p:nvPr/>
        </p:nvSpPr>
        <p:spPr>
          <a:xfrm>
            <a:off x="1060180" y="5133652"/>
            <a:ext cx="7315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002060"/>
                </a:solidFill>
                <a:latin typeface="Comic Sans MS" panose="030F0702030302020204" pitchFamily="66" charset="0"/>
              </a:rPr>
              <a:t>3. Desi, </a:t>
            </a:r>
            <a:r>
              <a:rPr lang="en-US" sz="2800" dirty="0" err="1">
                <a:solidFill>
                  <a:srgbClr val="002060"/>
                </a:solidFill>
                <a:latin typeface="Comic Sans MS" panose="030F0702030302020204" pitchFamily="66" charset="0"/>
              </a:rPr>
              <a:t>matikan</a:t>
            </a:r>
            <a:r>
              <a:rPr lang="en-US" sz="28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lah</a:t>
            </a:r>
            <a:r>
              <a:rPr lang="en-US" sz="2800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Comic Sans MS" panose="030F0702030302020204" pitchFamily="66" charset="0"/>
              </a:rPr>
              <a:t>lampu</a:t>
            </a:r>
            <a:r>
              <a:rPr lang="en-US" sz="2800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Comic Sans MS" panose="030F0702030302020204" pitchFamily="66" charset="0"/>
              </a:rPr>
              <a:t>itu</a:t>
            </a:r>
            <a:r>
              <a:rPr lang="en-US" sz="2800" dirty="0">
                <a:solidFill>
                  <a:srgbClr val="FF0000"/>
                </a:solidFill>
                <a:latin typeface="Comic Sans MS" panose="030F0702030302020204" pitchFamily="66" charset="0"/>
              </a:rPr>
              <a:t>!</a:t>
            </a:r>
          </a:p>
        </p:txBody>
      </p:sp>
      <p:sp>
        <p:nvSpPr>
          <p:cNvPr id="10" name="Kotak Teks 9">
            <a:extLst>
              <a:ext uri="{FF2B5EF4-FFF2-40B4-BE49-F238E27FC236}">
                <a16:creationId xmlns:a16="http://schemas.microsoft.com/office/drawing/2014/main" id="{048A0BC8-0A2D-41C6-B373-5F3DA20BABAA}"/>
              </a:ext>
            </a:extLst>
          </p:cNvPr>
          <p:cNvSpPr txBox="1"/>
          <p:nvPr/>
        </p:nvSpPr>
        <p:spPr>
          <a:xfrm>
            <a:off x="1116452" y="1380458"/>
            <a:ext cx="96734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002060"/>
                </a:solidFill>
                <a:latin typeface="Comic Sans MS" panose="030F0702030302020204" pitchFamily="66" charset="0"/>
              </a:rPr>
              <a:t>1. </a:t>
            </a:r>
            <a:r>
              <a:rPr lang="en-US" sz="2800" dirty="0" err="1">
                <a:solidFill>
                  <a:srgbClr val="00206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Kalimat</a:t>
            </a:r>
            <a:r>
              <a:rPr lang="en-US" sz="2800" dirty="0">
                <a:solidFill>
                  <a:srgbClr val="00206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perintah</a:t>
            </a:r>
            <a:r>
              <a:rPr lang="en-US" sz="2800" dirty="0">
                <a:solidFill>
                  <a:srgbClr val="00206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diakhiri</a:t>
            </a:r>
            <a:r>
              <a:rPr lang="en-US" sz="2800" dirty="0">
                <a:solidFill>
                  <a:srgbClr val="00206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dengan</a:t>
            </a:r>
            <a:r>
              <a:rPr lang="en-US" sz="2800" dirty="0">
                <a:solidFill>
                  <a:srgbClr val="00206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tanda</a:t>
            </a:r>
            <a:r>
              <a:rPr lang="en-US" sz="2800" dirty="0">
                <a:solidFill>
                  <a:srgbClr val="00206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seru</a:t>
            </a:r>
            <a:r>
              <a:rPr lang="en-US" sz="2800" dirty="0">
                <a:solidFill>
                  <a:srgbClr val="FF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(!) </a:t>
            </a:r>
          </a:p>
        </p:txBody>
      </p:sp>
      <p:sp>
        <p:nvSpPr>
          <p:cNvPr id="12" name="Kotak Teks 11">
            <a:extLst>
              <a:ext uri="{FF2B5EF4-FFF2-40B4-BE49-F238E27FC236}">
                <a16:creationId xmlns:a16="http://schemas.microsoft.com/office/drawing/2014/main" id="{B451C74E-0C2E-4F44-BAB6-DB2DC1F69F4A}"/>
              </a:ext>
            </a:extLst>
          </p:cNvPr>
          <p:cNvSpPr txBox="1"/>
          <p:nvPr/>
        </p:nvSpPr>
        <p:spPr>
          <a:xfrm>
            <a:off x="1116452" y="1995339"/>
            <a:ext cx="5345722" cy="66717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en-US" sz="2800" dirty="0">
                <a:solidFill>
                  <a:srgbClr val="00206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2. </a:t>
            </a:r>
            <a:r>
              <a:rPr lang="en-US" sz="2800" dirty="0" err="1">
                <a:solidFill>
                  <a:srgbClr val="00206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Diberi</a:t>
            </a:r>
            <a:r>
              <a:rPr lang="en-US" sz="2800" dirty="0">
                <a:solidFill>
                  <a:srgbClr val="00206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akhiran</a:t>
            </a:r>
            <a:r>
              <a:rPr lang="en-US" sz="2800" dirty="0">
                <a:solidFill>
                  <a:srgbClr val="00206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>
                <a:solidFill>
                  <a:srgbClr val="FF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2800" dirty="0" err="1">
                <a:solidFill>
                  <a:srgbClr val="FF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lah</a:t>
            </a:r>
            <a:r>
              <a:rPr lang="en-US" sz="2800" dirty="0">
                <a:solidFill>
                  <a:srgbClr val="FF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).</a:t>
            </a:r>
          </a:p>
        </p:txBody>
      </p:sp>
      <p:sp>
        <p:nvSpPr>
          <p:cNvPr id="14" name="Kotak Teks 13">
            <a:extLst>
              <a:ext uri="{FF2B5EF4-FFF2-40B4-BE49-F238E27FC236}">
                <a16:creationId xmlns:a16="http://schemas.microsoft.com/office/drawing/2014/main" id="{5B86642A-5250-4BD6-A9AE-EB38D3553177}"/>
              </a:ext>
            </a:extLst>
          </p:cNvPr>
          <p:cNvSpPr txBox="1"/>
          <p:nvPr/>
        </p:nvSpPr>
        <p:spPr>
          <a:xfrm>
            <a:off x="1060180" y="2669275"/>
            <a:ext cx="6175716" cy="74937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lvl="0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3200" b="1" dirty="0" err="1"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Contoh</a:t>
            </a:r>
            <a:r>
              <a:rPr lang="en-US" sz="3200" b="1" dirty="0"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kalimat</a:t>
            </a:r>
            <a:r>
              <a:rPr lang="en-US" sz="3200" b="1" dirty="0"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perintah</a:t>
            </a:r>
            <a:r>
              <a:rPr lang="en-US" sz="3200" b="1" dirty="0"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363192541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6" grpId="0"/>
      <p:bldP spid="8" grpId="0"/>
      <p:bldP spid="10" grpId="0"/>
      <p:bldP spid="12" grpId="0"/>
      <p:bldP spid="14" grpId="0"/>
    </p:bldLst>
  </p:timing>
</p:sld>
</file>

<file path=ppt/theme/theme1.xml><?xml version="1.0" encoding="utf-8"?>
<a:theme xmlns:a="http://schemas.openxmlformats.org/drawingml/2006/main" name="Irisan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924</TotalTime>
  <Words>137</Words>
  <Application>Microsoft Office PowerPoint</Application>
  <PresentationFormat>Layar Lebar</PresentationFormat>
  <Paragraphs>20</Paragraphs>
  <Slides>5</Slides>
  <Notes>0</Notes>
  <HiddenSlides>0</HiddenSlides>
  <MMClips>0</MMClips>
  <ScaleCrop>false</ScaleCrop>
  <HeadingPairs>
    <vt:vector size="6" baseType="variant">
      <vt:variant>
        <vt:lpstr>Font Dipakai</vt:lpstr>
      </vt:variant>
      <vt:variant>
        <vt:i4>3</vt:i4>
      </vt:variant>
      <vt:variant>
        <vt:lpstr>Tema</vt:lpstr>
      </vt:variant>
      <vt:variant>
        <vt:i4>1</vt:i4>
      </vt:variant>
      <vt:variant>
        <vt:lpstr>Judul Slide</vt:lpstr>
      </vt:variant>
      <vt:variant>
        <vt:i4>5</vt:i4>
      </vt:variant>
    </vt:vector>
  </HeadingPairs>
  <TitlesOfParts>
    <vt:vector size="9" baseType="lpstr">
      <vt:lpstr>Century Gothic</vt:lpstr>
      <vt:lpstr>Comic Sans MS</vt:lpstr>
      <vt:lpstr>Wingdings 3</vt:lpstr>
      <vt:lpstr>Irisan</vt:lpstr>
      <vt:lpstr>Presentasi PowerPoint</vt:lpstr>
      <vt:lpstr>Pengertian Kalimat Ajakan</vt:lpstr>
      <vt:lpstr>Ciri-ciri Kalimat  Ajakan </vt:lpstr>
      <vt:lpstr>Pengertian Kalimat Perintah</vt:lpstr>
      <vt:lpstr>Ciri-ciri Kalimat Perintah: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Presentasi PowerPoint</dc:title>
  <dc:creator>62821</dc:creator>
  <cp:lastModifiedBy>62821</cp:lastModifiedBy>
  <cp:revision>45</cp:revision>
  <dcterms:created xsi:type="dcterms:W3CDTF">2020-07-21T04:57:16Z</dcterms:created>
  <dcterms:modified xsi:type="dcterms:W3CDTF">2020-08-02T09:16:14Z</dcterms:modified>
</cp:coreProperties>
</file>