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7" r:id="rId5"/>
    <p:sldId id="268" r:id="rId6"/>
    <p:sldId id="260" r:id="rId7"/>
    <p:sldId id="269" r:id="rId8"/>
    <p:sldId id="270" r:id="rId9"/>
    <p:sldId id="272" r:id="rId10"/>
    <p:sldId id="273" r:id="rId11"/>
    <p:sldId id="274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88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629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36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99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674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3383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9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229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30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060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72D1C9-6897-4DF2-9335-7E86B9B964F9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FB951-FE50-4A11-9A6A-CC65046A8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75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2D1C9-6897-4DF2-9335-7E86B9B964F9}" type="datetimeFigureOut">
              <a:rPr lang="en-US" smtClean="0"/>
              <a:pPr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FB951-FE50-4A11-9A6A-CC65046A84A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466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4706"/>
            <a:ext cx="9144000" cy="1226176"/>
          </a:xfrm>
        </p:spPr>
        <p:txBody>
          <a:bodyPr>
            <a:normAutofit fontScale="90000"/>
          </a:bodyPr>
          <a:lstStyle/>
          <a:p>
            <a:br>
              <a:rPr lang="en-US" b="1" dirty="0">
                <a:latin typeface="Adobe Caslon Pro Bold" panose="0205070206050A020403" pitchFamily="18" charset="0"/>
              </a:rPr>
            </a:br>
            <a:r>
              <a:rPr lang="en-US" b="1" dirty="0" err="1">
                <a:latin typeface="Adobe Caslon Pro Bold" panose="0205070206050A020403" pitchFamily="18" charset="0"/>
              </a:rPr>
              <a:t>Tema</a:t>
            </a:r>
            <a:r>
              <a:rPr lang="en-US" b="1" dirty="0">
                <a:latin typeface="Adobe Caslon Pro Bold" panose="0205070206050A020403" pitchFamily="18" charset="0"/>
              </a:rPr>
              <a:t> 1 “</a:t>
            </a:r>
            <a:r>
              <a:rPr lang="en-US" b="1" dirty="0" err="1">
                <a:latin typeface="Adobe Caslon Pro Bold" panose="0205070206050A020403" pitchFamily="18" charset="0"/>
              </a:rPr>
              <a:t>Hidup</a:t>
            </a:r>
            <a:r>
              <a:rPr lang="en-US" b="1" dirty="0">
                <a:latin typeface="Adobe Caslon Pro Bold" panose="0205070206050A020403" pitchFamily="18" charset="0"/>
              </a:rPr>
              <a:t> </a:t>
            </a:r>
            <a:r>
              <a:rPr lang="en-US" b="1" dirty="0" err="1">
                <a:latin typeface="Adobe Caslon Pro Bold" panose="0205070206050A020403" pitchFamily="18" charset="0"/>
              </a:rPr>
              <a:t>Rukun</a:t>
            </a:r>
            <a:r>
              <a:rPr lang="en-US" b="1" dirty="0">
                <a:latin typeface="Adobe Caslon Pro Bold" panose="0205070206050A020403" pitchFamily="18" charset="0"/>
              </a:rPr>
              <a:t>”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3695" y="2734730"/>
            <a:ext cx="9144000" cy="1655762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Adobe Caslon Pro Bold" panose="0205070206050A020403" pitchFamily="18" charset="0"/>
              </a:rPr>
              <a:t>Kata </a:t>
            </a:r>
            <a:r>
              <a:rPr lang="en-US" sz="5400" b="1" dirty="0" err="1">
                <a:latin typeface="Adobe Caslon Pro Bold" panose="0205070206050A020403" pitchFamily="18" charset="0"/>
              </a:rPr>
              <a:t>Ungkapan</a:t>
            </a:r>
            <a:endParaRPr lang="en-US" sz="5400" b="1" dirty="0">
              <a:latin typeface="Adobe Caslon Pro Bold" panose="0205070206050A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74683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0CE4FCA6-E76D-431D-9FC3-D873F30D5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156" y="1245706"/>
            <a:ext cx="8888897" cy="318052"/>
          </a:xfrm>
        </p:spPr>
        <p:txBody>
          <a:bodyPr>
            <a:noAutofit/>
          </a:bodyPr>
          <a:lstStyle/>
          <a:p>
            <a:r>
              <a:rPr lang="en-US" sz="2800" b="1" dirty="0"/>
              <a:t>1. </a:t>
            </a:r>
            <a:r>
              <a:rPr lang="en-US" sz="2800" b="1" dirty="0" err="1"/>
              <a:t>Apa</a:t>
            </a:r>
            <a:r>
              <a:rPr lang="en-US" sz="2800" b="1" dirty="0"/>
              <a:t> </a:t>
            </a:r>
            <a:r>
              <a:rPr lang="en-US" sz="2800" b="1" dirty="0" err="1"/>
              <a:t>judul</a:t>
            </a:r>
            <a:r>
              <a:rPr lang="en-US" sz="2800" b="1" dirty="0"/>
              <a:t> </a:t>
            </a:r>
            <a:r>
              <a:rPr lang="en-US" sz="2800" b="1" dirty="0" err="1"/>
              <a:t>bacaan</a:t>
            </a:r>
            <a:r>
              <a:rPr lang="en-US" sz="2800" b="1" dirty="0"/>
              <a:t> di </a:t>
            </a:r>
            <a:r>
              <a:rPr lang="en-US" sz="2800" b="1" dirty="0" err="1"/>
              <a:t>atas</a:t>
            </a:r>
            <a:r>
              <a:rPr lang="en-US" sz="2800" b="1" dirty="0"/>
              <a:t>?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4B4FF37F-1302-477E-8F28-EC43B7B15E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156" y="1770586"/>
            <a:ext cx="11380305" cy="851314"/>
          </a:xfrm>
        </p:spPr>
        <p:txBody>
          <a:bodyPr>
            <a:normAutofit/>
          </a:bodyPr>
          <a:lstStyle/>
          <a:p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bacaan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Ayah dan Ibu </a:t>
            </a:r>
            <a:r>
              <a:rPr lang="en-US" dirty="0" err="1">
                <a:solidFill>
                  <a:srgbClr val="FF0000"/>
                </a:solidFill>
              </a:rPr>
              <a:t>Menyayangi</a:t>
            </a:r>
            <a:r>
              <a:rPr lang="en-US" dirty="0">
                <a:solidFill>
                  <a:srgbClr val="FF0000"/>
                </a:solidFill>
              </a:rPr>
              <a:t> Mutiara dan </a:t>
            </a:r>
            <a:r>
              <a:rPr lang="en-US" dirty="0" err="1">
                <a:solidFill>
                  <a:srgbClr val="FF0000"/>
                </a:solidFill>
              </a:rPr>
              <a:t>Udin</a:t>
            </a:r>
            <a:r>
              <a:rPr lang="en-US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Judul 1">
            <a:extLst>
              <a:ext uri="{FF2B5EF4-FFF2-40B4-BE49-F238E27FC236}">
                <a16:creationId xmlns:a16="http://schemas.microsoft.com/office/drawing/2014/main" id="{26413295-E7A9-4C0E-BD7E-F110CC353724}"/>
              </a:ext>
            </a:extLst>
          </p:cNvPr>
          <p:cNvSpPr txBox="1">
            <a:spLocks/>
          </p:cNvSpPr>
          <p:nvPr/>
        </p:nvSpPr>
        <p:spPr>
          <a:xfrm>
            <a:off x="573154" y="2472599"/>
            <a:ext cx="11184835" cy="456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2. </a:t>
            </a:r>
            <a:r>
              <a:rPr lang="en-US" sz="2800" b="1" dirty="0" err="1"/>
              <a:t>Siapa</a:t>
            </a:r>
            <a:r>
              <a:rPr lang="en-US" sz="2800" b="1" dirty="0"/>
              <a:t> yang </a:t>
            </a:r>
            <a:r>
              <a:rPr lang="en-US" sz="2800" b="1" dirty="0" err="1"/>
              <a:t>membawa</a:t>
            </a:r>
            <a:r>
              <a:rPr lang="en-US" sz="2800" b="1" dirty="0"/>
              <a:t> </a:t>
            </a:r>
            <a:r>
              <a:rPr lang="en-US" sz="2800" b="1" dirty="0" err="1"/>
              <a:t>buah</a:t>
            </a:r>
            <a:r>
              <a:rPr lang="en-US" sz="2800" b="1" dirty="0"/>
              <a:t> </a:t>
            </a:r>
            <a:r>
              <a:rPr lang="en-US" sz="2800" b="1" dirty="0" err="1"/>
              <a:t>tangan</a:t>
            </a:r>
            <a:r>
              <a:rPr lang="en-US" sz="2800" b="1" dirty="0"/>
              <a:t> </a:t>
            </a:r>
            <a:r>
              <a:rPr lang="en-US" sz="2800" b="1" dirty="0" err="1"/>
              <a:t>untuk</a:t>
            </a:r>
            <a:r>
              <a:rPr lang="en-US" sz="2800" b="1" dirty="0"/>
              <a:t> Mutiara dan </a:t>
            </a:r>
            <a:r>
              <a:rPr lang="en-US" sz="2800" b="1" dirty="0" err="1"/>
              <a:t>Udin</a:t>
            </a:r>
            <a:r>
              <a:rPr lang="en-US" sz="2800" b="1" dirty="0"/>
              <a:t>?</a:t>
            </a:r>
          </a:p>
        </p:txBody>
      </p:sp>
      <p:sp>
        <p:nvSpPr>
          <p:cNvPr id="8" name="Tampungan Konten 2">
            <a:extLst>
              <a:ext uri="{FF2B5EF4-FFF2-40B4-BE49-F238E27FC236}">
                <a16:creationId xmlns:a16="http://schemas.microsoft.com/office/drawing/2014/main" id="{7207EAD0-2A10-44C6-844E-B80F2B25A6FC}"/>
              </a:ext>
            </a:extLst>
          </p:cNvPr>
          <p:cNvSpPr txBox="1">
            <a:spLocks/>
          </p:cNvSpPr>
          <p:nvPr/>
        </p:nvSpPr>
        <p:spPr>
          <a:xfrm>
            <a:off x="573156" y="3200122"/>
            <a:ext cx="11380305" cy="8513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dirty="0">
                <a:latin typeface="+mj-lt"/>
              </a:rPr>
              <a:t>Yang </a:t>
            </a:r>
            <a:r>
              <a:rPr lang="en-US" dirty="0" err="1">
                <a:latin typeface="+mj-lt"/>
              </a:rPr>
              <a:t>membawa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buah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tangan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untuk</a:t>
            </a:r>
            <a:r>
              <a:rPr lang="en-US" dirty="0">
                <a:latin typeface="+mj-lt"/>
              </a:rPr>
              <a:t> Mutiara dan </a:t>
            </a:r>
            <a:r>
              <a:rPr lang="en-US" dirty="0" err="1">
                <a:latin typeface="+mj-lt"/>
              </a:rPr>
              <a:t>Udin</a:t>
            </a:r>
            <a:r>
              <a:rPr lang="en-US" dirty="0">
                <a:latin typeface="+mj-lt"/>
              </a:rPr>
              <a:t> </a:t>
            </a:r>
            <a:r>
              <a:rPr lang="en-US" dirty="0" err="1">
                <a:latin typeface="+mj-lt"/>
              </a:rPr>
              <a:t>adalah</a:t>
            </a:r>
            <a:r>
              <a:rPr lang="en-US" dirty="0">
                <a:latin typeface="+mj-lt"/>
              </a:rPr>
              <a:t> </a:t>
            </a:r>
            <a:r>
              <a:rPr lang="en-US" dirty="0">
                <a:solidFill>
                  <a:srgbClr val="FF0000"/>
                </a:solidFill>
                <a:latin typeface="+mj-lt"/>
              </a:rPr>
              <a:t>Ayah dan Ibu.</a:t>
            </a:r>
          </a:p>
        </p:txBody>
      </p:sp>
      <p:sp>
        <p:nvSpPr>
          <p:cNvPr id="9" name="Judul 1">
            <a:extLst>
              <a:ext uri="{FF2B5EF4-FFF2-40B4-BE49-F238E27FC236}">
                <a16:creationId xmlns:a16="http://schemas.microsoft.com/office/drawing/2014/main" id="{32D85E10-F416-47DE-A1FC-A51B463882DD}"/>
              </a:ext>
            </a:extLst>
          </p:cNvPr>
          <p:cNvSpPr txBox="1">
            <a:spLocks/>
          </p:cNvSpPr>
          <p:nvPr/>
        </p:nvSpPr>
        <p:spPr>
          <a:xfrm>
            <a:off x="573155" y="4360997"/>
            <a:ext cx="11184835" cy="4569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/>
              <a:t>3. </a:t>
            </a:r>
            <a:r>
              <a:rPr lang="en-US" sz="2800" b="1" dirty="0" err="1"/>
              <a:t>Siapa</a:t>
            </a:r>
            <a:r>
              <a:rPr lang="en-US" sz="2800" b="1" dirty="0"/>
              <a:t> yang </a:t>
            </a:r>
            <a:r>
              <a:rPr lang="en-US" sz="2800" b="1" dirty="0" err="1"/>
              <a:t>mendapatkan</a:t>
            </a:r>
            <a:r>
              <a:rPr lang="en-US" sz="2800" b="1" dirty="0"/>
              <a:t> </a:t>
            </a:r>
            <a:r>
              <a:rPr lang="en-US" sz="2800" b="1" dirty="0" err="1"/>
              <a:t>buku</a:t>
            </a:r>
            <a:r>
              <a:rPr lang="en-US" sz="2800" b="1" dirty="0"/>
              <a:t> </a:t>
            </a:r>
            <a:r>
              <a:rPr lang="en-US" sz="2800" b="1" dirty="0" err="1"/>
              <a:t>cerita</a:t>
            </a:r>
            <a:r>
              <a:rPr lang="en-US" sz="2800" b="1" dirty="0"/>
              <a:t>?</a:t>
            </a:r>
          </a:p>
        </p:txBody>
      </p:sp>
      <p:sp>
        <p:nvSpPr>
          <p:cNvPr id="10" name="Tampungan Konten 2">
            <a:extLst>
              <a:ext uri="{FF2B5EF4-FFF2-40B4-BE49-F238E27FC236}">
                <a16:creationId xmlns:a16="http://schemas.microsoft.com/office/drawing/2014/main" id="{88C43D64-1501-4E67-8E9D-33A46D10B3EF}"/>
              </a:ext>
            </a:extLst>
          </p:cNvPr>
          <p:cNvSpPr txBox="1">
            <a:spLocks/>
          </p:cNvSpPr>
          <p:nvPr/>
        </p:nvSpPr>
        <p:spPr>
          <a:xfrm>
            <a:off x="573156" y="4902194"/>
            <a:ext cx="11380305" cy="8513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Yang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buku</a:t>
            </a:r>
            <a:r>
              <a:rPr lang="en-US" dirty="0"/>
              <a:t> </a:t>
            </a:r>
            <a:r>
              <a:rPr lang="en-US" dirty="0" err="1"/>
              <a:t>cerita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Mutiara</a:t>
            </a:r>
          </a:p>
        </p:txBody>
      </p:sp>
      <p:sp>
        <p:nvSpPr>
          <p:cNvPr id="11" name="Kotak Teks 10">
            <a:extLst>
              <a:ext uri="{FF2B5EF4-FFF2-40B4-BE49-F238E27FC236}">
                <a16:creationId xmlns:a16="http://schemas.microsoft.com/office/drawing/2014/main" id="{6E809D77-356B-4153-A322-C8B3FBB406C1}"/>
              </a:ext>
            </a:extLst>
          </p:cNvPr>
          <p:cNvSpPr txBox="1"/>
          <p:nvPr/>
        </p:nvSpPr>
        <p:spPr>
          <a:xfrm>
            <a:off x="974035" y="297899"/>
            <a:ext cx="102439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latin typeface="Century Gothic" panose="020B0502020202020204" pitchFamily="34" charset="0"/>
              </a:rPr>
              <a:t>Jawablah</a:t>
            </a:r>
            <a:r>
              <a:rPr lang="en-US" sz="3200" b="1" dirty="0">
                <a:latin typeface="Century Gothic" panose="020B0502020202020204" pitchFamily="34" charset="0"/>
              </a:rPr>
              <a:t> </a:t>
            </a:r>
            <a:r>
              <a:rPr lang="en-US" sz="3200" b="1" dirty="0" err="1">
                <a:latin typeface="Century Gothic" panose="020B0502020202020204" pitchFamily="34" charset="0"/>
              </a:rPr>
              <a:t>pertanyaan</a:t>
            </a:r>
            <a:r>
              <a:rPr lang="en-US" sz="3200" b="1" dirty="0">
                <a:latin typeface="Century Gothic" panose="020B0502020202020204" pitchFamily="34" charset="0"/>
              </a:rPr>
              <a:t> di </a:t>
            </a:r>
            <a:r>
              <a:rPr lang="en-US" sz="3200" b="1" dirty="0" err="1">
                <a:latin typeface="Century Gothic" panose="020B0502020202020204" pitchFamily="34" charset="0"/>
              </a:rPr>
              <a:t>bawah</a:t>
            </a:r>
            <a:r>
              <a:rPr lang="en-US" sz="3200" b="1" dirty="0">
                <a:latin typeface="Century Gothic" panose="020B0502020202020204" pitchFamily="34" charset="0"/>
              </a:rPr>
              <a:t> </a:t>
            </a:r>
            <a:r>
              <a:rPr lang="en-US" sz="3200" b="1" dirty="0" err="1">
                <a:latin typeface="Century Gothic" panose="020B0502020202020204" pitchFamily="34" charset="0"/>
              </a:rPr>
              <a:t>ini</a:t>
            </a:r>
            <a:r>
              <a:rPr lang="en-US" sz="3200" b="1" dirty="0">
                <a:latin typeface="Century Gothic" panose="020B0502020202020204" pitchFamily="34" charset="0"/>
              </a:rPr>
              <a:t> </a:t>
            </a:r>
            <a:r>
              <a:rPr lang="en-US" sz="3200" b="1" dirty="0" err="1">
                <a:latin typeface="Century Gothic" panose="020B0502020202020204" pitchFamily="34" charset="0"/>
              </a:rPr>
              <a:t>dengan</a:t>
            </a:r>
            <a:r>
              <a:rPr lang="en-US" sz="3200" b="1" dirty="0">
                <a:latin typeface="Century Gothic" panose="020B0502020202020204" pitchFamily="34" charset="0"/>
              </a:rPr>
              <a:t> </a:t>
            </a:r>
            <a:r>
              <a:rPr lang="en-US" sz="3200" b="1" dirty="0" err="1">
                <a:latin typeface="Century Gothic" panose="020B0502020202020204" pitchFamily="34" charset="0"/>
              </a:rPr>
              <a:t>benar</a:t>
            </a:r>
            <a:r>
              <a:rPr lang="en-US" sz="3200" b="1" dirty="0">
                <a:latin typeface="Century Gothic" panose="020B0502020202020204" pitchFamily="34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85068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8" grpId="0" build="p"/>
      <p:bldP spid="9" grpId="0"/>
      <p:bldP spid="10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5187FB5D-6E4A-4DFA-9A55-4277ACC3AC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760455"/>
            <a:ext cx="10515600" cy="668545"/>
          </a:xfrm>
        </p:spPr>
        <p:txBody>
          <a:bodyPr>
            <a:normAutofit fontScale="90000"/>
          </a:bodyPr>
          <a:lstStyle/>
          <a:p>
            <a:r>
              <a:rPr lang="en-US" sz="3200" dirty="0"/>
              <a:t>5.  </a:t>
            </a:r>
            <a:r>
              <a:rPr lang="en-US" sz="3200" dirty="0" err="1"/>
              <a:t>Bagaimana</a:t>
            </a:r>
            <a:r>
              <a:rPr lang="en-US" sz="3200" dirty="0"/>
              <a:t> </a:t>
            </a:r>
            <a:r>
              <a:rPr lang="en-US" sz="3200" dirty="0" err="1"/>
              <a:t>perasaan</a:t>
            </a:r>
            <a:r>
              <a:rPr lang="en-US" sz="3200" dirty="0"/>
              <a:t> ayah dan </a:t>
            </a:r>
            <a:r>
              <a:rPr lang="en-US" sz="3200" dirty="0" err="1"/>
              <a:t>ibu</a:t>
            </a:r>
            <a:r>
              <a:rPr lang="en-US" sz="3200" dirty="0"/>
              <a:t> </a:t>
            </a:r>
            <a:r>
              <a:rPr lang="en-US" sz="3200" dirty="0" err="1"/>
              <a:t>melihat</a:t>
            </a:r>
            <a:r>
              <a:rPr lang="en-US" sz="3200" dirty="0"/>
              <a:t> </a:t>
            </a:r>
            <a:r>
              <a:rPr lang="en-US" sz="3200" dirty="0" err="1"/>
              <a:t>buah</a:t>
            </a:r>
            <a:r>
              <a:rPr lang="en-US" sz="3200" dirty="0"/>
              <a:t> </a:t>
            </a:r>
            <a:r>
              <a:rPr lang="en-US" sz="3200" dirty="0" err="1"/>
              <a:t>hati</a:t>
            </a:r>
            <a:r>
              <a:rPr lang="en-US" sz="3200" dirty="0"/>
              <a:t> </a:t>
            </a:r>
            <a:r>
              <a:rPr lang="en-US" sz="3200" dirty="0" err="1"/>
              <a:t>mereka</a:t>
            </a:r>
            <a:r>
              <a:rPr lang="en-US" sz="3200" dirty="0"/>
              <a:t> </a:t>
            </a:r>
            <a:r>
              <a:rPr lang="en-US" sz="3200" dirty="0" err="1"/>
              <a:t>selalu</a:t>
            </a:r>
            <a:r>
              <a:rPr lang="en-US" sz="3200" dirty="0"/>
              <a:t>    </a:t>
            </a:r>
            <a:r>
              <a:rPr lang="en-US" sz="3200" dirty="0" err="1"/>
              <a:t>rukun</a:t>
            </a:r>
            <a:r>
              <a:rPr lang="en-US" sz="3200" dirty="0"/>
              <a:t> ?</a:t>
            </a:r>
          </a:p>
        </p:txBody>
      </p:sp>
      <p:sp>
        <p:nvSpPr>
          <p:cNvPr id="3" name="Tampungan Konten 2">
            <a:extLst>
              <a:ext uri="{FF2B5EF4-FFF2-40B4-BE49-F238E27FC236}">
                <a16:creationId xmlns:a16="http://schemas.microsoft.com/office/drawing/2014/main" id="{660EE5A6-37E9-4346-862D-E56C5B3B50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4913" y="3790399"/>
            <a:ext cx="10515600" cy="559766"/>
          </a:xfrm>
        </p:spPr>
        <p:txBody>
          <a:bodyPr>
            <a:noAutofit/>
          </a:bodyPr>
          <a:lstStyle/>
          <a:p>
            <a:r>
              <a:rPr lang="en-US" dirty="0" err="1">
                <a:latin typeface="+mj-lt"/>
              </a:rPr>
              <a:t>Perasaan</a:t>
            </a:r>
            <a:r>
              <a:rPr lang="en-US" dirty="0"/>
              <a:t> ayah dan </a:t>
            </a:r>
            <a:r>
              <a:rPr lang="en-US" dirty="0" err="1"/>
              <a:t>ibu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buah</a:t>
            </a:r>
            <a:r>
              <a:rPr lang="en-US" dirty="0"/>
              <a:t> </a:t>
            </a:r>
            <a:r>
              <a:rPr lang="en-US" dirty="0" err="1"/>
              <a:t>hati</a:t>
            </a:r>
            <a:r>
              <a:rPr lang="en-US" dirty="0"/>
              <a:t>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selalu</a:t>
            </a:r>
            <a:r>
              <a:rPr lang="en-US" dirty="0"/>
              <a:t> </a:t>
            </a:r>
            <a:r>
              <a:rPr lang="en-US" dirty="0" err="1"/>
              <a:t>rukun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Bahagia.</a:t>
            </a:r>
            <a:endParaRPr lang="en-US" dirty="0"/>
          </a:p>
        </p:txBody>
      </p:sp>
      <p:sp>
        <p:nvSpPr>
          <p:cNvPr id="4" name="Judul 1">
            <a:extLst>
              <a:ext uri="{FF2B5EF4-FFF2-40B4-BE49-F238E27FC236}">
                <a16:creationId xmlns:a16="http://schemas.microsoft.com/office/drawing/2014/main" id="{0673BF87-60EE-451D-A04E-68996D96D2D2}"/>
              </a:ext>
            </a:extLst>
          </p:cNvPr>
          <p:cNvSpPr txBox="1">
            <a:spLocks/>
          </p:cNvSpPr>
          <p:nvPr/>
        </p:nvSpPr>
        <p:spPr>
          <a:xfrm>
            <a:off x="990600" y="1127125"/>
            <a:ext cx="10515600" cy="6685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/>
              <a:t>4. </a:t>
            </a:r>
            <a:r>
              <a:rPr lang="en-US" sz="3200" dirty="0" err="1"/>
              <a:t>Siapa</a:t>
            </a:r>
            <a:r>
              <a:rPr lang="en-US" sz="3200" dirty="0"/>
              <a:t> yang </a:t>
            </a:r>
            <a:r>
              <a:rPr lang="en-US" sz="3200" dirty="0" err="1"/>
              <a:t>mendapatkan</a:t>
            </a:r>
            <a:r>
              <a:rPr lang="en-US" sz="3200" dirty="0"/>
              <a:t> </a:t>
            </a:r>
            <a:r>
              <a:rPr lang="en-US" sz="3200" dirty="0" err="1"/>
              <a:t>mainan</a:t>
            </a:r>
            <a:r>
              <a:rPr lang="en-US" sz="3200" dirty="0"/>
              <a:t>?</a:t>
            </a:r>
          </a:p>
        </p:txBody>
      </p:sp>
      <p:sp>
        <p:nvSpPr>
          <p:cNvPr id="5" name="Tampungan Konten 2">
            <a:extLst>
              <a:ext uri="{FF2B5EF4-FFF2-40B4-BE49-F238E27FC236}">
                <a16:creationId xmlns:a16="http://schemas.microsoft.com/office/drawing/2014/main" id="{4E5587C8-BD00-4C23-8B39-127DABAAF8D2}"/>
              </a:ext>
            </a:extLst>
          </p:cNvPr>
          <p:cNvSpPr txBox="1">
            <a:spLocks/>
          </p:cNvSpPr>
          <p:nvPr/>
        </p:nvSpPr>
        <p:spPr>
          <a:xfrm>
            <a:off x="1520687" y="1948070"/>
            <a:ext cx="10515600" cy="5597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Yang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mainan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Udin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7199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000" b="1" dirty="0">
                <a:solidFill>
                  <a:srgbClr val="002060"/>
                </a:solidFill>
                <a:latin typeface="Charlemagne Std" panose="00000800000000000000" pitchFamily="50" charset="0"/>
              </a:rPr>
              <a:t>TERIMAKASIH</a:t>
            </a:r>
          </a:p>
        </p:txBody>
      </p:sp>
    </p:spTree>
    <p:extLst>
      <p:ext uri="{BB962C8B-B14F-4D97-AF65-F5344CB8AC3E}">
        <p14:creationId xmlns:p14="http://schemas.microsoft.com/office/powerpoint/2010/main" val="319608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416" y="1610018"/>
            <a:ext cx="10515600" cy="2627086"/>
          </a:xfrm>
        </p:spPr>
        <p:txBody>
          <a:bodyPr>
            <a:noAutofit/>
          </a:bodyPr>
          <a:lstStyle/>
          <a:p>
            <a:r>
              <a:rPr lang="en-US" sz="4800" b="1" dirty="0" err="1">
                <a:latin typeface="Adobe Caslon Pro Bold" panose="0205070206050A020403" pitchFamily="18" charset="0"/>
              </a:rPr>
              <a:t>Ungkapan</a:t>
            </a:r>
            <a:r>
              <a:rPr lang="en-US" sz="4800" b="1" dirty="0">
                <a:latin typeface="Adobe Caslon Pro Bold" panose="0205070206050A020403" pitchFamily="18" charset="0"/>
              </a:rPr>
              <a:t> </a:t>
            </a:r>
            <a:r>
              <a:rPr lang="en-US" sz="4800" b="1" dirty="0" err="1">
                <a:latin typeface="Adobe Caslon Pro Bold" panose="0205070206050A020403" pitchFamily="18" charset="0"/>
              </a:rPr>
              <a:t>adalah</a:t>
            </a:r>
            <a:r>
              <a:rPr lang="en-US" sz="4800" b="1" dirty="0">
                <a:latin typeface="Adobe Caslon Pro Bold" panose="0205070206050A020403" pitchFamily="18" charset="0"/>
              </a:rPr>
              <a:t> </a:t>
            </a:r>
            <a:r>
              <a:rPr lang="en-US" sz="4800" b="1" dirty="0" err="1">
                <a:latin typeface="Adobe Caslon Pro Bold" panose="0205070206050A020403" pitchFamily="18" charset="0"/>
              </a:rPr>
              <a:t>gabungan</a:t>
            </a:r>
            <a:r>
              <a:rPr lang="en-US" sz="4800" b="1" dirty="0">
                <a:latin typeface="Adobe Caslon Pro Bold" panose="0205070206050A020403" pitchFamily="18" charset="0"/>
              </a:rPr>
              <a:t> kata yang </a:t>
            </a:r>
            <a:r>
              <a:rPr lang="en-US" sz="4800" b="1" dirty="0" err="1">
                <a:latin typeface="Adobe Caslon Pro Bold" panose="0205070206050A020403" pitchFamily="18" charset="0"/>
              </a:rPr>
              <a:t>memiliki</a:t>
            </a:r>
            <a:r>
              <a:rPr lang="en-US" sz="4800" b="1" dirty="0">
                <a:latin typeface="Adobe Caslon Pro Bold" panose="0205070206050A020403" pitchFamily="18" charset="0"/>
              </a:rPr>
              <a:t> </a:t>
            </a:r>
            <a:r>
              <a:rPr lang="en-US" sz="4800" b="1" dirty="0" err="1">
                <a:latin typeface="Adobe Caslon Pro Bold" panose="0205070206050A020403" pitchFamily="18" charset="0"/>
              </a:rPr>
              <a:t>arti</a:t>
            </a:r>
            <a:r>
              <a:rPr lang="en-US" sz="4800" b="1" dirty="0">
                <a:latin typeface="Adobe Caslon Pro Bold" panose="0205070206050A020403" pitchFamily="18" charset="0"/>
              </a:rPr>
              <a:t> </a:t>
            </a:r>
            <a:r>
              <a:rPr lang="en-US" sz="4800" b="1" dirty="0" err="1">
                <a:latin typeface="Adobe Caslon Pro Bold" panose="0205070206050A020403" pitchFamily="18" charset="0"/>
              </a:rPr>
              <a:t>berbeda</a:t>
            </a:r>
            <a:r>
              <a:rPr lang="en-US" sz="4800" b="1" dirty="0">
                <a:latin typeface="Adobe Caslon Pro Bold" panose="0205070206050A020403" pitchFamily="18" charset="0"/>
              </a:rPr>
              <a:t> </a:t>
            </a:r>
            <a:r>
              <a:rPr lang="en-US" sz="4800" b="1" dirty="0" err="1">
                <a:latin typeface="Adobe Caslon Pro Bold" panose="0205070206050A020403" pitchFamily="18" charset="0"/>
              </a:rPr>
              <a:t>dengan</a:t>
            </a:r>
            <a:r>
              <a:rPr lang="en-US" sz="4800" b="1" dirty="0">
                <a:latin typeface="Adobe Caslon Pro Bold" panose="0205070206050A020403" pitchFamily="18" charset="0"/>
              </a:rPr>
              <a:t> kata </a:t>
            </a:r>
            <a:r>
              <a:rPr lang="en-US" sz="4800" b="1" dirty="0" err="1">
                <a:latin typeface="Adobe Caslon Pro Bold" panose="0205070206050A020403" pitchFamily="18" charset="0"/>
              </a:rPr>
              <a:t>asalnya</a:t>
            </a:r>
            <a:r>
              <a:rPr lang="en-US" sz="4800" b="1" dirty="0">
                <a:latin typeface="Adobe Caslon Pro Bold" panose="0205070206050A0204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0312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047" y="388845"/>
            <a:ext cx="10013576" cy="998585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>
                <a:latin typeface="Adobe Caslon Pro Bold" panose="0205070206050A020403" pitchFamily="18" charset="0"/>
              </a:rPr>
              <a:t>Contoh</a:t>
            </a:r>
            <a:r>
              <a:rPr lang="en-US" sz="4800" b="1" dirty="0">
                <a:latin typeface="Adobe Caslon Pro Bold" panose="0205070206050A020403" pitchFamily="18" charset="0"/>
              </a:rPr>
              <a:t> </a:t>
            </a:r>
            <a:r>
              <a:rPr lang="en-US" sz="4800" b="1" dirty="0" err="1">
                <a:latin typeface="Adobe Caslon Pro Bold" panose="0205070206050A020403" pitchFamily="18" charset="0"/>
              </a:rPr>
              <a:t>ungkapan</a:t>
            </a:r>
            <a:r>
              <a:rPr lang="en-US" sz="4800" b="1" dirty="0">
                <a:latin typeface="Adobe Caslon Pro Bold" panose="0205070206050A020403" pitchFamily="18" charset="0"/>
              </a:rPr>
              <a:t> </a:t>
            </a:r>
            <a:r>
              <a:rPr lang="en-US" sz="4800" b="1" dirty="0" err="1">
                <a:latin typeface="Adobe Caslon Pro Bold" panose="0205070206050A020403" pitchFamily="18" charset="0"/>
              </a:rPr>
              <a:t>dan</a:t>
            </a:r>
            <a:r>
              <a:rPr lang="en-US" sz="4800" b="1" dirty="0">
                <a:latin typeface="Adobe Caslon Pro Bold" panose="0205070206050A020403" pitchFamily="18" charset="0"/>
              </a:rPr>
              <a:t> </a:t>
            </a:r>
            <a:r>
              <a:rPr lang="en-US" sz="4800" b="1" dirty="0" err="1">
                <a:latin typeface="Adobe Caslon Pro Bold" panose="0205070206050A020403" pitchFamily="18" charset="0"/>
              </a:rPr>
              <a:t>artinya</a:t>
            </a:r>
            <a:r>
              <a:rPr lang="en-US" sz="4800" b="1" dirty="0">
                <a:latin typeface="Adobe Caslon Pro Bold" panose="0205070206050A020403" pitchFamily="18" charset="0"/>
              </a:rPr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847" y="2132295"/>
            <a:ext cx="11196918" cy="5492187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4000" dirty="0" err="1">
                <a:solidFill>
                  <a:srgbClr val="C00000"/>
                </a:solidFill>
                <a:latin typeface="Arial Black" pitchFamily="34" charset="0"/>
              </a:rPr>
              <a:t>Buah</a:t>
            </a:r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Arial Black" pitchFamily="34" charset="0"/>
              </a:rPr>
              <a:t>tangan</a:t>
            </a:r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: </a:t>
            </a:r>
            <a:r>
              <a:rPr lang="en-US" sz="4000" dirty="0" err="1">
                <a:solidFill>
                  <a:srgbClr val="C00000"/>
                </a:solidFill>
                <a:latin typeface="Arial Black" pitchFamily="34" charset="0"/>
              </a:rPr>
              <a:t>oleh-oleh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  <a:p>
            <a:pPr marL="0" indent="0">
              <a:buNone/>
            </a:pPr>
            <a:r>
              <a:rPr lang="en-US" sz="4000" b="1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Contoh</a:t>
            </a:r>
            <a:r>
              <a:rPr lang="en-US" sz="4000" b="1" dirty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: </a:t>
            </a:r>
            <a:r>
              <a:rPr lang="en-US" sz="4000" b="1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Ibu</a:t>
            </a:r>
            <a:r>
              <a:rPr lang="en-US" sz="4000" b="1" dirty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membawa</a:t>
            </a:r>
            <a:r>
              <a:rPr lang="en-US" sz="4000" b="1" dirty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buah</a:t>
            </a:r>
            <a:r>
              <a:rPr lang="en-US" sz="4000" b="1" dirty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tangan</a:t>
            </a:r>
            <a:r>
              <a:rPr lang="en-US" sz="4000" b="1" dirty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untuk</a:t>
            </a:r>
            <a:r>
              <a:rPr lang="en-US" sz="4000" b="1" dirty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 Mira. </a:t>
            </a:r>
          </a:p>
          <a:p>
            <a:pPr lvl="0"/>
            <a:endParaRPr lang="en-US" sz="4000" dirty="0">
              <a:latin typeface="Arial Black" pitchFamily="34" charset="0"/>
            </a:endParaRPr>
          </a:p>
          <a:p>
            <a:pPr lvl="0">
              <a:buNone/>
            </a:pPr>
            <a:endParaRPr lang="en-US" sz="4000" dirty="0">
              <a:latin typeface="Adobe Caslon Pro Bold" panose="0205070206050A020403" pitchFamily="18" charset="0"/>
            </a:endParaRPr>
          </a:p>
          <a:p>
            <a:pPr lvl="0">
              <a:buNone/>
            </a:pPr>
            <a:endParaRPr lang="en-US" sz="4000" dirty="0">
              <a:latin typeface="Adobe Caslon Pro Bold" panose="0205070206050A020403" pitchFamily="18" charset="0"/>
            </a:endParaRPr>
          </a:p>
          <a:p>
            <a:pPr lvl="0"/>
            <a:endParaRPr lang="en-US" sz="4000" dirty="0">
              <a:latin typeface="Adobe Caslon Pro Bold" panose="0205070206050A020403" pitchFamily="18" charset="0"/>
            </a:endParaRPr>
          </a:p>
          <a:p>
            <a:pPr lvl="0"/>
            <a:endParaRPr lang="en-US" sz="4000" dirty="0">
              <a:latin typeface="Adobe Caslon Pro Bold" panose="0205070206050A020403" pitchFamily="18" charset="0"/>
            </a:endParaRPr>
          </a:p>
          <a:p>
            <a:pPr lvl="0">
              <a:buNone/>
            </a:pPr>
            <a:endParaRPr lang="en-US" sz="4000" dirty="0">
              <a:latin typeface="Adobe Caslon Pro Bold" panose="0205070206050A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9025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>
                <a:solidFill>
                  <a:srgbClr val="C00000"/>
                </a:solidFill>
              </a:rPr>
              <a:t>Kutu </a:t>
            </a:r>
            <a:r>
              <a:rPr lang="en-US" sz="3600" b="1" dirty="0" err="1">
                <a:solidFill>
                  <a:srgbClr val="C00000"/>
                </a:solidFill>
              </a:rPr>
              <a:t>buku</a:t>
            </a:r>
            <a:r>
              <a:rPr lang="en-US" sz="3600" b="1" dirty="0">
                <a:solidFill>
                  <a:srgbClr val="C00000"/>
                </a:solidFill>
              </a:rPr>
              <a:t> : </a:t>
            </a:r>
            <a:r>
              <a:rPr lang="en-US" sz="3600" b="1" dirty="0" err="1">
                <a:solidFill>
                  <a:srgbClr val="C00000"/>
                </a:solidFill>
              </a:rPr>
              <a:t>gemar</a:t>
            </a:r>
            <a:r>
              <a:rPr lang="en-US" sz="3600" b="1" dirty="0">
                <a:solidFill>
                  <a:srgbClr val="C00000"/>
                </a:solidFill>
              </a:rPr>
              <a:t>/</a:t>
            </a:r>
            <a:r>
              <a:rPr lang="en-US" sz="3600" b="1" dirty="0" err="1">
                <a:solidFill>
                  <a:srgbClr val="C00000"/>
                </a:solidFill>
              </a:rPr>
              <a:t>suka</a:t>
            </a:r>
            <a:r>
              <a:rPr lang="en-US" sz="3600" b="1" dirty="0">
                <a:solidFill>
                  <a:srgbClr val="C00000"/>
                </a:solidFill>
              </a:rPr>
              <a:t> </a:t>
            </a:r>
            <a:r>
              <a:rPr lang="en-US" sz="3600" b="1" dirty="0" err="1">
                <a:solidFill>
                  <a:srgbClr val="C00000"/>
                </a:solidFill>
              </a:rPr>
              <a:t>membaca</a:t>
            </a:r>
            <a:endParaRPr lang="en-US" sz="3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3600" b="1" dirty="0" err="1">
                <a:solidFill>
                  <a:srgbClr val="002060"/>
                </a:solidFill>
              </a:rPr>
              <a:t>Contohnya</a:t>
            </a:r>
            <a:r>
              <a:rPr lang="en-US" sz="3600" b="1" dirty="0">
                <a:solidFill>
                  <a:srgbClr val="002060"/>
                </a:solidFill>
              </a:rPr>
              <a:t> : Andi </a:t>
            </a:r>
            <a:r>
              <a:rPr lang="en-US" sz="3600" b="1" dirty="0" err="1">
                <a:solidFill>
                  <a:srgbClr val="002060"/>
                </a:solidFill>
              </a:rPr>
              <a:t>dijuluki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kutu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buku</a:t>
            </a:r>
            <a:r>
              <a:rPr lang="en-US" sz="3600" b="1" dirty="0">
                <a:solidFill>
                  <a:srgbClr val="002060"/>
                </a:solidFill>
              </a:rPr>
              <a:t>, </a:t>
            </a:r>
            <a:r>
              <a:rPr lang="en-US" sz="3600" b="1" dirty="0" err="1">
                <a:solidFill>
                  <a:srgbClr val="002060"/>
                </a:solidFill>
              </a:rPr>
              <a:t>karena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ia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sangat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senang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membaca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buku</a:t>
            </a:r>
            <a:r>
              <a:rPr lang="en-US" sz="3600" b="1" dirty="0">
                <a:solidFill>
                  <a:srgbClr val="C0000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473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b="1" dirty="0" err="1">
                <a:solidFill>
                  <a:srgbClr val="C00000"/>
                </a:solidFill>
              </a:rPr>
              <a:t>Bintang</a:t>
            </a:r>
            <a:r>
              <a:rPr lang="en-US" sz="4400" b="1" dirty="0">
                <a:solidFill>
                  <a:srgbClr val="C00000"/>
                </a:solidFill>
              </a:rPr>
              <a:t> </a:t>
            </a:r>
            <a:r>
              <a:rPr lang="en-US" sz="4400" b="1" dirty="0" err="1">
                <a:solidFill>
                  <a:srgbClr val="C00000"/>
                </a:solidFill>
              </a:rPr>
              <a:t>lapangan</a:t>
            </a:r>
            <a:r>
              <a:rPr lang="en-US" sz="4400" b="1" dirty="0">
                <a:solidFill>
                  <a:srgbClr val="C00000"/>
                </a:solidFill>
              </a:rPr>
              <a:t> : </a:t>
            </a:r>
            <a:r>
              <a:rPr lang="en-US" sz="4400" b="1" dirty="0" err="1">
                <a:solidFill>
                  <a:srgbClr val="C00000"/>
                </a:solidFill>
              </a:rPr>
              <a:t>idola</a:t>
            </a:r>
            <a:endParaRPr lang="en-US" sz="4400" b="1" dirty="0">
              <a:solidFill>
                <a:srgbClr val="C00000"/>
              </a:solidFill>
            </a:endParaRPr>
          </a:p>
          <a:p>
            <a:r>
              <a:rPr lang="en-US" sz="4400" b="1" dirty="0" err="1">
                <a:solidFill>
                  <a:srgbClr val="002060"/>
                </a:solidFill>
              </a:rPr>
              <a:t>Contohnya:Udin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menjadi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bintang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lapangan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pada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pertadingan</a:t>
            </a:r>
            <a:r>
              <a:rPr lang="en-US" sz="4400" b="1" dirty="0">
                <a:solidFill>
                  <a:srgbClr val="002060"/>
                </a:solidFill>
              </a:rPr>
              <a:t> </a:t>
            </a:r>
            <a:r>
              <a:rPr lang="en-US" sz="4400" b="1" dirty="0" err="1">
                <a:solidFill>
                  <a:srgbClr val="002060"/>
                </a:solidFill>
              </a:rPr>
              <a:t>sepak</a:t>
            </a:r>
            <a:r>
              <a:rPr lang="en-US" sz="4400" b="1" dirty="0">
                <a:solidFill>
                  <a:srgbClr val="002060"/>
                </a:solidFill>
              </a:rPr>
              <a:t> bola.</a:t>
            </a:r>
          </a:p>
        </p:txBody>
      </p:sp>
    </p:spTree>
    <p:extLst>
      <p:ext uri="{BB962C8B-B14F-4D97-AF65-F5344CB8AC3E}">
        <p14:creationId xmlns:p14="http://schemas.microsoft.com/office/powerpoint/2010/main" val="343946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6142" y="524435"/>
            <a:ext cx="11271624" cy="5861851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Tinggi </a:t>
            </a:r>
            <a:r>
              <a:rPr lang="en-US" sz="4000" dirty="0" err="1">
                <a:solidFill>
                  <a:srgbClr val="C00000"/>
                </a:solidFill>
                <a:latin typeface="Arial Black" pitchFamily="34" charset="0"/>
              </a:rPr>
              <a:t>hati</a:t>
            </a:r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: </a:t>
            </a:r>
            <a:r>
              <a:rPr lang="en-US" sz="4000" dirty="0" err="1">
                <a:solidFill>
                  <a:srgbClr val="C00000"/>
                </a:solidFill>
                <a:latin typeface="Arial Black" pitchFamily="34" charset="0"/>
              </a:rPr>
              <a:t>sombong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  <a:p>
            <a:pPr marL="0" lvl="0" indent="0">
              <a:buNone/>
            </a:pPr>
            <a:r>
              <a:rPr lang="en-US" sz="4000" dirty="0" err="1">
                <a:solidFill>
                  <a:srgbClr val="002060"/>
                </a:solidFill>
                <a:latin typeface="Arial Black" pitchFamily="34" charset="0"/>
              </a:rPr>
              <a:t>Contoh</a:t>
            </a:r>
            <a:r>
              <a:rPr lang="en-US" sz="4000" dirty="0">
                <a:solidFill>
                  <a:srgbClr val="002060"/>
                </a:solidFill>
                <a:latin typeface="Arial Black" pitchFamily="34" charset="0"/>
              </a:rPr>
              <a:t> :Toni </a:t>
            </a:r>
            <a:r>
              <a:rPr lang="en-US" sz="4000" dirty="0" err="1">
                <a:solidFill>
                  <a:srgbClr val="002060"/>
                </a:solidFill>
                <a:latin typeface="Arial Black" pitchFamily="34" charset="0"/>
              </a:rPr>
              <a:t>dan</a:t>
            </a:r>
            <a:r>
              <a:rPr lang="en-US" sz="4000" dirty="0">
                <a:solidFill>
                  <a:srgbClr val="002060"/>
                </a:solidFill>
                <a:latin typeface="Arial Black" pitchFamily="34" charset="0"/>
              </a:rPr>
              <a:t> Mira </a:t>
            </a:r>
            <a:r>
              <a:rPr lang="en-US" sz="4000" dirty="0" err="1">
                <a:solidFill>
                  <a:srgbClr val="002060"/>
                </a:solidFill>
                <a:latin typeface="Arial Black" pitchFamily="34" charset="0"/>
              </a:rPr>
              <a:t>anak</a:t>
            </a:r>
            <a:r>
              <a:rPr lang="en-US" sz="4000" dirty="0">
                <a:solidFill>
                  <a:srgbClr val="002060"/>
                </a:solidFill>
                <a:latin typeface="Arial Black" pitchFamily="34" charset="0"/>
              </a:rPr>
              <a:t> yang </a:t>
            </a:r>
            <a:r>
              <a:rPr lang="en-US" sz="4000" dirty="0" err="1">
                <a:solidFill>
                  <a:srgbClr val="002060"/>
                </a:solidFill>
                <a:latin typeface="Arial Black" pitchFamily="34" charset="0"/>
              </a:rPr>
              <a:t>sombong</a:t>
            </a:r>
            <a:r>
              <a:rPr lang="en-US" sz="4000" dirty="0">
                <a:solidFill>
                  <a:srgbClr val="002060"/>
                </a:solidFill>
                <a:latin typeface="Arial Black" pitchFamily="34" charset="0"/>
              </a:rPr>
              <a:t>.</a:t>
            </a:r>
          </a:p>
          <a:p>
            <a:pPr lvl="0">
              <a:buNone/>
            </a:pPr>
            <a:endParaRPr lang="en-US" sz="4000" dirty="0">
              <a:solidFill>
                <a:srgbClr val="002060"/>
              </a:solidFill>
              <a:latin typeface="Arial Black" pitchFamily="34" charset="0"/>
            </a:endParaRPr>
          </a:p>
          <a:p>
            <a:pPr marL="0" lvl="0" indent="0">
              <a:buNone/>
            </a:pPr>
            <a:r>
              <a:rPr lang="en-US" sz="4000" dirty="0" err="1">
                <a:solidFill>
                  <a:srgbClr val="C00000"/>
                </a:solidFill>
                <a:latin typeface="Arial Black" pitchFamily="34" charset="0"/>
              </a:rPr>
              <a:t>Besar</a:t>
            </a:r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en-US" sz="4000" dirty="0" err="1">
                <a:solidFill>
                  <a:srgbClr val="C00000"/>
                </a:solidFill>
                <a:latin typeface="Arial Black" pitchFamily="34" charset="0"/>
              </a:rPr>
              <a:t>kepala</a:t>
            </a:r>
            <a:r>
              <a:rPr lang="en-US" sz="4000" dirty="0">
                <a:solidFill>
                  <a:srgbClr val="C00000"/>
                </a:solidFill>
                <a:latin typeface="Arial Black" pitchFamily="34" charset="0"/>
              </a:rPr>
              <a:t>	: </a:t>
            </a:r>
            <a:r>
              <a:rPr lang="en-US" sz="4000" dirty="0" err="1">
                <a:solidFill>
                  <a:srgbClr val="C00000"/>
                </a:solidFill>
                <a:latin typeface="Arial Black" pitchFamily="34" charset="0"/>
              </a:rPr>
              <a:t>sombong</a:t>
            </a:r>
            <a:endParaRPr lang="en-US" sz="4000" dirty="0">
              <a:solidFill>
                <a:srgbClr val="C00000"/>
              </a:solidFill>
              <a:latin typeface="Arial Black" pitchFamily="34" charset="0"/>
            </a:endParaRPr>
          </a:p>
          <a:p>
            <a:pPr marL="0" lvl="0" indent="0">
              <a:buNone/>
            </a:pPr>
            <a:r>
              <a:rPr lang="en-US" sz="4000" dirty="0" err="1">
                <a:solidFill>
                  <a:srgbClr val="002060"/>
                </a:solidFill>
                <a:latin typeface="Arial Black" pitchFamily="34" charset="0"/>
              </a:rPr>
              <a:t>Contoh:Anak</a:t>
            </a:r>
            <a:r>
              <a:rPr lang="en-US" sz="4000" dirty="0">
                <a:solidFill>
                  <a:srgbClr val="002060"/>
                </a:solidFill>
                <a:latin typeface="Arial Black" pitchFamily="34" charset="0"/>
              </a:rPr>
              <a:t> yang </a:t>
            </a:r>
            <a:r>
              <a:rPr lang="en-US" sz="4000" dirty="0" err="1">
                <a:solidFill>
                  <a:srgbClr val="002060"/>
                </a:solidFill>
                <a:latin typeface="Arial Black" pitchFamily="34" charset="0"/>
              </a:rPr>
              <a:t>besar</a:t>
            </a:r>
            <a:r>
              <a:rPr lang="en-US" sz="40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 Black" pitchFamily="34" charset="0"/>
              </a:rPr>
              <a:t>kepala</a:t>
            </a:r>
            <a:r>
              <a:rPr lang="en-US" sz="40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 Black" pitchFamily="34" charset="0"/>
              </a:rPr>
              <a:t>tidak</a:t>
            </a:r>
            <a:r>
              <a:rPr lang="en-US" sz="40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 Black" pitchFamily="34" charset="0"/>
              </a:rPr>
              <a:t>mempunya</a:t>
            </a:r>
            <a:r>
              <a:rPr lang="en-US" sz="4000" dirty="0">
                <a:solidFill>
                  <a:srgbClr val="002060"/>
                </a:solidFill>
                <a:latin typeface="Arial Black" pitchFamily="34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Arial Black" pitchFamily="34" charset="0"/>
              </a:rPr>
              <a:t>teman</a:t>
            </a:r>
            <a:r>
              <a:rPr lang="en-US" sz="4000" dirty="0">
                <a:solidFill>
                  <a:srgbClr val="002060"/>
                </a:solidFill>
                <a:latin typeface="Arial Black" pitchFamily="34" charset="0"/>
              </a:rPr>
              <a:t>.</a:t>
            </a:r>
          </a:p>
          <a:p>
            <a:endParaRPr lang="en-US" sz="4000" dirty="0">
              <a:solidFill>
                <a:srgbClr val="002060"/>
              </a:solidFill>
              <a:latin typeface="Adobe Caslon Pro Bold" panose="0205070206050A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58096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 err="1">
                <a:solidFill>
                  <a:srgbClr val="C00000"/>
                </a:solidFill>
              </a:rPr>
              <a:t>Ringan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tangan</a:t>
            </a:r>
            <a:r>
              <a:rPr lang="en-US" sz="4000" b="1" dirty="0">
                <a:solidFill>
                  <a:srgbClr val="C00000"/>
                </a:solidFill>
              </a:rPr>
              <a:t> : </a:t>
            </a:r>
            <a:r>
              <a:rPr lang="en-US" sz="4000" b="1" dirty="0" err="1">
                <a:solidFill>
                  <a:srgbClr val="C00000"/>
                </a:solidFill>
              </a:rPr>
              <a:t>suka</a:t>
            </a:r>
            <a:r>
              <a:rPr lang="en-US" sz="4000" b="1" dirty="0">
                <a:solidFill>
                  <a:srgbClr val="C00000"/>
                </a:solidFill>
              </a:rPr>
              <a:t> </a:t>
            </a:r>
            <a:r>
              <a:rPr lang="en-US" sz="4000" b="1" dirty="0" err="1">
                <a:solidFill>
                  <a:srgbClr val="C00000"/>
                </a:solidFill>
              </a:rPr>
              <a:t>menolong</a:t>
            </a:r>
            <a:endParaRPr lang="en-US" sz="4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4000" b="1" dirty="0" err="1">
                <a:solidFill>
                  <a:srgbClr val="002060"/>
                </a:solidFill>
              </a:rPr>
              <a:t>Contoh</a:t>
            </a:r>
            <a:r>
              <a:rPr lang="en-US" sz="4000" b="1" dirty="0">
                <a:solidFill>
                  <a:srgbClr val="002060"/>
                </a:solidFill>
              </a:rPr>
              <a:t>: Maya </a:t>
            </a:r>
            <a:r>
              <a:rPr lang="en-US" sz="4000" b="1" dirty="0" err="1">
                <a:solidFill>
                  <a:srgbClr val="002060"/>
                </a:solidFill>
              </a:rPr>
              <a:t>selalu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ringan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tangan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kepada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temannya</a:t>
            </a:r>
            <a:r>
              <a:rPr lang="en-US" sz="4000" b="1" dirty="0">
                <a:solidFill>
                  <a:srgbClr val="00206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97564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 err="1">
                <a:solidFill>
                  <a:srgbClr val="C00000"/>
                </a:solidFill>
                <a:latin typeface="Adobe Caslon Pro Bold" panose="0205070206050A020403" pitchFamily="18" charset="0"/>
              </a:rPr>
              <a:t>Rendah</a:t>
            </a:r>
            <a:r>
              <a:rPr lang="en-US" sz="3600" b="1" dirty="0">
                <a:solidFill>
                  <a:srgbClr val="C00000"/>
                </a:solidFill>
                <a:latin typeface="Adobe Caslon Pro Bold" panose="0205070206050A020403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dobe Caslon Pro Bold" panose="0205070206050A020403" pitchFamily="18" charset="0"/>
              </a:rPr>
              <a:t>hati</a:t>
            </a:r>
            <a:r>
              <a:rPr lang="en-US" sz="3600" b="1" dirty="0">
                <a:solidFill>
                  <a:srgbClr val="C00000"/>
                </a:solidFill>
                <a:latin typeface="Adobe Caslon Pro Bold" panose="0205070206050A020403" pitchFamily="18" charset="0"/>
              </a:rPr>
              <a:t> : </a:t>
            </a:r>
            <a:r>
              <a:rPr lang="en-US" sz="3600" b="1" dirty="0" err="1">
                <a:solidFill>
                  <a:srgbClr val="C00000"/>
                </a:solidFill>
                <a:latin typeface="Adobe Caslon Pro Bold" panose="0205070206050A020403" pitchFamily="18" charset="0"/>
              </a:rPr>
              <a:t>suka</a:t>
            </a:r>
            <a:r>
              <a:rPr lang="en-US" sz="3600" b="1" dirty="0">
                <a:solidFill>
                  <a:srgbClr val="C00000"/>
                </a:solidFill>
                <a:latin typeface="Adobe Caslon Pro Bold" panose="0205070206050A020403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latin typeface="Adobe Caslon Pro Bold" panose="0205070206050A020403" pitchFamily="18" charset="0"/>
              </a:rPr>
              <a:t>menolong</a:t>
            </a:r>
            <a:endParaRPr lang="en-US" sz="3600" b="1" dirty="0">
              <a:solidFill>
                <a:srgbClr val="C00000"/>
              </a:solidFill>
              <a:latin typeface="Adobe Caslon Pro Bold" panose="0205070206050A020403" pitchFamily="18" charset="0"/>
            </a:endParaRPr>
          </a:p>
          <a:p>
            <a:pPr marL="0" indent="0">
              <a:buNone/>
            </a:pPr>
            <a:r>
              <a:rPr lang="en-US" sz="3600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Contoh</a:t>
            </a:r>
            <a:r>
              <a:rPr lang="en-US" sz="3600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:Maria </a:t>
            </a:r>
            <a:r>
              <a:rPr lang="en-US" sz="3600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mempunyai</a:t>
            </a:r>
            <a:r>
              <a:rPr lang="en-US" sz="3600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banyak</a:t>
            </a:r>
            <a:r>
              <a:rPr lang="en-US" sz="3600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teman</a:t>
            </a:r>
            <a:r>
              <a:rPr lang="en-US" sz="3600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karena</a:t>
            </a:r>
            <a:r>
              <a:rPr lang="en-US" sz="3600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ia</a:t>
            </a:r>
            <a:r>
              <a:rPr lang="en-US" sz="3600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anak</a:t>
            </a:r>
            <a:r>
              <a:rPr lang="en-US" sz="3600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yang </a:t>
            </a:r>
            <a:r>
              <a:rPr lang="en-US" sz="3600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rendah</a:t>
            </a:r>
            <a:r>
              <a:rPr lang="en-US" sz="3600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 </a:t>
            </a:r>
            <a:r>
              <a:rPr lang="en-US" sz="3600" b="1" dirty="0" err="1">
                <a:solidFill>
                  <a:srgbClr val="002060"/>
                </a:solidFill>
                <a:latin typeface="Adobe Caslon Pro Bold" panose="0205070206050A020403" pitchFamily="18" charset="0"/>
              </a:rPr>
              <a:t>hati</a:t>
            </a:r>
            <a:r>
              <a:rPr lang="en-US" sz="3600" b="1" dirty="0">
                <a:solidFill>
                  <a:srgbClr val="002060"/>
                </a:solidFill>
                <a:latin typeface="Adobe Caslon Pro Bold" panose="0205070206050A020403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54401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Judul 1">
            <a:extLst>
              <a:ext uri="{FF2B5EF4-FFF2-40B4-BE49-F238E27FC236}">
                <a16:creationId xmlns:a16="http://schemas.microsoft.com/office/drawing/2014/main" id="{EE513B3E-5B12-4B02-8A27-F2E06B0314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556" y="-6798"/>
            <a:ext cx="10515600" cy="1325563"/>
          </a:xfrm>
        </p:spPr>
        <p:txBody>
          <a:bodyPr/>
          <a:lstStyle/>
          <a:p>
            <a:r>
              <a:rPr lang="en-US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Simaklah</a:t>
            </a:r>
            <a:r>
              <a:rPr lang="en-US" dirty="0">
                <a:solidFill>
                  <a:srgbClr val="C00000"/>
                </a:solidFill>
                <a:latin typeface="Century Gothic" panose="020B0502020202020204" pitchFamily="34" charset="0"/>
              </a:rPr>
              <a:t> Teks </a:t>
            </a:r>
            <a:r>
              <a:rPr lang="en-US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Bacaan</a:t>
            </a:r>
            <a:r>
              <a:rPr lang="en-US" dirty="0">
                <a:solidFill>
                  <a:srgbClr val="C00000"/>
                </a:solidFill>
                <a:latin typeface="Century Gothic" panose="020B0502020202020204" pitchFamily="34" charset="0"/>
              </a:rPr>
              <a:t> </a:t>
            </a:r>
            <a:r>
              <a:rPr lang="en-US" dirty="0" err="1">
                <a:solidFill>
                  <a:srgbClr val="C00000"/>
                </a:solidFill>
                <a:latin typeface="Century Gothic" panose="020B0502020202020204" pitchFamily="34" charset="0"/>
              </a:rPr>
              <a:t>Berikut</a:t>
            </a:r>
            <a:r>
              <a:rPr lang="en-US" dirty="0">
                <a:solidFill>
                  <a:srgbClr val="C00000"/>
                </a:solidFill>
                <a:latin typeface="Century Gothic" panose="020B0502020202020204" pitchFamily="34" charset="0"/>
              </a:rPr>
              <a:t>!</a:t>
            </a:r>
          </a:p>
        </p:txBody>
      </p:sp>
      <p:pic>
        <p:nvPicPr>
          <p:cNvPr id="5" name="Gambar 4">
            <a:extLst>
              <a:ext uri="{FF2B5EF4-FFF2-40B4-BE49-F238E27FC236}">
                <a16:creationId xmlns:a16="http://schemas.microsoft.com/office/drawing/2014/main" id="{D3086E2C-2069-45A4-9145-B103220A0F3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5461" y="1318765"/>
            <a:ext cx="9621078" cy="4883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979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667</TotalTime>
  <Words>249</Words>
  <Application>Microsoft Office PowerPoint</Application>
  <PresentationFormat>Layar Lebar</PresentationFormat>
  <Paragraphs>36</Paragraphs>
  <Slides>12</Slides>
  <Notes>0</Notes>
  <HiddenSlides>0</HiddenSlides>
  <MMClips>0</MMClips>
  <ScaleCrop>false</ScaleCrop>
  <HeadingPairs>
    <vt:vector size="6" baseType="variant">
      <vt:variant>
        <vt:lpstr>Font Dipakai</vt:lpstr>
      </vt:variant>
      <vt:variant>
        <vt:i4>8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12</vt:i4>
      </vt:variant>
    </vt:vector>
  </HeadingPairs>
  <TitlesOfParts>
    <vt:vector size="21" baseType="lpstr">
      <vt:lpstr>Adobe Caslon Pro Bold</vt:lpstr>
      <vt:lpstr>Aharoni</vt:lpstr>
      <vt:lpstr>Arial</vt:lpstr>
      <vt:lpstr>Arial Black</vt:lpstr>
      <vt:lpstr>Calibri</vt:lpstr>
      <vt:lpstr>Calibri Light</vt:lpstr>
      <vt:lpstr>Century Gothic</vt:lpstr>
      <vt:lpstr>Charlemagne Std</vt:lpstr>
      <vt:lpstr>Office Theme</vt:lpstr>
      <vt:lpstr> Tema 1 “Hidup Rukun”</vt:lpstr>
      <vt:lpstr>Ungkapan adalah gabungan kata yang memiliki arti berbeda dengan kata asalnya.</vt:lpstr>
      <vt:lpstr>Contoh ungkapan dan artinya:</vt:lpstr>
      <vt:lpstr>Presentasi PowerPoint</vt:lpstr>
      <vt:lpstr>Presentasi PowerPoint</vt:lpstr>
      <vt:lpstr>Presentasi PowerPoint</vt:lpstr>
      <vt:lpstr>Presentasi PowerPoint</vt:lpstr>
      <vt:lpstr>Presentasi PowerPoint</vt:lpstr>
      <vt:lpstr>Simaklah Teks Bacaan Berikut!</vt:lpstr>
      <vt:lpstr>1. Apa judul bacaan di atas?</vt:lpstr>
      <vt:lpstr>5.  Bagaimana perasaan ayah dan ibu melihat buah hati mereka selalu    rukun ?</vt:lpstr>
      <vt:lpstr>Presentasi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Video Pembelajaran Kelas 2 Tema 1 “Hidup Rukun”</dc:title>
  <dc:creator>Asus</dc:creator>
  <cp:lastModifiedBy>62821</cp:lastModifiedBy>
  <cp:revision>25</cp:revision>
  <dcterms:created xsi:type="dcterms:W3CDTF">2020-07-15T04:09:14Z</dcterms:created>
  <dcterms:modified xsi:type="dcterms:W3CDTF">2020-07-21T03:02:01Z</dcterms:modified>
</cp:coreProperties>
</file>