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97" r:id="rId3"/>
    <p:sldId id="289" r:id="rId4"/>
    <p:sldId id="287" r:id="rId5"/>
    <p:sldId id="292" r:id="rId6"/>
    <p:sldId id="291" r:id="rId7"/>
    <p:sldId id="298" r:id="rId8"/>
    <p:sldId id="293" r:id="rId9"/>
    <p:sldId id="294" r:id="rId10"/>
    <p:sldId id="299" r:id="rId11"/>
    <p:sldId id="295" r:id="rId12"/>
    <p:sldId id="296" r:id="rId13"/>
    <p:sldId id="300" r:id="rId14"/>
  </p:sldIdLst>
  <p:sldSz cx="9144000" cy="6858000" type="screen4x3"/>
  <p:notesSz cx="6858000" cy="9144000"/>
  <p:custShowLst>
    <p:custShow name="Custom Show 1, 2," id="0">
      <p:sldLst/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0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0066"/>
    <a:srgbClr val="15ECF7"/>
    <a:srgbClr val="00CC00"/>
    <a:srgbClr val="FFFF00"/>
    <a:srgbClr val="16F651"/>
    <a:srgbClr val="FCE170"/>
    <a:srgbClr val="FA5CE3"/>
    <a:srgbClr val="9B4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2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34AD5-F3AE-4634-8347-B1E1AEE17346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F877A-6096-4DA6-86DA-22D8E6277E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300000">
    <p:comb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34AD5-F3AE-4634-8347-B1E1AEE17346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F877A-6096-4DA6-86DA-22D8E6277E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300000">
    <p:comb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34AD5-F3AE-4634-8347-B1E1AEE17346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F877A-6096-4DA6-86DA-22D8E6277E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300000">
    <p:comb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34AD5-F3AE-4634-8347-B1E1AEE17346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F877A-6096-4DA6-86DA-22D8E6277E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300000">
    <p:comb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34AD5-F3AE-4634-8347-B1E1AEE17346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F877A-6096-4DA6-86DA-22D8E6277E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300000">
    <p:comb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34AD5-F3AE-4634-8347-B1E1AEE17346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F877A-6096-4DA6-86DA-22D8E6277E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300000">
    <p:comb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34AD5-F3AE-4634-8347-B1E1AEE17346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F877A-6096-4DA6-86DA-22D8E6277E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300000">
    <p:comb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34AD5-F3AE-4634-8347-B1E1AEE17346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F877A-6096-4DA6-86DA-22D8E6277E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300000">
    <p:comb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34AD5-F3AE-4634-8347-B1E1AEE17346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F877A-6096-4DA6-86DA-22D8E6277E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300000">
    <p:comb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34AD5-F3AE-4634-8347-B1E1AEE17346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F877A-6096-4DA6-86DA-22D8E6277E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300000">
    <p:comb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34AD5-F3AE-4634-8347-B1E1AEE17346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F877A-6096-4DA6-86DA-22D8E6277E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300000">
    <p:comb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34AD5-F3AE-4634-8347-B1E1AEE17346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F877A-6096-4DA6-86DA-22D8E6277EC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300000">
    <p:comb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914400"/>
            <a:ext cx="8153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Kalimat</a:t>
            </a:r>
            <a:r>
              <a:rPr lang="en-US" sz="4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400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Penolakan</a:t>
            </a:r>
            <a:r>
              <a:rPr lang="en-US" sz="4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 </a:t>
            </a:r>
          </a:p>
          <a:p>
            <a:pPr algn="ctr"/>
            <a:r>
              <a:rPr lang="en-US" sz="4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&amp;</a:t>
            </a:r>
            <a:br>
              <a:rPr lang="en-US" sz="4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</a:br>
            <a:r>
              <a:rPr lang="en-US" sz="400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Kalimat</a:t>
            </a:r>
            <a:r>
              <a:rPr lang="en-US" sz="4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400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Permintaan</a:t>
            </a:r>
            <a:r>
              <a:rPr lang="en-US" sz="4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400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Maaf</a:t>
            </a:r>
            <a:endParaRPr lang="en-US" sz="40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r>
              <a:rPr lang="en-US" sz="4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&amp;</a:t>
            </a:r>
            <a:br>
              <a:rPr lang="en-US" sz="4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</a:br>
            <a:r>
              <a:rPr lang="en-US" sz="400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Kalimat</a:t>
            </a:r>
            <a:r>
              <a:rPr lang="en-US" sz="4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400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Permintaan</a:t>
            </a:r>
            <a:r>
              <a:rPr lang="en-US" sz="4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400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Tolong</a:t>
            </a:r>
            <a:endParaRPr lang="en-US" sz="40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 advTm="300000">
    <p:cover dir="r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alpha val="5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6800"/>
            <a:ext cx="6324600" cy="41147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err="1">
                <a:latin typeface="Arial Black" pitchFamily="34" charset="0"/>
              </a:rPr>
              <a:t>Kalimat</a:t>
            </a:r>
            <a:r>
              <a:rPr lang="en-US" sz="3600" dirty="0">
                <a:latin typeface="Arial Black" pitchFamily="34" charset="0"/>
              </a:rPr>
              <a:t> </a:t>
            </a:r>
            <a:r>
              <a:rPr lang="en-US" sz="3600" dirty="0" err="1">
                <a:latin typeface="Arial Black" pitchFamily="34" charset="0"/>
              </a:rPr>
              <a:t>permintaan</a:t>
            </a:r>
            <a:endParaRPr lang="en-US" sz="3600" dirty="0">
              <a:latin typeface="Arial Black" pitchFamily="34" charset="0"/>
            </a:endParaRPr>
          </a:p>
          <a:p>
            <a:pPr>
              <a:buNone/>
            </a:pPr>
            <a:r>
              <a:rPr lang="en-US" sz="3600" dirty="0" err="1">
                <a:latin typeface="Arial Black" pitchFamily="34" charset="0"/>
              </a:rPr>
              <a:t>tolong</a:t>
            </a:r>
            <a:r>
              <a:rPr lang="en-US" sz="3600" dirty="0">
                <a:latin typeface="Arial Black" pitchFamily="34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Arial Black" pitchFamily="34" charset="0"/>
              </a:rPr>
              <a:t>adalah</a:t>
            </a:r>
            <a:r>
              <a:rPr lang="en-US" sz="3600" dirty="0">
                <a:solidFill>
                  <a:srgbClr val="FF0066"/>
                </a:solidFill>
                <a:latin typeface="Arial Black" pitchFamily="34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Arial Black" pitchFamily="34" charset="0"/>
              </a:rPr>
              <a:t>kalimat</a:t>
            </a:r>
            <a:r>
              <a:rPr lang="en-US" sz="3600" dirty="0">
                <a:solidFill>
                  <a:srgbClr val="FF0066"/>
                </a:solidFill>
                <a:latin typeface="Arial Black" pitchFamily="34" charset="0"/>
              </a:rPr>
              <a:t> </a:t>
            </a:r>
          </a:p>
          <a:p>
            <a:pPr>
              <a:buNone/>
            </a:pPr>
            <a:r>
              <a:rPr lang="en-US" sz="3600" dirty="0" err="1">
                <a:solidFill>
                  <a:srgbClr val="FF0066"/>
                </a:solidFill>
                <a:latin typeface="Arial Black" pitchFamily="34" charset="0"/>
              </a:rPr>
              <a:t>untuk</a:t>
            </a:r>
            <a:r>
              <a:rPr lang="en-US" sz="3600" dirty="0">
                <a:solidFill>
                  <a:srgbClr val="FF0066"/>
                </a:solidFill>
                <a:latin typeface="Arial Black" pitchFamily="34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Arial Black" pitchFamily="34" charset="0"/>
              </a:rPr>
              <a:t>meminta</a:t>
            </a:r>
            <a:r>
              <a:rPr lang="en-US" sz="3600" dirty="0">
                <a:solidFill>
                  <a:srgbClr val="FF0066"/>
                </a:solidFill>
                <a:latin typeface="Arial Black" pitchFamily="34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Arial Black" pitchFamily="34" charset="0"/>
              </a:rPr>
              <a:t>tolong</a:t>
            </a:r>
            <a:endParaRPr lang="en-US" sz="3600" dirty="0">
              <a:solidFill>
                <a:srgbClr val="FF0066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en-US" sz="3600" dirty="0" err="1">
                <a:solidFill>
                  <a:srgbClr val="FF0066"/>
                </a:solidFill>
                <a:latin typeface="Arial Black" pitchFamily="34" charset="0"/>
              </a:rPr>
              <a:t>kepada</a:t>
            </a:r>
            <a:r>
              <a:rPr lang="en-US" sz="3600" dirty="0">
                <a:solidFill>
                  <a:srgbClr val="FF0066"/>
                </a:solidFill>
                <a:latin typeface="Arial Black" pitchFamily="34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Arial Black" pitchFamily="34" charset="0"/>
              </a:rPr>
              <a:t>orang</a:t>
            </a:r>
            <a:r>
              <a:rPr lang="en-US" sz="3600" dirty="0">
                <a:solidFill>
                  <a:srgbClr val="FF0066"/>
                </a:solidFill>
                <a:latin typeface="Arial Black" pitchFamily="34" charset="0"/>
              </a:rPr>
              <a:t> lain agar</a:t>
            </a:r>
          </a:p>
          <a:p>
            <a:pPr>
              <a:buNone/>
            </a:pPr>
            <a:r>
              <a:rPr lang="en-US" sz="3600" dirty="0" err="1">
                <a:solidFill>
                  <a:srgbClr val="FF0066"/>
                </a:solidFill>
                <a:latin typeface="Arial Black" pitchFamily="34" charset="0"/>
              </a:rPr>
              <a:t>melakukan</a:t>
            </a:r>
            <a:r>
              <a:rPr lang="en-US" sz="3600" dirty="0">
                <a:solidFill>
                  <a:srgbClr val="FF0066"/>
                </a:solidFill>
                <a:latin typeface="Arial Black" pitchFamily="34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Arial Black" pitchFamily="34" charset="0"/>
              </a:rPr>
              <a:t>sesuatu</a:t>
            </a:r>
            <a:endParaRPr lang="en-US" sz="3600" dirty="0">
              <a:solidFill>
                <a:srgbClr val="FF0066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en-US" sz="3600" dirty="0">
                <a:solidFill>
                  <a:srgbClr val="FF0066"/>
                </a:solidFill>
                <a:latin typeface="Arial Black" pitchFamily="34" charset="0"/>
              </a:rPr>
              <a:t>yang </a:t>
            </a:r>
            <a:r>
              <a:rPr lang="en-US" sz="3600" dirty="0" err="1">
                <a:solidFill>
                  <a:srgbClr val="FF0066"/>
                </a:solidFill>
                <a:latin typeface="Arial Black" pitchFamily="34" charset="0"/>
              </a:rPr>
              <a:t>kita</a:t>
            </a:r>
            <a:r>
              <a:rPr lang="en-US" sz="3600" dirty="0">
                <a:solidFill>
                  <a:srgbClr val="FF0066"/>
                </a:solidFill>
                <a:latin typeface="Arial Black" pitchFamily="34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Arial Black" pitchFamily="34" charset="0"/>
              </a:rPr>
              <a:t>harapkan</a:t>
            </a:r>
            <a:r>
              <a:rPr lang="en-US" sz="3600" dirty="0">
                <a:solidFill>
                  <a:srgbClr val="FF0066"/>
                </a:solidFill>
                <a:latin typeface="Arial Black" pitchFamily="34" charset="0"/>
              </a:rPr>
              <a:t>.</a:t>
            </a:r>
          </a:p>
        </p:txBody>
      </p:sp>
    </p:spTree>
  </p:cSld>
  <p:clrMapOvr>
    <a:masterClrMapping/>
  </p:clrMapOvr>
  <p:transition spd="slow" advTm="300000">
    <p:comb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alpha val="5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743200"/>
            <a:ext cx="6248400" cy="30480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3600" dirty="0">
                <a:solidFill>
                  <a:srgbClr val="7030A0"/>
                </a:solidFill>
                <a:latin typeface="Arial Black" pitchFamily="34" charset="0"/>
              </a:rPr>
              <a:t>1. </a:t>
            </a:r>
            <a:r>
              <a:rPr lang="en-US" sz="3600" dirty="0" err="1">
                <a:solidFill>
                  <a:srgbClr val="7030A0"/>
                </a:solidFill>
                <a:latin typeface="Arial Black" pitchFamily="34" charset="0"/>
              </a:rPr>
              <a:t>Selalu</a:t>
            </a:r>
            <a:r>
              <a:rPr lang="en-US" sz="3600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Arial Black" pitchFamily="34" charset="0"/>
              </a:rPr>
              <a:t>diakhiri</a:t>
            </a:r>
            <a:r>
              <a:rPr lang="en-US" sz="3600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Arial Black" pitchFamily="34" charset="0"/>
              </a:rPr>
              <a:t>dengan</a:t>
            </a:r>
            <a:r>
              <a:rPr lang="en-US" sz="3600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Arial Black" pitchFamily="34" charset="0"/>
              </a:rPr>
              <a:t>tanda</a:t>
            </a:r>
            <a:r>
              <a:rPr lang="en-US" sz="3600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Arial Black" pitchFamily="34" charset="0"/>
              </a:rPr>
              <a:t>seru</a:t>
            </a:r>
            <a:r>
              <a:rPr lang="en-US" sz="3600" dirty="0">
                <a:solidFill>
                  <a:srgbClr val="7030A0"/>
                </a:solidFill>
                <a:latin typeface="Arial Black" pitchFamily="34" charset="0"/>
              </a:rPr>
              <a:t> (!)</a:t>
            </a:r>
          </a:p>
          <a:p>
            <a:pPr marL="514350" indent="-514350">
              <a:buNone/>
            </a:pPr>
            <a:r>
              <a:rPr lang="en-US" sz="3600" dirty="0">
                <a:solidFill>
                  <a:srgbClr val="FF0000"/>
                </a:solidFill>
                <a:latin typeface="Arial Black" pitchFamily="34" charset="0"/>
              </a:rPr>
              <a:t>2. </a:t>
            </a:r>
            <a:r>
              <a:rPr lang="en-US" sz="3600" dirty="0" err="1">
                <a:solidFill>
                  <a:srgbClr val="FF0000"/>
                </a:solidFill>
                <a:latin typeface="Arial Black" pitchFamily="34" charset="0"/>
              </a:rPr>
              <a:t>Ditandai</a:t>
            </a:r>
            <a:r>
              <a:rPr lang="en-US" sz="3600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 Black" pitchFamily="34" charset="0"/>
              </a:rPr>
              <a:t>dengan</a:t>
            </a:r>
            <a:r>
              <a:rPr lang="en-US" sz="3600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 Black" pitchFamily="34" charset="0"/>
              </a:rPr>
              <a:t>kata</a:t>
            </a:r>
            <a:r>
              <a:rPr lang="en-US" sz="3600" dirty="0">
                <a:solidFill>
                  <a:srgbClr val="FF0000"/>
                </a:solidFill>
                <a:latin typeface="Arial Black" pitchFamily="34" charset="0"/>
              </a:rPr>
              <a:t> “</a:t>
            </a:r>
            <a:r>
              <a:rPr lang="en-US" sz="3600" dirty="0" err="1">
                <a:solidFill>
                  <a:srgbClr val="FF0000"/>
                </a:solidFill>
                <a:latin typeface="Arial Black" pitchFamily="34" charset="0"/>
              </a:rPr>
              <a:t>tolong</a:t>
            </a:r>
            <a:r>
              <a:rPr lang="en-US" sz="3600" dirty="0">
                <a:solidFill>
                  <a:srgbClr val="FF0000"/>
                </a:solidFill>
                <a:latin typeface="Arial Black" pitchFamily="34" charset="0"/>
              </a:rPr>
              <a:t>”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0" y="914400"/>
            <a:ext cx="5867400" cy="14478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000" dirty="0" err="1">
                <a:latin typeface="Arial Black" pitchFamily="34" charset="0"/>
              </a:rPr>
              <a:t>Ciri-ciri</a:t>
            </a:r>
            <a:r>
              <a:rPr lang="en-US" sz="4000" dirty="0">
                <a:latin typeface="Arial Black" pitchFamily="34" charset="0"/>
              </a:rPr>
              <a:t> </a:t>
            </a:r>
            <a:r>
              <a:rPr lang="en-US" sz="4000" dirty="0" err="1">
                <a:latin typeface="Arial Black" pitchFamily="34" charset="0"/>
              </a:rPr>
              <a:t>kalimat</a:t>
            </a:r>
            <a:r>
              <a:rPr lang="en-US" sz="4000" dirty="0">
                <a:latin typeface="Arial Black" pitchFamily="34" charset="0"/>
              </a:rPr>
              <a:t> </a:t>
            </a:r>
            <a:r>
              <a:rPr lang="en-US" sz="4000" dirty="0" err="1">
                <a:latin typeface="Arial Black" pitchFamily="34" charset="0"/>
              </a:rPr>
              <a:t>permintaan</a:t>
            </a:r>
            <a:r>
              <a:rPr lang="en-US" sz="4000" dirty="0">
                <a:latin typeface="Arial Black" pitchFamily="34" charset="0"/>
              </a:rPr>
              <a:t> </a:t>
            </a:r>
            <a:r>
              <a:rPr lang="en-US" sz="4000" dirty="0" err="1">
                <a:latin typeface="Arial Black" pitchFamily="34" charset="0"/>
              </a:rPr>
              <a:t>tolong</a:t>
            </a:r>
            <a:r>
              <a:rPr lang="en-US" sz="4000" dirty="0">
                <a:latin typeface="Arial Black" pitchFamily="34" charset="0"/>
              </a:rPr>
              <a:t> :</a:t>
            </a:r>
          </a:p>
        </p:txBody>
      </p:sp>
    </p:spTree>
  </p:cSld>
  <p:clrMapOvr>
    <a:masterClrMapping/>
  </p:clrMapOvr>
  <p:transition spd="slow" advTm="300000">
    <p:comb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alpha val="3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752600"/>
            <a:ext cx="6172200" cy="4038600"/>
          </a:xfrm>
        </p:spPr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en-US" sz="36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 Black" pitchFamily="34" charset="0"/>
              </a:rPr>
              <a:t>Mutiara</a:t>
            </a:r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 Black" pitchFamily="34" charset="0"/>
              </a:rPr>
              <a:t>, </a:t>
            </a:r>
            <a:r>
              <a:rPr lang="en-US" sz="36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 Black" pitchFamily="34" charset="0"/>
              </a:rPr>
              <a:t>tolong</a:t>
            </a:r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 Black" pitchFamily="34" charset="0"/>
              </a:rPr>
              <a:t> </a:t>
            </a:r>
          </a:p>
          <a:p>
            <a:pPr marL="742950" indent="-742950">
              <a:buNone/>
            </a:pPr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 Black" pitchFamily="34" charset="0"/>
              </a:rPr>
              <a:t>     </a:t>
            </a:r>
            <a:r>
              <a:rPr lang="en-US" sz="36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 Black" pitchFamily="34" charset="0"/>
              </a:rPr>
              <a:t>ambilkan</a:t>
            </a:r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en-US" sz="36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 Black" pitchFamily="34" charset="0"/>
              </a:rPr>
              <a:t>buku</a:t>
            </a:r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en-US" sz="36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 Black" pitchFamily="34" charset="0"/>
              </a:rPr>
              <a:t>itu</a:t>
            </a:r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 Black" pitchFamily="34" charset="0"/>
              </a:rPr>
              <a:t> !</a:t>
            </a:r>
          </a:p>
          <a:p>
            <a:pPr>
              <a:buNone/>
            </a:pPr>
            <a:r>
              <a:rPr lang="en-US" sz="3600" dirty="0">
                <a:ln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6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75000"/>
                        <a:shade val="100000"/>
                        <a:satMod val="115000"/>
                      </a:schemeClr>
                    </a:gs>
                  </a:gsLst>
                  <a:lin ang="0" scaled="1"/>
                  <a:tileRect/>
                </a:gradFill>
                <a:latin typeface="Arial Black" pitchFamily="34" charset="0"/>
              </a:rPr>
              <a:t>2. </a:t>
            </a:r>
            <a:r>
              <a:rPr lang="en-US" sz="36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6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75000"/>
                        <a:shade val="100000"/>
                        <a:satMod val="115000"/>
                      </a:schemeClr>
                    </a:gs>
                  </a:gsLst>
                  <a:lin ang="0" scaled="1"/>
                  <a:tileRect/>
                </a:gradFill>
                <a:latin typeface="Arial Black" pitchFamily="34" charset="0"/>
              </a:rPr>
              <a:t>Tolong</a:t>
            </a:r>
            <a:r>
              <a:rPr lang="en-US" sz="3600" dirty="0">
                <a:ln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6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75000"/>
                        <a:shade val="100000"/>
                        <a:satMod val="115000"/>
                      </a:schemeClr>
                    </a:gs>
                  </a:gsLst>
                  <a:lin ang="0" scaled="1"/>
                  <a:tileRect/>
                </a:gradFill>
                <a:latin typeface="Arial Black" pitchFamily="34" charset="0"/>
              </a:rPr>
              <a:t> </a:t>
            </a:r>
            <a:r>
              <a:rPr lang="en-US" sz="36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6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75000"/>
                        <a:shade val="100000"/>
                        <a:satMod val="115000"/>
                      </a:schemeClr>
                    </a:gs>
                  </a:gsLst>
                  <a:lin ang="0" scaled="1"/>
                  <a:tileRect/>
                </a:gradFill>
                <a:latin typeface="Arial Black" pitchFamily="34" charset="0"/>
              </a:rPr>
              <a:t>bawakan</a:t>
            </a:r>
            <a:r>
              <a:rPr lang="en-US" sz="3600" dirty="0">
                <a:ln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6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75000"/>
                        <a:shade val="100000"/>
                        <a:satMod val="115000"/>
                      </a:schemeClr>
                    </a:gs>
                  </a:gsLst>
                  <a:lin ang="0" scaled="1"/>
                  <a:tileRect/>
                </a:gradFill>
                <a:latin typeface="Arial Black" pitchFamily="34" charset="0"/>
              </a:rPr>
              <a:t> </a:t>
            </a:r>
          </a:p>
          <a:p>
            <a:pPr>
              <a:buNone/>
            </a:pPr>
            <a:r>
              <a:rPr lang="en-US" sz="3600" dirty="0">
                <a:ln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6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75000"/>
                        <a:shade val="100000"/>
                        <a:satMod val="115000"/>
                      </a:schemeClr>
                    </a:gs>
                  </a:gsLst>
                  <a:lin ang="0" scaled="1"/>
                  <a:tileRect/>
                </a:gradFill>
                <a:latin typeface="Arial Black" pitchFamily="34" charset="0"/>
              </a:rPr>
              <a:t>    </a:t>
            </a:r>
            <a:r>
              <a:rPr lang="en-US" sz="36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6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75000"/>
                        <a:shade val="100000"/>
                        <a:satMod val="115000"/>
                      </a:schemeClr>
                    </a:gs>
                  </a:gsLst>
                  <a:lin ang="0" scaled="1"/>
                  <a:tileRect/>
                </a:gradFill>
                <a:latin typeface="Arial Black" pitchFamily="34" charset="0"/>
              </a:rPr>
              <a:t>buku</a:t>
            </a:r>
            <a:r>
              <a:rPr lang="en-US" sz="3600" dirty="0">
                <a:ln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6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75000"/>
                        <a:shade val="100000"/>
                        <a:satMod val="115000"/>
                      </a:schemeClr>
                    </a:gs>
                  </a:gsLst>
                  <a:lin ang="0" scaled="1"/>
                  <a:tileRect/>
                </a:gradFill>
                <a:latin typeface="Arial Black" pitchFamily="34" charset="0"/>
              </a:rPr>
              <a:t> </a:t>
            </a:r>
            <a:r>
              <a:rPr lang="en-US" sz="36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6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75000"/>
                        <a:shade val="100000"/>
                        <a:satMod val="115000"/>
                      </a:schemeClr>
                    </a:gs>
                  </a:gsLst>
                  <a:lin ang="0" scaled="1"/>
                  <a:tileRect/>
                </a:gradFill>
                <a:latin typeface="Arial Black" pitchFamily="34" charset="0"/>
              </a:rPr>
              <a:t>ini</a:t>
            </a:r>
            <a:r>
              <a:rPr lang="en-US" sz="3600" dirty="0">
                <a:ln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6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75000"/>
                        <a:shade val="100000"/>
                        <a:satMod val="115000"/>
                      </a:schemeClr>
                    </a:gs>
                  </a:gsLst>
                  <a:lin ang="0" scaled="1"/>
                  <a:tileRect/>
                </a:gradFill>
                <a:latin typeface="Arial Black" pitchFamily="34" charset="0"/>
              </a:rPr>
              <a:t>, Hen ! </a:t>
            </a:r>
          </a:p>
          <a:p>
            <a:pPr>
              <a:buNone/>
            </a:pPr>
            <a:r>
              <a:rPr lang="en-US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3. Toni, </a:t>
            </a:r>
            <a:r>
              <a:rPr lang="en-US" sz="360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tolong</a:t>
            </a:r>
            <a:r>
              <a:rPr lang="en-US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360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simpan</a:t>
            </a:r>
            <a:endParaRPr lang="en-US" sz="36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en-US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    </a:t>
            </a:r>
            <a:r>
              <a:rPr lang="en-US" sz="360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tas</a:t>
            </a:r>
            <a:r>
              <a:rPr lang="en-US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360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ini</a:t>
            </a:r>
            <a:r>
              <a:rPr lang="en-US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360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di</a:t>
            </a:r>
            <a:r>
              <a:rPr lang="en-US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360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kamar</a:t>
            </a:r>
            <a:r>
              <a:rPr lang="en-US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 !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5791200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4000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Contoh</a:t>
            </a:r>
            <a:r>
              <a:rPr lang="en-US" sz="40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sz="4000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Kalimat</a:t>
            </a:r>
            <a:r>
              <a:rPr lang="en-US" sz="40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sz="4000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Permintaan</a:t>
            </a:r>
            <a:r>
              <a:rPr lang="en-US" sz="40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sz="4000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Tolong</a:t>
            </a:r>
            <a:endParaRPr lang="en-US" sz="40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 advTm="300000">
    <p:cover dir="l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14600" y="1447800"/>
            <a:ext cx="4343400" cy="2971800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0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Thank You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7874" cy="6934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43000" y="3429000"/>
            <a:ext cx="2895600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66"/>
                </a:solidFill>
                <a:latin typeface="Arial Black" pitchFamily="34" charset="0"/>
              </a:rPr>
              <a:t>Thank you children</a:t>
            </a:r>
          </a:p>
        </p:txBody>
      </p:sp>
      <p:sp>
        <p:nvSpPr>
          <p:cNvPr id="7" name="Rectangle 6"/>
          <p:cNvSpPr/>
          <p:nvPr/>
        </p:nvSpPr>
        <p:spPr>
          <a:xfrm>
            <a:off x="5410200" y="3352800"/>
            <a:ext cx="26670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66"/>
                </a:solidFill>
                <a:latin typeface="Arial Black" pitchFamily="34" charset="0"/>
              </a:rPr>
              <a:t>God bless you</a:t>
            </a:r>
          </a:p>
        </p:txBody>
      </p:sp>
      <p:sp>
        <p:nvSpPr>
          <p:cNvPr id="8" name="Rectangle 7"/>
          <p:cNvSpPr/>
          <p:nvPr/>
        </p:nvSpPr>
        <p:spPr>
          <a:xfrm>
            <a:off x="4267200" y="4191000"/>
            <a:ext cx="7620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Arial Black" pitchFamily="34" charset="0"/>
              </a:rPr>
              <a:t>and</a:t>
            </a:r>
          </a:p>
        </p:txBody>
      </p:sp>
    </p:spTree>
  </p:cSld>
  <p:clrMapOvr>
    <a:masterClrMapping/>
  </p:clrMapOvr>
  <p:transition spd="slow" advTm="1200000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7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9318" y="1329410"/>
            <a:ext cx="4543308" cy="4199179"/>
          </a:xfrm>
        </p:spPr>
        <p:txBody>
          <a:bodyPr/>
          <a:lstStyle/>
          <a:p>
            <a:pPr>
              <a:buNone/>
            </a:pPr>
            <a:r>
              <a:rPr lang="en-US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Kalimat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penolakan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 </a:t>
            </a:r>
          </a:p>
          <a:p>
            <a:pPr>
              <a:buNone/>
            </a:pPr>
            <a:r>
              <a:rPr lang="en-US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  </a:t>
            </a:r>
            <a:r>
              <a:rPr lang="en-US" dirty="0" err="1">
                <a:solidFill>
                  <a:srgbClr val="FF0066"/>
                </a:solidFill>
                <a:latin typeface="Arial Black" pitchFamily="34" charset="0"/>
              </a:rPr>
              <a:t>adalah</a:t>
            </a:r>
            <a:r>
              <a:rPr lang="en-US" dirty="0">
                <a:solidFill>
                  <a:srgbClr val="FF0066"/>
                </a:solidFill>
                <a:latin typeface="Arial Black" pitchFamily="34" charset="0"/>
              </a:rPr>
              <a:t> </a:t>
            </a:r>
            <a:r>
              <a:rPr lang="en-US" dirty="0" err="1">
                <a:solidFill>
                  <a:srgbClr val="FF0066"/>
                </a:solidFill>
                <a:latin typeface="Arial Black" pitchFamily="34" charset="0"/>
              </a:rPr>
              <a:t>kalimat</a:t>
            </a:r>
            <a:r>
              <a:rPr lang="en-US" dirty="0">
                <a:solidFill>
                  <a:srgbClr val="FF0066"/>
                </a:solidFill>
                <a:latin typeface="Arial Black" pitchFamily="34" charset="0"/>
              </a:rPr>
              <a:t> </a:t>
            </a:r>
            <a:r>
              <a:rPr lang="en-US" dirty="0" err="1">
                <a:solidFill>
                  <a:srgbClr val="FF0066"/>
                </a:solidFill>
                <a:latin typeface="Arial Black" pitchFamily="34" charset="0"/>
              </a:rPr>
              <a:t>untuk</a:t>
            </a:r>
            <a:r>
              <a:rPr lang="en-US" dirty="0">
                <a:solidFill>
                  <a:srgbClr val="FF0066"/>
                </a:solidFill>
                <a:latin typeface="Arial Black" pitchFamily="34" charset="0"/>
              </a:rPr>
              <a:t> </a:t>
            </a:r>
            <a:r>
              <a:rPr lang="en-US" dirty="0" err="1">
                <a:solidFill>
                  <a:srgbClr val="FF0066"/>
                </a:solidFill>
                <a:latin typeface="Arial Black" pitchFamily="34" charset="0"/>
              </a:rPr>
              <a:t>menolak</a:t>
            </a:r>
            <a:r>
              <a:rPr lang="en-US" dirty="0">
                <a:solidFill>
                  <a:srgbClr val="FF0066"/>
                </a:solidFill>
                <a:latin typeface="Arial Black" pitchFamily="34" charset="0"/>
              </a:rPr>
              <a:t> </a:t>
            </a:r>
            <a:r>
              <a:rPr lang="en-US" dirty="0" err="1">
                <a:solidFill>
                  <a:srgbClr val="FF0066"/>
                </a:solidFill>
                <a:latin typeface="Arial Black" pitchFamily="34" charset="0"/>
              </a:rPr>
              <a:t>suatu</a:t>
            </a:r>
            <a:r>
              <a:rPr lang="en-US" dirty="0">
                <a:solidFill>
                  <a:srgbClr val="FF0066"/>
                </a:solidFill>
                <a:latin typeface="Arial Black" pitchFamily="34" charset="0"/>
              </a:rPr>
              <a:t> </a:t>
            </a:r>
            <a:r>
              <a:rPr lang="en-US" dirty="0" err="1">
                <a:solidFill>
                  <a:srgbClr val="FF0066"/>
                </a:solidFill>
                <a:latin typeface="Arial Black" pitchFamily="34" charset="0"/>
              </a:rPr>
              <a:t>pendapat</a:t>
            </a:r>
            <a:r>
              <a:rPr lang="en-US" dirty="0">
                <a:solidFill>
                  <a:srgbClr val="FF0066"/>
                </a:solidFill>
                <a:latin typeface="Arial Black" pitchFamily="34" charset="0"/>
              </a:rPr>
              <a:t> </a:t>
            </a:r>
            <a:r>
              <a:rPr lang="en-US" dirty="0" err="1">
                <a:solidFill>
                  <a:srgbClr val="FF0066"/>
                </a:solidFill>
                <a:latin typeface="Arial Black" pitchFamily="34" charset="0"/>
              </a:rPr>
              <a:t>atau</a:t>
            </a:r>
            <a:r>
              <a:rPr lang="en-US" dirty="0">
                <a:solidFill>
                  <a:srgbClr val="FF0066"/>
                </a:solidFill>
                <a:latin typeface="Arial Black" pitchFamily="34" charset="0"/>
              </a:rPr>
              <a:t> </a:t>
            </a:r>
            <a:r>
              <a:rPr lang="en-US" dirty="0" err="1">
                <a:solidFill>
                  <a:srgbClr val="FF0066"/>
                </a:solidFill>
                <a:latin typeface="Arial Black" pitchFamily="34" charset="0"/>
              </a:rPr>
              <a:t>ajakan</a:t>
            </a:r>
            <a:r>
              <a:rPr lang="en-US" dirty="0">
                <a:solidFill>
                  <a:srgbClr val="FF0066"/>
                </a:solidFill>
                <a:latin typeface="Arial Black" pitchFamily="34" charset="0"/>
              </a:rPr>
              <a:t> </a:t>
            </a:r>
            <a:r>
              <a:rPr lang="en-US" dirty="0" err="1">
                <a:solidFill>
                  <a:srgbClr val="FF0066"/>
                </a:solidFill>
                <a:latin typeface="Arial Black" pitchFamily="34" charset="0"/>
              </a:rPr>
              <a:t>seseorang</a:t>
            </a:r>
            <a:r>
              <a:rPr lang="en-US" dirty="0">
                <a:solidFill>
                  <a:srgbClr val="FF0066"/>
                </a:solidFill>
                <a:latin typeface="Arial Black" pitchFamily="34" charset="0"/>
              </a:rPr>
              <a:t> </a:t>
            </a:r>
            <a:r>
              <a:rPr lang="en-US" dirty="0" err="1">
                <a:solidFill>
                  <a:srgbClr val="FF0066"/>
                </a:solidFill>
                <a:latin typeface="Arial Black" pitchFamily="34" charset="0"/>
              </a:rPr>
              <a:t>kepada</a:t>
            </a:r>
            <a:r>
              <a:rPr lang="en-US" dirty="0">
                <a:solidFill>
                  <a:srgbClr val="FF0066"/>
                </a:solidFill>
                <a:latin typeface="Arial Black" pitchFamily="34" charset="0"/>
              </a:rPr>
              <a:t> </a:t>
            </a:r>
            <a:r>
              <a:rPr lang="en-US" dirty="0" err="1">
                <a:solidFill>
                  <a:srgbClr val="FF0066"/>
                </a:solidFill>
                <a:latin typeface="Arial Black" pitchFamily="34" charset="0"/>
              </a:rPr>
              <a:t>kita</a:t>
            </a:r>
            <a:r>
              <a:rPr lang="en-US" dirty="0">
                <a:solidFill>
                  <a:srgbClr val="FF0066"/>
                </a:solidFill>
                <a:latin typeface="Arial Black" pitchFamily="34" charset="0"/>
              </a:rPr>
              <a:t>.</a:t>
            </a:r>
          </a:p>
        </p:txBody>
      </p:sp>
    </p:spTree>
  </p:cSld>
  <p:clrMapOvr>
    <a:masterClrMapping/>
  </p:clrMapOvr>
  <p:transition spd="slow" advTm="300000">
    <p:check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83820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err="1">
                <a:latin typeface="Baskerville Old Face" pitchFamily="18" charset="0"/>
              </a:rPr>
              <a:t>Membuang</a:t>
            </a:r>
            <a:r>
              <a:rPr lang="en-US" dirty="0">
                <a:latin typeface="Baskerville Old Face" pitchFamily="18" charset="0"/>
              </a:rPr>
              <a:t> </a:t>
            </a:r>
            <a:r>
              <a:rPr lang="en-US" dirty="0" err="1">
                <a:latin typeface="Baskerville Old Face" pitchFamily="18" charset="0"/>
              </a:rPr>
              <a:t>Sampah</a:t>
            </a:r>
            <a:r>
              <a:rPr lang="en-US" dirty="0">
                <a:latin typeface="Baskerville Old Face" pitchFamily="18" charset="0"/>
              </a:rPr>
              <a:t> di </a:t>
            </a:r>
            <a:r>
              <a:rPr lang="en-US" dirty="0" err="1">
                <a:latin typeface="Baskerville Old Face" pitchFamily="18" charset="0"/>
              </a:rPr>
              <a:t>Tempat</a:t>
            </a:r>
            <a:r>
              <a:rPr lang="en-US" dirty="0">
                <a:latin typeface="Baskerville Old Face" pitchFamily="18" charset="0"/>
              </a:rPr>
              <a:t> </a:t>
            </a:r>
            <a:r>
              <a:rPr lang="en-US" dirty="0" err="1">
                <a:latin typeface="Baskerville Old Face" pitchFamily="18" charset="0"/>
              </a:rPr>
              <a:t>Sampah</a:t>
            </a:r>
            <a:endParaRPr lang="en-US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763000" cy="4953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   </a:t>
            </a:r>
            <a:r>
              <a:rPr lang="en-US" sz="3000" dirty="0" err="1">
                <a:ln>
                  <a:solidFill>
                    <a:schemeClr val="tx1"/>
                  </a:solidFill>
                </a:ln>
                <a:latin typeface="Arial Black" pitchFamily="34" charset="0"/>
              </a:rPr>
              <a:t>Udin</a:t>
            </a:r>
            <a:r>
              <a:rPr lang="en-US" sz="3000" dirty="0">
                <a:ln>
                  <a:solidFill>
                    <a:schemeClr val="tx1"/>
                  </a:solidFill>
                </a:ln>
                <a:latin typeface="Arial Black" pitchFamily="34" charset="0"/>
              </a:rPr>
              <a:t> </a:t>
            </a:r>
            <a:r>
              <a:rPr lang="en-US" sz="3000" dirty="0" err="1">
                <a:ln>
                  <a:solidFill>
                    <a:schemeClr val="tx1"/>
                  </a:solidFill>
                </a:ln>
                <a:latin typeface="Arial Black" pitchFamily="34" charset="0"/>
              </a:rPr>
              <a:t>selalu</a:t>
            </a:r>
            <a:r>
              <a:rPr lang="en-US" sz="3000" dirty="0">
                <a:ln>
                  <a:solidFill>
                    <a:schemeClr val="tx1"/>
                  </a:solidFill>
                </a:ln>
                <a:latin typeface="Arial Black" pitchFamily="34" charset="0"/>
              </a:rPr>
              <a:t> </a:t>
            </a:r>
            <a:r>
              <a:rPr lang="en-US" sz="3000" dirty="0" err="1">
                <a:ln>
                  <a:solidFill>
                    <a:schemeClr val="tx1"/>
                  </a:solidFill>
                </a:ln>
                <a:latin typeface="Arial Black" pitchFamily="34" charset="0"/>
              </a:rPr>
              <a:t>menjaga</a:t>
            </a:r>
            <a:r>
              <a:rPr lang="en-US" sz="3000" dirty="0">
                <a:ln>
                  <a:solidFill>
                    <a:schemeClr val="tx1"/>
                  </a:solidFill>
                </a:ln>
                <a:latin typeface="Arial Black" pitchFamily="34" charset="0"/>
              </a:rPr>
              <a:t> </a:t>
            </a:r>
            <a:r>
              <a:rPr lang="en-US" sz="3000" dirty="0" err="1">
                <a:ln>
                  <a:solidFill>
                    <a:schemeClr val="tx1"/>
                  </a:solidFill>
                </a:ln>
                <a:latin typeface="Arial Black" pitchFamily="34" charset="0"/>
              </a:rPr>
              <a:t>kebersihan</a:t>
            </a:r>
            <a:r>
              <a:rPr lang="en-US" sz="3000" dirty="0">
                <a:ln>
                  <a:solidFill>
                    <a:schemeClr val="tx1"/>
                  </a:solidFill>
                </a:ln>
                <a:latin typeface="Arial Black" pitchFamily="34" charset="0"/>
              </a:rPr>
              <a:t>. </a:t>
            </a:r>
            <a:r>
              <a:rPr lang="en-US" sz="3000" dirty="0" err="1">
                <a:ln>
                  <a:solidFill>
                    <a:schemeClr val="tx1"/>
                  </a:solidFill>
                </a:ln>
                <a:latin typeface="Arial Black" pitchFamily="34" charset="0"/>
              </a:rPr>
              <a:t>Sampah</a:t>
            </a:r>
            <a:r>
              <a:rPr lang="en-US" sz="3000" dirty="0">
                <a:ln>
                  <a:solidFill>
                    <a:schemeClr val="tx1"/>
                  </a:solidFill>
                </a:ln>
                <a:latin typeface="Arial Black" pitchFamily="34" charset="0"/>
              </a:rPr>
              <a:t> - </a:t>
            </a:r>
            <a:r>
              <a:rPr lang="en-US" sz="3000" dirty="0" err="1">
                <a:ln>
                  <a:solidFill>
                    <a:schemeClr val="tx1"/>
                  </a:solidFill>
                </a:ln>
                <a:latin typeface="Arial Black" pitchFamily="34" charset="0"/>
              </a:rPr>
              <a:t>sampah</a:t>
            </a:r>
            <a:r>
              <a:rPr lang="en-US" sz="3000" dirty="0">
                <a:ln>
                  <a:solidFill>
                    <a:schemeClr val="tx1"/>
                  </a:solidFill>
                </a:ln>
                <a:latin typeface="Arial Black" pitchFamily="34" charset="0"/>
              </a:rPr>
              <a:t> yang </a:t>
            </a:r>
            <a:r>
              <a:rPr lang="en-US" sz="3000" dirty="0" err="1">
                <a:ln>
                  <a:solidFill>
                    <a:schemeClr val="tx1"/>
                  </a:solidFill>
                </a:ln>
                <a:latin typeface="Arial Black" pitchFamily="34" charset="0"/>
              </a:rPr>
              <a:t>berserakan</a:t>
            </a:r>
            <a:r>
              <a:rPr lang="en-US" sz="3000" dirty="0">
                <a:ln>
                  <a:solidFill>
                    <a:schemeClr val="tx1"/>
                  </a:solidFill>
                </a:ln>
                <a:latin typeface="Arial Black" pitchFamily="34" charset="0"/>
              </a:rPr>
              <a:t> </a:t>
            </a:r>
            <a:r>
              <a:rPr lang="en-US" sz="3000" dirty="0" err="1">
                <a:ln>
                  <a:solidFill>
                    <a:schemeClr val="tx1"/>
                  </a:solidFill>
                </a:ln>
                <a:latin typeface="Arial Black" pitchFamily="34" charset="0"/>
              </a:rPr>
              <a:t>dibuang</a:t>
            </a:r>
            <a:r>
              <a:rPr lang="en-US" sz="3000" dirty="0">
                <a:ln>
                  <a:solidFill>
                    <a:schemeClr val="tx1"/>
                  </a:solidFill>
                </a:ln>
                <a:latin typeface="Arial Black" pitchFamily="34" charset="0"/>
              </a:rPr>
              <a:t> </a:t>
            </a:r>
            <a:r>
              <a:rPr lang="en-US" sz="3000" dirty="0" err="1">
                <a:ln>
                  <a:solidFill>
                    <a:schemeClr val="tx1"/>
                  </a:solidFill>
                </a:ln>
                <a:latin typeface="Arial Black" pitchFamily="34" charset="0"/>
              </a:rPr>
              <a:t>di</a:t>
            </a:r>
            <a:r>
              <a:rPr lang="en-US" sz="3000" dirty="0">
                <a:ln>
                  <a:solidFill>
                    <a:schemeClr val="tx1"/>
                  </a:solidFill>
                </a:ln>
                <a:latin typeface="Arial Black" pitchFamily="34" charset="0"/>
              </a:rPr>
              <a:t> </a:t>
            </a:r>
            <a:r>
              <a:rPr lang="en-US" sz="3000" dirty="0" err="1">
                <a:ln>
                  <a:solidFill>
                    <a:schemeClr val="tx1"/>
                  </a:solidFill>
                </a:ln>
                <a:latin typeface="Arial Black" pitchFamily="34" charset="0"/>
              </a:rPr>
              <a:t>tempat</a:t>
            </a:r>
            <a:r>
              <a:rPr lang="en-US" sz="3000" dirty="0">
                <a:ln>
                  <a:solidFill>
                    <a:schemeClr val="tx1"/>
                  </a:solidFill>
                </a:ln>
                <a:latin typeface="Arial Black" pitchFamily="34" charset="0"/>
              </a:rPr>
              <a:t> </a:t>
            </a:r>
            <a:r>
              <a:rPr lang="en-US" sz="3000" dirty="0" err="1">
                <a:ln>
                  <a:solidFill>
                    <a:schemeClr val="tx1"/>
                  </a:solidFill>
                </a:ln>
                <a:latin typeface="Arial Black" pitchFamily="34" charset="0"/>
              </a:rPr>
              <a:t>sampah</a:t>
            </a:r>
            <a:r>
              <a:rPr lang="en-US" sz="3000" dirty="0">
                <a:ln>
                  <a:solidFill>
                    <a:schemeClr val="tx1"/>
                  </a:solidFill>
                </a:ln>
                <a:latin typeface="Arial Black" pitchFamily="34" charset="0"/>
              </a:rPr>
              <a:t>. </a:t>
            </a:r>
          </a:p>
          <a:p>
            <a:pPr>
              <a:buNone/>
            </a:pPr>
            <a:r>
              <a:rPr lang="en-US" sz="3000" dirty="0">
                <a:ln>
                  <a:solidFill>
                    <a:schemeClr val="tx1"/>
                  </a:solidFill>
                </a:ln>
                <a:latin typeface="Arial Black" pitchFamily="34" charset="0"/>
              </a:rPr>
              <a:t>   </a:t>
            </a:r>
            <a:r>
              <a:rPr lang="en-US" sz="3000" dirty="0" err="1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Sebaliknya</a:t>
            </a:r>
            <a:r>
              <a:rPr lang="en-US" sz="3000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, Badu </a:t>
            </a:r>
            <a:r>
              <a:rPr lang="en-US" sz="3000" dirty="0" err="1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tidak</a:t>
            </a:r>
            <a:r>
              <a:rPr lang="en-US" sz="3000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en-US" sz="3000" dirty="0" err="1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menjaga</a:t>
            </a:r>
            <a:r>
              <a:rPr lang="en-US" sz="3000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en-US" sz="3000" dirty="0" err="1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kebersihan</a:t>
            </a:r>
            <a:r>
              <a:rPr lang="en-US" sz="3000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en-US" sz="3000" dirty="0" err="1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rumah</a:t>
            </a:r>
            <a:r>
              <a:rPr lang="en-US" sz="3000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. Badu </a:t>
            </a:r>
            <a:r>
              <a:rPr lang="en-US" sz="3000" dirty="0" err="1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membuang</a:t>
            </a:r>
            <a:r>
              <a:rPr lang="en-US" sz="3000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en-US" sz="3000" dirty="0" err="1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sampah</a:t>
            </a:r>
            <a:r>
              <a:rPr lang="en-US" sz="3000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en-US" sz="3000" dirty="0" err="1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ke</a:t>
            </a:r>
            <a:r>
              <a:rPr lang="en-US" sz="3000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en-US" sz="3000" dirty="0" err="1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dalam</a:t>
            </a:r>
            <a:r>
              <a:rPr lang="en-US" sz="3000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 got.</a:t>
            </a:r>
          </a:p>
          <a:p>
            <a:pPr>
              <a:buNone/>
            </a:pPr>
            <a:r>
              <a:rPr lang="en-US" sz="3000" dirty="0">
                <a:ln>
                  <a:solidFill>
                    <a:schemeClr val="tx1"/>
                  </a:solidFill>
                </a:ln>
                <a:latin typeface="Arial Black" pitchFamily="34" charset="0"/>
              </a:rPr>
              <a:t> “</a:t>
            </a:r>
            <a:r>
              <a:rPr lang="en-US" sz="3000" dirty="0" err="1">
                <a:ln>
                  <a:solidFill>
                    <a:schemeClr val="tx1"/>
                  </a:solidFill>
                </a:ln>
                <a:latin typeface="Arial Black" pitchFamily="34" charset="0"/>
              </a:rPr>
              <a:t>Buang</a:t>
            </a:r>
            <a:r>
              <a:rPr lang="en-US" sz="3000" dirty="0">
                <a:ln>
                  <a:solidFill>
                    <a:schemeClr val="tx1"/>
                  </a:solidFill>
                </a:ln>
                <a:latin typeface="Arial Black" pitchFamily="34" charset="0"/>
              </a:rPr>
              <a:t> </a:t>
            </a:r>
            <a:r>
              <a:rPr lang="en-US" sz="3000" dirty="0" err="1">
                <a:ln>
                  <a:solidFill>
                    <a:schemeClr val="tx1"/>
                  </a:solidFill>
                </a:ln>
                <a:latin typeface="Arial Black" pitchFamily="34" charset="0"/>
              </a:rPr>
              <a:t>saja</a:t>
            </a:r>
            <a:r>
              <a:rPr lang="en-US" sz="3000" dirty="0">
                <a:ln>
                  <a:solidFill>
                    <a:schemeClr val="tx1"/>
                  </a:solidFill>
                </a:ln>
                <a:latin typeface="Arial Black" pitchFamily="34" charset="0"/>
              </a:rPr>
              <a:t> </a:t>
            </a:r>
            <a:r>
              <a:rPr lang="en-US" sz="3000" dirty="0" err="1">
                <a:ln>
                  <a:solidFill>
                    <a:schemeClr val="tx1"/>
                  </a:solidFill>
                </a:ln>
                <a:latin typeface="Arial Black" pitchFamily="34" charset="0"/>
              </a:rPr>
              <a:t>sampahmu</a:t>
            </a:r>
            <a:r>
              <a:rPr lang="en-US" sz="3000" dirty="0">
                <a:ln>
                  <a:solidFill>
                    <a:schemeClr val="tx1"/>
                  </a:solidFill>
                </a:ln>
                <a:latin typeface="Arial Black" pitchFamily="34" charset="0"/>
              </a:rPr>
              <a:t> </a:t>
            </a:r>
            <a:r>
              <a:rPr lang="en-US" sz="3000" dirty="0" err="1">
                <a:ln>
                  <a:solidFill>
                    <a:schemeClr val="tx1"/>
                  </a:solidFill>
                </a:ln>
                <a:latin typeface="Arial Black" pitchFamily="34" charset="0"/>
              </a:rPr>
              <a:t>ke</a:t>
            </a:r>
            <a:r>
              <a:rPr lang="en-US" sz="3000" dirty="0">
                <a:ln>
                  <a:solidFill>
                    <a:schemeClr val="tx1"/>
                  </a:solidFill>
                </a:ln>
                <a:latin typeface="Arial Black" pitchFamily="34" charset="0"/>
              </a:rPr>
              <a:t> </a:t>
            </a:r>
            <a:r>
              <a:rPr lang="en-US" sz="3000" dirty="0" err="1">
                <a:ln>
                  <a:solidFill>
                    <a:schemeClr val="tx1"/>
                  </a:solidFill>
                </a:ln>
                <a:latin typeface="Arial Black" pitchFamily="34" charset="0"/>
              </a:rPr>
              <a:t>dalam</a:t>
            </a:r>
            <a:r>
              <a:rPr lang="en-US" sz="3000" dirty="0">
                <a:ln>
                  <a:solidFill>
                    <a:schemeClr val="tx1"/>
                  </a:solidFill>
                </a:ln>
                <a:latin typeface="Arial Black" pitchFamily="34" charset="0"/>
              </a:rPr>
              <a:t> got </a:t>
            </a:r>
            <a:r>
              <a:rPr lang="en-US" sz="3000" dirty="0" err="1">
                <a:ln>
                  <a:solidFill>
                    <a:schemeClr val="tx1"/>
                  </a:solidFill>
                </a:ln>
                <a:latin typeface="Arial Black" pitchFamily="34" charset="0"/>
              </a:rPr>
              <a:t>dekat</a:t>
            </a:r>
            <a:r>
              <a:rPr lang="en-US" sz="3000" dirty="0">
                <a:ln>
                  <a:solidFill>
                    <a:schemeClr val="tx1"/>
                  </a:solidFill>
                </a:ln>
                <a:latin typeface="Arial Black" pitchFamily="34" charset="0"/>
              </a:rPr>
              <a:t> </a:t>
            </a:r>
            <a:r>
              <a:rPr lang="en-US" sz="3000" dirty="0" err="1">
                <a:ln>
                  <a:solidFill>
                    <a:schemeClr val="tx1"/>
                  </a:solidFill>
                </a:ln>
                <a:latin typeface="Arial Black" pitchFamily="34" charset="0"/>
              </a:rPr>
              <a:t>rumah</a:t>
            </a:r>
            <a:r>
              <a:rPr lang="en-US" sz="3000" dirty="0">
                <a:ln>
                  <a:solidFill>
                    <a:schemeClr val="tx1"/>
                  </a:solidFill>
                </a:ln>
                <a:latin typeface="Arial Black" pitchFamily="34" charset="0"/>
              </a:rPr>
              <a:t>!”. </a:t>
            </a:r>
            <a:r>
              <a:rPr lang="en-US" sz="3000" dirty="0" err="1">
                <a:ln>
                  <a:solidFill>
                    <a:schemeClr val="tx1"/>
                  </a:solidFill>
                </a:ln>
                <a:latin typeface="Arial Black" pitchFamily="34" charset="0"/>
              </a:rPr>
              <a:t>Ajak</a:t>
            </a:r>
            <a:r>
              <a:rPr lang="en-US" sz="3000" dirty="0">
                <a:ln>
                  <a:solidFill>
                    <a:schemeClr val="tx1"/>
                  </a:solidFill>
                </a:ln>
                <a:latin typeface="Arial Black" pitchFamily="34" charset="0"/>
              </a:rPr>
              <a:t> Badu </a:t>
            </a:r>
            <a:r>
              <a:rPr lang="en-US" sz="3000" dirty="0" err="1">
                <a:ln>
                  <a:solidFill>
                    <a:schemeClr val="tx1"/>
                  </a:solidFill>
                </a:ln>
                <a:latin typeface="Arial Black" pitchFamily="34" charset="0"/>
              </a:rPr>
              <a:t>kepada</a:t>
            </a:r>
            <a:r>
              <a:rPr lang="en-US" sz="3000" dirty="0">
                <a:ln>
                  <a:solidFill>
                    <a:schemeClr val="tx1"/>
                  </a:solidFill>
                </a:ln>
                <a:latin typeface="Arial Black" pitchFamily="34" charset="0"/>
              </a:rPr>
              <a:t> </a:t>
            </a:r>
            <a:r>
              <a:rPr lang="en-US" sz="3000" dirty="0" err="1">
                <a:ln>
                  <a:solidFill>
                    <a:schemeClr val="tx1"/>
                  </a:solidFill>
                </a:ln>
                <a:latin typeface="Arial Black" pitchFamily="34" charset="0"/>
              </a:rPr>
              <a:t>Udin</a:t>
            </a:r>
            <a:r>
              <a:rPr lang="en-US" sz="3000" dirty="0">
                <a:ln>
                  <a:solidFill>
                    <a:schemeClr val="tx1"/>
                  </a:solidFill>
                </a:ln>
                <a:latin typeface="Arial Black" pitchFamily="34" charset="0"/>
              </a:rPr>
              <a:t>. </a:t>
            </a:r>
            <a:r>
              <a:rPr lang="en-US" sz="3000" u="sng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“</a:t>
            </a:r>
            <a:r>
              <a:rPr lang="en-US" sz="3000" u="sng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Tidak</a:t>
            </a:r>
            <a:r>
              <a:rPr lang="en-US" sz="3000" u="sng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3000" u="sng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mau</a:t>
            </a:r>
            <a:r>
              <a:rPr lang="en-US" sz="3000" u="sng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, ah. </a:t>
            </a:r>
            <a:r>
              <a:rPr lang="en-US" sz="300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Nanti</a:t>
            </a:r>
            <a:r>
              <a:rPr lang="en-US" sz="3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 air got </a:t>
            </a:r>
            <a:r>
              <a:rPr lang="en-US" sz="300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menjadi</a:t>
            </a:r>
            <a:r>
              <a:rPr lang="en-US" sz="3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300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tergenang</a:t>
            </a:r>
            <a:r>
              <a:rPr lang="en-US" sz="3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300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dan</a:t>
            </a:r>
            <a:r>
              <a:rPr lang="en-US" sz="3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300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bau</a:t>
            </a:r>
            <a:r>
              <a:rPr lang="en-US" sz="3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,</a:t>
            </a:r>
            <a:r>
              <a:rPr lang="en-US" sz="3000" dirty="0">
                <a:ln>
                  <a:solidFill>
                    <a:schemeClr val="tx1"/>
                  </a:solidFill>
                </a:ln>
                <a:latin typeface="Arial Black" pitchFamily="34" charset="0"/>
              </a:rPr>
              <a:t> ”</a:t>
            </a:r>
            <a:r>
              <a:rPr lang="en-US" sz="3000" dirty="0" err="1">
                <a:ln>
                  <a:solidFill>
                    <a:schemeClr val="tx1"/>
                  </a:solidFill>
                </a:ln>
                <a:latin typeface="Arial Black" pitchFamily="34" charset="0"/>
              </a:rPr>
              <a:t>jawab</a:t>
            </a:r>
            <a:r>
              <a:rPr lang="en-US" sz="3000" dirty="0">
                <a:ln>
                  <a:solidFill>
                    <a:schemeClr val="tx1"/>
                  </a:solidFill>
                </a:ln>
                <a:latin typeface="Arial Black" pitchFamily="34" charset="0"/>
              </a:rPr>
              <a:t> </a:t>
            </a:r>
            <a:r>
              <a:rPr lang="en-US" sz="3000" dirty="0" err="1">
                <a:ln>
                  <a:solidFill>
                    <a:schemeClr val="tx1"/>
                  </a:solidFill>
                </a:ln>
                <a:latin typeface="Arial Black" pitchFamily="34" charset="0"/>
              </a:rPr>
              <a:t>Udin</a:t>
            </a:r>
            <a:r>
              <a:rPr lang="en-US" sz="3000" dirty="0">
                <a:ln>
                  <a:solidFill>
                    <a:schemeClr val="tx1"/>
                  </a:solidFill>
                </a:ln>
                <a:latin typeface="Arial Black" pitchFamily="34" charset="0"/>
              </a:rPr>
              <a:t>.</a:t>
            </a:r>
          </a:p>
        </p:txBody>
      </p:sp>
    </p:spTree>
  </p:cSld>
  <p:clrMapOvr>
    <a:masterClrMapping/>
  </p:clrMapOvr>
  <p:transition spd="slow" advTm="300000">
    <p:zoom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alpha val="7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219200"/>
            <a:ext cx="7467600" cy="47244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 err="1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Kalimat</a:t>
            </a:r>
            <a:r>
              <a:rPr lang="en-US" sz="40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 </a:t>
            </a:r>
            <a:r>
              <a:rPr lang="en-US" sz="4000" dirty="0" err="1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penolakan</a:t>
            </a:r>
            <a:r>
              <a:rPr lang="en-US" sz="40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 </a:t>
            </a:r>
            <a:r>
              <a:rPr lang="en-US" sz="4000" u="sng" dirty="0" err="1">
                <a:ln>
                  <a:solidFill>
                    <a:schemeClr val="tx1"/>
                  </a:solidFill>
                </a:ln>
                <a:latin typeface="Aharoni" pitchFamily="2" charset="-79"/>
                <a:cs typeface="Aharoni" pitchFamily="2" charset="-79"/>
              </a:rPr>
              <a:t>b</a:t>
            </a:r>
            <a:r>
              <a:rPr lang="en-US" dirty="0" err="1">
                <a:ln>
                  <a:solidFill>
                    <a:schemeClr val="tx1"/>
                  </a:solidFill>
                </a:ln>
                <a:latin typeface="Aharoni" pitchFamily="2" charset="-79"/>
                <a:cs typeface="Aharoni" pitchFamily="2" charset="-79"/>
              </a:rPr>
              <a:t>i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asanya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ditandai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dengan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kata,</a:t>
            </a:r>
            <a:r>
              <a:rPr lang="en-US" dirty="0" err="1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“</a:t>
            </a:r>
            <a:r>
              <a:rPr lang="en-US" dirty="0" err="1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tidak</a:t>
            </a:r>
            <a:r>
              <a:rPr lang="en-US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” ”</a:t>
            </a:r>
            <a:r>
              <a:rPr lang="en-US" dirty="0" err="1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kurang</a:t>
            </a:r>
            <a:r>
              <a:rPr lang="en-US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setuju</a:t>
            </a:r>
            <a:r>
              <a:rPr lang="en-US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”.</a:t>
            </a:r>
            <a:br>
              <a:rPr lang="en-US" dirty="0">
                <a:latin typeface="Aharoni" pitchFamily="2" charset="-79"/>
                <a:cs typeface="Aharoni" pitchFamily="2" charset="-79"/>
              </a:rPr>
            </a:br>
            <a:r>
              <a:rPr lang="en-US" dirty="0" err="1">
                <a:latin typeface="Aharoni" pitchFamily="2" charset="-79"/>
                <a:cs typeface="Aharoni" pitchFamily="2" charset="-79"/>
              </a:rPr>
              <a:t>Selain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itu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dapat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ditambahkan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dengan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kata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“</a:t>
            </a:r>
            <a:r>
              <a:rPr lang="en-US" dirty="0" err="1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maaf</a:t>
            </a:r>
            <a:r>
              <a:rPr lang="en-US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”,</a:t>
            </a:r>
            <a:br>
              <a:rPr lang="en-US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</a:br>
            <a:r>
              <a:rPr lang="en-US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             “</a:t>
            </a:r>
            <a:r>
              <a:rPr lang="en-US" dirty="0" err="1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terima</a:t>
            </a:r>
            <a:r>
              <a:rPr lang="en-US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kasih</a:t>
            </a:r>
            <a:r>
              <a:rPr lang="en-US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”, 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dan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 </a:t>
            </a:r>
            <a:br>
              <a:rPr lang="en-US" dirty="0">
                <a:latin typeface="Aharoni" pitchFamily="2" charset="-79"/>
                <a:cs typeface="Aharoni" pitchFamily="2" charset="-79"/>
              </a:rPr>
            </a:br>
            <a:r>
              <a:rPr lang="en-US" dirty="0">
                <a:latin typeface="Aharoni" pitchFamily="2" charset="-79"/>
                <a:cs typeface="Aharoni" pitchFamily="2" charset="-79"/>
              </a:rPr>
              <a:t>              </a:t>
            </a:r>
            <a:r>
              <a:rPr lang="en-US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“</a:t>
            </a:r>
            <a:r>
              <a:rPr lang="en-US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lain kali </a:t>
            </a:r>
            <a:r>
              <a:rPr lang="en-US" dirty="0" err="1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ya</a:t>
            </a:r>
            <a:r>
              <a:rPr lang="en-US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”</a:t>
            </a:r>
          </a:p>
        </p:txBody>
      </p:sp>
      <p:sp>
        <p:nvSpPr>
          <p:cNvPr id="3" name="Rectangle 2"/>
          <p:cNvSpPr/>
          <p:nvPr/>
        </p:nvSpPr>
        <p:spPr>
          <a:xfrm>
            <a:off x="838200" y="381000"/>
            <a:ext cx="7772400" cy="838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Ciri-ciri</a:t>
            </a:r>
            <a:r>
              <a:rPr lang="en-US" sz="40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4000" dirty="0" err="1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kalimat</a:t>
            </a:r>
            <a:r>
              <a:rPr lang="en-US" sz="40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4000" dirty="0" err="1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penolakan</a:t>
            </a:r>
            <a:r>
              <a:rPr lang="en-US" sz="40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:</a:t>
            </a:r>
          </a:p>
        </p:txBody>
      </p:sp>
    </p:spTree>
  </p:cSld>
  <p:clrMapOvr>
    <a:masterClrMapping/>
  </p:clrMapOvr>
  <p:transition spd="slow" advTm="300000">
    <p:wheel spokes="8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alpha val="4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7696200" cy="4343400"/>
          </a:xfrm>
        </p:spPr>
        <p:txBody>
          <a:bodyPr>
            <a:normAutofit fontScale="92500" lnSpcReduction="20000"/>
          </a:bodyPr>
          <a:lstStyle/>
          <a:p>
            <a:pPr marL="742950" indent="-742950">
              <a:buNone/>
            </a:pPr>
            <a:r>
              <a:rPr lang="en-US" dirty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1. </a:t>
            </a:r>
            <a:r>
              <a:rPr lang="en-US" dirty="0" err="1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Tidak</a:t>
            </a:r>
            <a:r>
              <a:rPr lang="en-US" dirty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mau</a:t>
            </a:r>
            <a:r>
              <a:rPr lang="en-US" dirty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, ah. </a:t>
            </a:r>
            <a:r>
              <a:rPr lang="en-US" dirty="0" err="1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Nanti</a:t>
            </a:r>
            <a:r>
              <a:rPr lang="en-US" dirty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 air got</a:t>
            </a:r>
          </a:p>
          <a:p>
            <a:pPr marL="742950" indent="-742950">
              <a:buNone/>
            </a:pPr>
            <a:r>
              <a:rPr lang="en-US" dirty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    </a:t>
            </a:r>
            <a:r>
              <a:rPr lang="en-US" dirty="0" err="1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menjadi</a:t>
            </a:r>
            <a:r>
              <a:rPr lang="en-US" dirty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tergenang</a:t>
            </a:r>
            <a:r>
              <a:rPr lang="en-US" dirty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dan</a:t>
            </a:r>
            <a:r>
              <a:rPr lang="en-US" dirty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bau</a:t>
            </a:r>
            <a:r>
              <a:rPr lang="en-US" dirty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.</a:t>
            </a:r>
          </a:p>
          <a:p>
            <a:pPr marL="742950" indent="-742950">
              <a:buNone/>
            </a:pPr>
            <a:endParaRPr lang="en-US" dirty="0">
              <a:solidFill>
                <a:srgbClr val="FF00FF"/>
              </a:solidFill>
              <a:latin typeface="Arial Black" pitchFamily="34" charset="0"/>
              <a:cs typeface="Aharoni" pitchFamily="2" charset="-79"/>
            </a:endParaRPr>
          </a:p>
          <a:p>
            <a:pPr marL="742950" indent="-742950">
              <a:buNone/>
            </a:pPr>
            <a:r>
              <a:rPr lang="en-US" dirty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2. Saya </a:t>
            </a:r>
            <a:r>
              <a:rPr lang="en-US" dirty="0" err="1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tidak</a:t>
            </a:r>
            <a:r>
              <a:rPr lang="en-US" dirty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mau</a:t>
            </a:r>
            <a:r>
              <a:rPr lang="en-US" dirty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, Badu. Kita</a:t>
            </a:r>
          </a:p>
          <a:p>
            <a:pPr marL="742950" indent="-742950">
              <a:buNone/>
            </a:pPr>
            <a:r>
              <a:rPr lang="en-US" dirty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    </a:t>
            </a:r>
            <a:r>
              <a:rPr lang="en-US" dirty="0" err="1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harus</a:t>
            </a:r>
            <a:r>
              <a:rPr lang="en-US" dirty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menjaga</a:t>
            </a:r>
            <a:r>
              <a:rPr lang="en-US" dirty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kebersihan</a:t>
            </a:r>
            <a:r>
              <a:rPr lang="en-US" dirty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 </a:t>
            </a:r>
          </a:p>
          <a:p>
            <a:pPr marL="742950" indent="-742950">
              <a:buNone/>
            </a:pPr>
            <a:r>
              <a:rPr lang="en-US" dirty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    </a:t>
            </a:r>
            <a:r>
              <a:rPr lang="en-US" dirty="0" err="1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lingkungan</a:t>
            </a:r>
            <a:r>
              <a:rPr lang="en-US" dirty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.</a:t>
            </a:r>
          </a:p>
          <a:p>
            <a:pPr marL="742950" indent="-742950">
              <a:buNone/>
            </a:pPr>
            <a:endParaRPr lang="en-US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  <a:p>
            <a:pPr marL="742950" indent="-742950">
              <a:buNone/>
            </a:pPr>
            <a:r>
              <a:rPr lang="en-US" dirty="0">
                <a:solidFill>
                  <a:srgbClr val="0070C0"/>
                </a:solidFill>
                <a:latin typeface="Arial Black" pitchFamily="34" charset="0"/>
                <a:cs typeface="Aharoni" pitchFamily="2" charset="-79"/>
              </a:rPr>
              <a:t>3. </a:t>
            </a:r>
            <a:r>
              <a:rPr lang="en-US" dirty="0" err="1">
                <a:solidFill>
                  <a:srgbClr val="0070C0"/>
                </a:solidFill>
                <a:latin typeface="Arial Black" pitchFamily="34" charset="0"/>
                <a:cs typeface="Aharoni" pitchFamily="2" charset="-79"/>
              </a:rPr>
              <a:t>Tidak</a:t>
            </a:r>
            <a:r>
              <a:rPr lang="en-US" dirty="0">
                <a:solidFill>
                  <a:srgbClr val="0070C0"/>
                </a:solidFill>
                <a:latin typeface="Arial Black" pitchFamily="34" charset="0"/>
                <a:cs typeface="Aharoni" pitchFamily="2" charset="-79"/>
              </a:rPr>
              <a:t>, </a:t>
            </a:r>
            <a:r>
              <a:rPr lang="en-US" dirty="0" err="1">
                <a:solidFill>
                  <a:srgbClr val="0070C0"/>
                </a:solidFill>
                <a:latin typeface="Arial Black" pitchFamily="34" charset="0"/>
                <a:cs typeface="Aharoni" pitchFamily="2" charset="-79"/>
              </a:rPr>
              <a:t>terima</a:t>
            </a:r>
            <a:r>
              <a:rPr lang="en-US" dirty="0">
                <a:solidFill>
                  <a:srgbClr val="0070C0"/>
                </a:solidFill>
                <a:latin typeface="Arial Black" pitchFamily="34" charset="0"/>
                <a:cs typeface="Aharoni" pitchFamily="2" charset="-79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 Black" pitchFamily="34" charset="0"/>
                <a:cs typeface="Aharoni" pitchFamily="2" charset="-79"/>
              </a:rPr>
              <a:t>kasih</a:t>
            </a:r>
            <a:r>
              <a:rPr lang="en-US" dirty="0">
                <a:solidFill>
                  <a:srgbClr val="0070C0"/>
                </a:solidFill>
                <a:latin typeface="Arial Black" pitchFamily="34" charset="0"/>
                <a:cs typeface="Aharoni" pitchFamily="2" charset="-79"/>
              </a:rPr>
              <a:t>. </a:t>
            </a:r>
            <a:r>
              <a:rPr lang="en-US" dirty="0" err="1">
                <a:solidFill>
                  <a:srgbClr val="0070C0"/>
                </a:solidFill>
                <a:latin typeface="Arial Black" pitchFamily="34" charset="0"/>
                <a:cs typeface="Aharoni" pitchFamily="2" charset="-79"/>
              </a:rPr>
              <a:t>Saya</a:t>
            </a:r>
            <a:endParaRPr lang="en-US" dirty="0">
              <a:solidFill>
                <a:srgbClr val="0070C0"/>
              </a:solidFill>
              <a:latin typeface="Arial Black" pitchFamily="34" charset="0"/>
              <a:cs typeface="Aharoni" pitchFamily="2" charset="-79"/>
            </a:endParaRPr>
          </a:p>
          <a:p>
            <a:pPr marL="742950" indent="-742950">
              <a:buNone/>
            </a:pPr>
            <a:r>
              <a:rPr lang="en-US" dirty="0">
                <a:solidFill>
                  <a:srgbClr val="0070C0"/>
                </a:solidFill>
                <a:latin typeface="Arial Black" pitchFamily="34" charset="0"/>
                <a:cs typeface="Aharoni" pitchFamily="2" charset="-79"/>
              </a:rPr>
              <a:t>    </a:t>
            </a:r>
            <a:r>
              <a:rPr lang="en-US" dirty="0" err="1">
                <a:solidFill>
                  <a:srgbClr val="0070C0"/>
                </a:solidFill>
                <a:latin typeface="Arial Black" pitchFamily="34" charset="0"/>
                <a:cs typeface="Aharoni" pitchFamily="2" charset="-79"/>
              </a:rPr>
              <a:t>sudah</a:t>
            </a:r>
            <a:r>
              <a:rPr lang="en-US" dirty="0">
                <a:solidFill>
                  <a:srgbClr val="0070C0"/>
                </a:solidFill>
                <a:latin typeface="Arial Black" pitchFamily="34" charset="0"/>
                <a:cs typeface="Aharoni" pitchFamily="2" charset="-79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 Black" pitchFamily="34" charset="0"/>
                <a:cs typeface="Aharoni" pitchFamily="2" charset="-79"/>
              </a:rPr>
              <a:t>kenyang</a:t>
            </a:r>
            <a:r>
              <a:rPr lang="en-US" dirty="0">
                <a:solidFill>
                  <a:srgbClr val="0070C0"/>
                </a:solidFill>
                <a:latin typeface="Arial Black" pitchFamily="34" charset="0"/>
                <a:cs typeface="Aharoni" pitchFamily="2" charset="-79"/>
              </a:rPr>
              <a:t>.</a:t>
            </a:r>
          </a:p>
          <a:p>
            <a:pPr marL="742950" indent="-742950">
              <a:buNone/>
            </a:pPr>
            <a:endParaRPr lang="en-US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  <a:p>
            <a:pPr>
              <a:buNone/>
            </a:pPr>
            <a:endParaRPr lang="en-US" dirty="0">
              <a:solidFill>
                <a:srgbClr val="FF0066"/>
              </a:solidFill>
              <a:latin typeface="Arial Black" pitchFamily="34" charset="0"/>
              <a:cs typeface="Aharoni" pitchFamily="2" charset="-79"/>
            </a:endParaRP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001000" cy="8382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err="1">
                <a:latin typeface="Arial Black" pitchFamily="34" charset="0"/>
              </a:rPr>
              <a:t>Contoh</a:t>
            </a:r>
            <a:r>
              <a:rPr lang="en-US" dirty="0">
                <a:latin typeface="Arial Black" pitchFamily="34" charset="0"/>
              </a:rPr>
              <a:t> </a:t>
            </a:r>
            <a:r>
              <a:rPr lang="en-US" dirty="0" err="1">
                <a:latin typeface="Arial Black" pitchFamily="34" charset="0"/>
              </a:rPr>
              <a:t>kalimat</a:t>
            </a:r>
            <a:r>
              <a:rPr lang="en-US" dirty="0">
                <a:latin typeface="Arial Black" pitchFamily="34" charset="0"/>
              </a:rPr>
              <a:t> </a:t>
            </a:r>
            <a:r>
              <a:rPr lang="en-US" dirty="0" err="1">
                <a:latin typeface="Arial Black" pitchFamily="34" charset="0"/>
              </a:rPr>
              <a:t>penolakan</a:t>
            </a:r>
            <a:r>
              <a:rPr lang="en-US" dirty="0">
                <a:latin typeface="Arial Black" pitchFamily="34" charset="0"/>
              </a:rPr>
              <a:t>:</a:t>
            </a:r>
          </a:p>
        </p:txBody>
      </p:sp>
    </p:spTree>
  </p:cSld>
  <p:clrMapOvr>
    <a:masterClrMapping/>
  </p:clrMapOvr>
  <p:transition spd="slow" advTm="300000">
    <p:check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01000" cy="8382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err="1">
                <a:latin typeface="Arial Black" pitchFamily="34" charset="0"/>
              </a:rPr>
              <a:t>Contoh</a:t>
            </a:r>
            <a:r>
              <a:rPr lang="en-US" dirty="0">
                <a:latin typeface="Arial Black" pitchFamily="34" charset="0"/>
              </a:rPr>
              <a:t> </a:t>
            </a:r>
            <a:r>
              <a:rPr lang="en-US" dirty="0" err="1">
                <a:latin typeface="Arial Black" pitchFamily="34" charset="0"/>
              </a:rPr>
              <a:t>kalimat</a:t>
            </a:r>
            <a:r>
              <a:rPr lang="en-US" dirty="0">
                <a:latin typeface="Arial Black" pitchFamily="34" charset="0"/>
              </a:rPr>
              <a:t> </a:t>
            </a:r>
            <a:r>
              <a:rPr lang="en-US" dirty="0" err="1">
                <a:latin typeface="Arial Black" pitchFamily="34" charset="0"/>
              </a:rPr>
              <a:t>penolakan</a:t>
            </a:r>
            <a:r>
              <a:rPr lang="en-US" dirty="0">
                <a:latin typeface="Arial Black" pitchFamily="34" charset="0"/>
              </a:rPr>
              <a:t>: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400" y="1371600"/>
            <a:ext cx="8229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en-US" sz="3600" dirty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4. </a:t>
            </a:r>
            <a:r>
              <a:rPr lang="en-US" sz="3600" dirty="0" err="1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Aku</a:t>
            </a:r>
            <a:r>
              <a:rPr lang="en-US" sz="3600" dirty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kurang</a:t>
            </a:r>
            <a:r>
              <a:rPr lang="en-US" sz="3600" dirty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setuju</a:t>
            </a:r>
            <a:r>
              <a:rPr lang="en-US" sz="3600" dirty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, Ton.</a:t>
            </a:r>
          </a:p>
          <a:p>
            <a:pPr marL="742950" indent="-742950"/>
            <a:r>
              <a:rPr lang="en-US" sz="3600" dirty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    </a:t>
            </a:r>
            <a:r>
              <a:rPr lang="en-US" sz="3600" dirty="0" err="1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Memberishkan</a:t>
            </a:r>
            <a:r>
              <a:rPr lang="en-US" sz="3600" dirty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 got </a:t>
            </a:r>
            <a:r>
              <a:rPr lang="en-US" sz="3600" dirty="0" err="1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pekerjaan</a:t>
            </a:r>
            <a:endParaRPr lang="en-US" sz="3600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  <a:p>
            <a:pPr marL="742950" indent="-742950"/>
            <a:r>
              <a:rPr lang="en-US" sz="3600" dirty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    yang </a:t>
            </a:r>
            <a:r>
              <a:rPr lang="en-US" sz="3600" dirty="0" err="1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berat</a:t>
            </a:r>
            <a:r>
              <a:rPr lang="en-US" sz="3600" dirty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.</a:t>
            </a:r>
          </a:p>
          <a:p>
            <a:pPr marL="742950" indent="-742950"/>
            <a:endParaRPr lang="en-US" sz="3600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  <a:p>
            <a:pPr marL="742950" indent="-742950"/>
            <a:r>
              <a:rPr lang="en-US" sz="3600" dirty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5. </a:t>
            </a:r>
            <a:r>
              <a:rPr lang="en-US" sz="3600" dirty="0" err="1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Maaf</a:t>
            </a:r>
            <a:r>
              <a:rPr lang="en-US" sz="3600" dirty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saya</a:t>
            </a:r>
            <a:r>
              <a:rPr lang="en-US" sz="3600" dirty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tidak</a:t>
            </a:r>
            <a:r>
              <a:rPr lang="en-US" sz="3600" dirty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bisa</a:t>
            </a:r>
            <a:r>
              <a:rPr lang="en-US" sz="3600" dirty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ikut</a:t>
            </a:r>
            <a:endParaRPr lang="en-US" sz="3600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  <a:p>
            <a:pPr marL="742950" indent="-742950"/>
            <a:r>
              <a:rPr lang="en-US" sz="3600" dirty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    </a:t>
            </a:r>
            <a:r>
              <a:rPr lang="en-US" sz="3600" dirty="0" err="1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kerja</a:t>
            </a:r>
            <a:r>
              <a:rPr lang="en-US" sz="3600" dirty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bakti</a:t>
            </a:r>
            <a:r>
              <a:rPr lang="en-US" sz="3600" dirty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karena</a:t>
            </a:r>
            <a:r>
              <a:rPr lang="en-US" sz="3600" dirty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ada</a:t>
            </a:r>
            <a:r>
              <a:rPr lang="en-US" sz="3600" dirty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acara</a:t>
            </a:r>
            <a:r>
              <a:rPr lang="en-US" sz="3600" dirty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 </a:t>
            </a:r>
          </a:p>
          <a:p>
            <a:pPr marL="742950" indent="-742950"/>
            <a:r>
              <a:rPr lang="en-US" sz="3600" dirty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    </a:t>
            </a:r>
            <a:r>
              <a:rPr lang="en-US" sz="3600" dirty="0" err="1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keluarga</a:t>
            </a:r>
            <a:r>
              <a:rPr lang="en-US" sz="3600" dirty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.</a:t>
            </a:r>
          </a:p>
        </p:txBody>
      </p:sp>
    </p:spTree>
  </p:cSld>
  <p:clrMapOvr>
    <a:masterClrMapping/>
  </p:clrMapOvr>
  <p:transition spd="slow" advTm="300000">
    <p:spli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533400"/>
            <a:ext cx="5257800" cy="5029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600" dirty="0" err="1">
                <a:ln>
                  <a:solidFill>
                    <a:srgbClr val="FF0000"/>
                  </a:solidFill>
                </a:ln>
                <a:solidFill>
                  <a:srgbClr val="FF00FF"/>
                </a:solidFill>
                <a:latin typeface="Arial Black" pitchFamily="34" charset="0"/>
              </a:rPr>
              <a:t>Kalimat</a:t>
            </a:r>
            <a:r>
              <a:rPr lang="en-US" sz="3600" dirty="0">
                <a:ln>
                  <a:solidFill>
                    <a:srgbClr val="FF0000"/>
                  </a:solidFill>
                </a:ln>
                <a:solidFill>
                  <a:srgbClr val="FF00FF"/>
                </a:solidFill>
                <a:latin typeface="Arial Black" pitchFamily="34" charset="0"/>
              </a:rPr>
              <a:t> </a:t>
            </a:r>
            <a:r>
              <a:rPr lang="en-US" sz="3600" dirty="0" err="1">
                <a:ln>
                  <a:solidFill>
                    <a:srgbClr val="FF0000"/>
                  </a:solidFill>
                </a:ln>
                <a:solidFill>
                  <a:srgbClr val="FF00FF"/>
                </a:solidFill>
                <a:latin typeface="Arial Black" pitchFamily="34" charset="0"/>
              </a:rPr>
              <a:t>permintaan</a:t>
            </a:r>
            <a:r>
              <a:rPr lang="en-US" sz="3600" dirty="0">
                <a:ln>
                  <a:solidFill>
                    <a:srgbClr val="FF0000"/>
                  </a:solidFill>
                </a:ln>
                <a:solidFill>
                  <a:srgbClr val="FF00FF"/>
                </a:solidFill>
                <a:latin typeface="Arial Black" pitchFamily="34" charset="0"/>
              </a:rPr>
              <a:t> </a:t>
            </a:r>
            <a:r>
              <a:rPr lang="en-US" sz="3600" dirty="0" err="1">
                <a:ln>
                  <a:solidFill>
                    <a:srgbClr val="FF0000"/>
                  </a:solidFill>
                </a:ln>
                <a:solidFill>
                  <a:srgbClr val="FF00FF"/>
                </a:solidFill>
                <a:latin typeface="Arial Black" pitchFamily="34" charset="0"/>
              </a:rPr>
              <a:t>maaf</a:t>
            </a:r>
            <a:r>
              <a:rPr lang="en-US" sz="3600" dirty="0">
                <a:ln>
                  <a:solidFill>
                    <a:srgbClr val="FF0000"/>
                  </a:solidFill>
                </a:ln>
                <a:solidFill>
                  <a:srgbClr val="FF00FF"/>
                </a:solidFill>
                <a:latin typeface="Arial Black" pitchFamily="34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rgbClr val="15ECF7"/>
                </a:solidFill>
                <a:latin typeface="Arial Black" pitchFamily="34" charset="0"/>
              </a:rPr>
              <a:t>adalah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rgbClr val="15ECF7"/>
                </a:solidFill>
                <a:latin typeface="Arial Black" pitchFamily="34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rgbClr val="15ECF7"/>
                </a:solidFill>
                <a:latin typeface="Arial Black" pitchFamily="34" charset="0"/>
              </a:rPr>
              <a:t>kalimat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rgbClr val="15ECF7"/>
                </a:solidFill>
                <a:latin typeface="Arial Black" pitchFamily="34" charset="0"/>
              </a:rPr>
              <a:t> yang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rgbClr val="15ECF7"/>
                </a:solidFill>
                <a:latin typeface="Arial Black" pitchFamily="34" charset="0"/>
              </a:rPr>
              <a:t>mengungkapkan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rgbClr val="15ECF7"/>
                </a:solidFill>
                <a:latin typeface="Arial Black" pitchFamily="34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rgbClr val="15ECF7"/>
                </a:solidFill>
                <a:latin typeface="Arial Black" pitchFamily="34" charset="0"/>
              </a:rPr>
              <a:t>penyesalan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rgbClr val="15ECF7"/>
                </a:solidFill>
                <a:latin typeface="Arial Black" pitchFamily="34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rgbClr val="15ECF7"/>
                </a:solidFill>
                <a:latin typeface="Arial Black" pitchFamily="34" charset="0"/>
              </a:rPr>
              <a:t>atau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rgbClr val="15ECF7"/>
                </a:solidFill>
                <a:latin typeface="Arial Black" pitchFamily="34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rgbClr val="15ECF7"/>
                </a:solidFill>
                <a:latin typeface="Arial Black" pitchFamily="34" charset="0"/>
              </a:rPr>
              <a:t>permohonan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rgbClr val="15ECF7"/>
                </a:solidFill>
                <a:latin typeface="Arial Black" pitchFamily="34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rgbClr val="15ECF7"/>
                </a:solidFill>
                <a:latin typeface="Arial Black" pitchFamily="34" charset="0"/>
              </a:rPr>
              <a:t>maaf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rgbClr val="15ECF7"/>
                </a:solidFill>
                <a:latin typeface="Arial Black" pitchFamily="34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rgbClr val="15ECF7"/>
                </a:solidFill>
                <a:latin typeface="Arial Black" pitchFamily="34" charset="0"/>
              </a:rPr>
              <a:t>atas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rgbClr val="15ECF7"/>
                </a:solidFill>
                <a:latin typeface="Arial Black" pitchFamily="34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rgbClr val="15ECF7"/>
                </a:solidFill>
                <a:latin typeface="Arial Black" pitchFamily="34" charset="0"/>
              </a:rPr>
              <a:t>kesalahan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rgbClr val="15ECF7"/>
                </a:solidFill>
                <a:latin typeface="Arial Black" pitchFamily="34" charset="0"/>
              </a:rPr>
              <a:t> yang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rgbClr val="15ECF7"/>
                </a:solidFill>
                <a:latin typeface="Arial Black" pitchFamily="34" charset="0"/>
              </a:rPr>
              <a:t>telah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rgbClr val="15ECF7"/>
                </a:solidFill>
                <a:latin typeface="Arial Black" pitchFamily="34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rgbClr val="15ECF7"/>
                </a:solidFill>
                <a:latin typeface="Arial Black" pitchFamily="34" charset="0"/>
              </a:rPr>
              <a:t>dilakukan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rgbClr val="15ECF7"/>
                </a:solidFill>
                <a:latin typeface="Arial Black" pitchFamily="34" charset="0"/>
              </a:rPr>
              <a:t>.</a:t>
            </a:r>
          </a:p>
        </p:txBody>
      </p:sp>
    </p:spTree>
  </p:cSld>
  <p:clrMapOvr>
    <a:masterClrMapping/>
  </p:clrMapOvr>
  <p:transition spd="slow" advTm="1800000">
    <p:newsfla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33400"/>
            <a:ext cx="5867400" cy="13716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000" dirty="0" err="1">
                <a:latin typeface="Arial Black" pitchFamily="34" charset="0"/>
              </a:rPr>
              <a:t>Ciri-ciri</a:t>
            </a:r>
            <a:r>
              <a:rPr lang="en-US" sz="4000" dirty="0">
                <a:latin typeface="Arial Black" pitchFamily="34" charset="0"/>
              </a:rPr>
              <a:t> </a:t>
            </a:r>
            <a:r>
              <a:rPr lang="en-US" sz="4000" dirty="0" err="1">
                <a:latin typeface="Arial Black" pitchFamily="34" charset="0"/>
              </a:rPr>
              <a:t>kalimat</a:t>
            </a:r>
            <a:r>
              <a:rPr lang="en-US" sz="4000" dirty="0">
                <a:latin typeface="Arial Black" pitchFamily="34" charset="0"/>
              </a:rPr>
              <a:t> </a:t>
            </a:r>
            <a:r>
              <a:rPr lang="en-US" sz="4000" dirty="0" err="1">
                <a:latin typeface="Arial Black" pitchFamily="34" charset="0"/>
              </a:rPr>
              <a:t>permintaan</a:t>
            </a:r>
            <a:r>
              <a:rPr lang="en-US" sz="4000" dirty="0">
                <a:latin typeface="Arial Black" pitchFamily="34" charset="0"/>
              </a:rPr>
              <a:t> </a:t>
            </a:r>
            <a:r>
              <a:rPr lang="en-US" sz="4000" dirty="0" err="1">
                <a:latin typeface="Arial Black" pitchFamily="34" charset="0"/>
              </a:rPr>
              <a:t>maaf</a:t>
            </a:r>
            <a:endParaRPr lang="en-US" sz="4000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81200"/>
            <a:ext cx="7620000" cy="4114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sz="3600" dirty="0">
              <a:latin typeface="Arial Black" pitchFamily="34" charset="0"/>
            </a:endParaRPr>
          </a:p>
          <a:p>
            <a:pPr marL="514350" indent="-514350">
              <a:buAutoNum type="arabicPeriod"/>
            </a:pPr>
            <a:r>
              <a:rPr lang="en-US" sz="4200" dirty="0" err="1">
                <a:ln>
                  <a:solidFill>
                    <a:srgbClr val="FF0000"/>
                  </a:solidFill>
                </a:ln>
                <a:solidFill>
                  <a:srgbClr val="00CC00"/>
                </a:solidFill>
                <a:latin typeface="Arial Black" pitchFamily="34" charset="0"/>
              </a:rPr>
              <a:t>Kalimat</a:t>
            </a:r>
            <a:r>
              <a:rPr lang="en-US" sz="4200" dirty="0">
                <a:ln>
                  <a:solidFill>
                    <a:srgbClr val="FF0000"/>
                  </a:solidFill>
                </a:ln>
                <a:solidFill>
                  <a:srgbClr val="00CC00"/>
                </a:solidFill>
                <a:latin typeface="Arial Black" pitchFamily="34" charset="0"/>
              </a:rPr>
              <a:t> </a:t>
            </a:r>
            <a:r>
              <a:rPr lang="en-US" sz="4200" dirty="0" err="1">
                <a:ln>
                  <a:solidFill>
                    <a:srgbClr val="FF0000"/>
                  </a:solidFill>
                </a:ln>
                <a:solidFill>
                  <a:srgbClr val="00CC00"/>
                </a:solidFill>
                <a:latin typeface="Arial Black" pitchFamily="34" charset="0"/>
              </a:rPr>
              <a:t>permintaan</a:t>
            </a:r>
            <a:r>
              <a:rPr lang="en-US" sz="4200" dirty="0">
                <a:ln>
                  <a:solidFill>
                    <a:srgbClr val="FF0000"/>
                  </a:solidFill>
                </a:ln>
                <a:solidFill>
                  <a:srgbClr val="00CC00"/>
                </a:solidFill>
                <a:latin typeface="Arial Black" pitchFamily="34" charset="0"/>
              </a:rPr>
              <a:t> </a:t>
            </a:r>
            <a:r>
              <a:rPr lang="en-US" sz="4200" dirty="0" err="1">
                <a:ln>
                  <a:solidFill>
                    <a:srgbClr val="FF0000"/>
                  </a:solidFill>
                </a:ln>
                <a:solidFill>
                  <a:srgbClr val="00CC00"/>
                </a:solidFill>
                <a:latin typeface="Arial Black" pitchFamily="34" charset="0"/>
              </a:rPr>
              <a:t>maaf</a:t>
            </a:r>
            <a:r>
              <a:rPr lang="en-US" sz="4200" dirty="0">
                <a:ln>
                  <a:solidFill>
                    <a:srgbClr val="FF0000"/>
                  </a:solidFill>
                </a:ln>
                <a:solidFill>
                  <a:srgbClr val="00CC00"/>
                </a:solidFill>
                <a:latin typeface="Arial Black" pitchFamily="34" charset="0"/>
              </a:rPr>
              <a:t> </a:t>
            </a:r>
            <a:r>
              <a:rPr lang="en-US" sz="4200" dirty="0" err="1">
                <a:ln>
                  <a:solidFill>
                    <a:srgbClr val="FF0000"/>
                  </a:solidFill>
                </a:ln>
                <a:solidFill>
                  <a:srgbClr val="00CC00"/>
                </a:solidFill>
                <a:latin typeface="Arial Black" pitchFamily="34" charset="0"/>
              </a:rPr>
              <a:t>diakhiri</a:t>
            </a:r>
            <a:r>
              <a:rPr lang="en-US" sz="4200" dirty="0">
                <a:ln>
                  <a:solidFill>
                    <a:srgbClr val="FF0000"/>
                  </a:solidFill>
                </a:ln>
                <a:solidFill>
                  <a:srgbClr val="00CC00"/>
                </a:solidFill>
                <a:latin typeface="Arial Black" pitchFamily="34" charset="0"/>
              </a:rPr>
              <a:t> </a:t>
            </a:r>
            <a:r>
              <a:rPr lang="en-US" sz="4200" dirty="0" err="1">
                <a:ln>
                  <a:solidFill>
                    <a:srgbClr val="FF0000"/>
                  </a:solidFill>
                </a:ln>
                <a:solidFill>
                  <a:srgbClr val="00CC00"/>
                </a:solidFill>
                <a:latin typeface="Arial Black" pitchFamily="34" charset="0"/>
              </a:rPr>
              <a:t>dengan</a:t>
            </a:r>
            <a:r>
              <a:rPr lang="en-US" sz="4200" dirty="0">
                <a:ln>
                  <a:solidFill>
                    <a:srgbClr val="FF0000"/>
                  </a:solidFill>
                </a:ln>
                <a:solidFill>
                  <a:srgbClr val="00CC00"/>
                </a:solidFill>
                <a:latin typeface="Arial Black" pitchFamily="34" charset="0"/>
              </a:rPr>
              <a:t> </a:t>
            </a:r>
            <a:r>
              <a:rPr lang="en-US" sz="4200" dirty="0" err="1">
                <a:ln>
                  <a:solidFill>
                    <a:srgbClr val="FF0000"/>
                  </a:solidFill>
                </a:ln>
                <a:solidFill>
                  <a:srgbClr val="00CC00"/>
                </a:solidFill>
                <a:latin typeface="Arial Black" pitchFamily="34" charset="0"/>
              </a:rPr>
              <a:t>tanda</a:t>
            </a:r>
            <a:r>
              <a:rPr lang="en-US" sz="4200" dirty="0">
                <a:ln>
                  <a:solidFill>
                    <a:srgbClr val="FF0000"/>
                  </a:solidFill>
                </a:ln>
                <a:solidFill>
                  <a:srgbClr val="00CC00"/>
                </a:solidFill>
                <a:latin typeface="Arial Black" pitchFamily="34" charset="0"/>
              </a:rPr>
              <a:t> </a:t>
            </a:r>
            <a:r>
              <a:rPr lang="en-US" sz="4200" dirty="0" err="1">
                <a:ln>
                  <a:solidFill>
                    <a:srgbClr val="FF0000"/>
                  </a:solidFill>
                </a:ln>
                <a:solidFill>
                  <a:srgbClr val="00CC00"/>
                </a:solidFill>
                <a:latin typeface="Arial Black" pitchFamily="34" charset="0"/>
              </a:rPr>
              <a:t>titik</a:t>
            </a:r>
            <a:r>
              <a:rPr lang="en-US" sz="4200" dirty="0">
                <a:ln>
                  <a:solidFill>
                    <a:srgbClr val="FF0000"/>
                  </a:solidFill>
                </a:ln>
                <a:solidFill>
                  <a:srgbClr val="00CC00"/>
                </a:solidFill>
                <a:latin typeface="Arial Black" pitchFamily="34" charset="0"/>
              </a:rPr>
              <a:t> (.)</a:t>
            </a:r>
          </a:p>
          <a:p>
            <a:pPr marL="514350" indent="-514350">
              <a:buAutoNum type="arabicPeriod"/>
            </a:pPr>
            <a:r>
              <a:rPr lang="en-US" sz="4200" dirty="0" err="1">
                <a:ln>
                  <a:solidFill>
                    <a:srgbClr val="FF0000"/>
                  </a:solidFill>
                </a:ln>
                <a:solidFill>
                  <a:srgbClr val="FF00FF"/>
                </a:solidFill>
                <a:latin typeface="Arial Black" pitchFamily="34" charset="0"/>
              </a:rPr>
              <a:t>Kalimat</a:t>
            </a:r>
            <a:r>
              <a:rPr lang="en-US" sz="4200" dirty="0">
                <a:ln>
                  <a:solidFill>
                    <a:srgbClr val="FF0000"/>
                  </a:solidFill>
                </a:ln>
                <a:solidFill>
                  <a:srgbClr val="FF00FF"/>
                </a:solidFill>
                <a:latin typeface="Arial Black" pitchFamily="34" charset="0"/>
              </a:rPr>
              <a:t> </a:t>
            </a:r>
            <a:r>
              <a:rPr lang="en-US" sz="4200" dirty="0" err="1">
                <a:ln>
                  <a:solidFill>
                    <a:srgbClr val="FF0000"/>
                  </a:solidFill>
                </a:ln>
                <a:solidFill>
                  <a:srgbClr val="FF00FF"/>
                </a:solidFill>
                <a:latin typeface="Arial Black" pitchFamily="34" charset="0"/>
              </a:rPr>
              <a:t>permintaan</a:t>
            </a:r>
            <a:r>
              <a:rPr lang="en-US" sz="4200" dirty="0">
                <a:ln>
                  <a:solidFill>
                    <a:srgbClr val="FF0000"/>
                  </a:solidFill>
                </a:ln>
                <a:solidFill>
                  <a:srgbClr val="FF00FF"/>
                </a:solidFill>
                <a:latin typeface="Arial Black" pitchFamily="34" charset="0"/>
              </a:rPr>
              <a:t> </a:t>
            </a:r>
            <a:r>
              <a:rPr lang="en-US" sz="4200" dirty="0" err="1">
                <a:ln>
                  <a:solidFill>
                    <a:srgbClr val="FF0000"/>
                  </a:solidFill>
                </a:ln>
                <a:solidFill>
                  <a:srgbClr val="FF00FF"/>
                </a:solidFill>
                <a:latin typeface="Arial Black" pitchFamily="34" charset="0"/>
              </a:rPr>
              <a:t>maaf</a:t>
            </a:r>
            <a:r>
              <a:rPr lang="en-US" sz="4200" dirty="0">
                <a:ln>
                  <a:solidFill>
                    <a:srgbClr val="FF0000"/>
                  </a:solidFill>
                </a:ln>
                <a:solidFill>
                  <a:srgbClr val="FF00FF"/>
                </a:solidFill>
                <a:latin typeface="Arial Black" pitchFamily="34" charset="0"/>
              </a:rPr>
              <a:t> </a:t>
            </a:r>
            <a:r>
              <a:rPr lang="en-US" sz="4200" dirty="0" err="1">
                <a:ln>
                  <a:solidFill>
                    <a:srgbClr val="FF0000"/>
                  </a:solidFill>
                </a:ln>
                <a:solidFill>
                  <a:srgbClr val="FF00FF"/>
                </a:solidFill>
                <a:latin typeface="Arial Black" pitchFamily="34" charset="0"/>
              </a:rPr>
              <a:t>biasa</a:t>
            </a:r>
            <a:r>
              <a:rPr lang="en-US" sz="4200" dirty="0">
                <a:ln>
                  <a:solidFill>
                    <a:srgbClr val="FF0000"/>
                  </a:solidFill>
                </a:ln>
                <a:solidFill>
                  <a:srgbClr val="FF00FF"/>
                </a:solidFill>
                <a:latin typeface="Arial Black" pitchFamily="34" charset="0"/>
              </a:rPr>
              <a:t> </a:t>
            </a:r>
            <a:r>
              <a:rPr lang="en-US" sz="4200" dirty="0" err="1">
                <a:ln>
                  <a:solidFill>
                    <a:srgbClr val="FF0000"/>
                  </a:solidFill>
                </a:ln>
                <a:solidFill>
                  <a:srgbClr val="FF00FF"/>
                </a:solidFill>
                <a:latin typeface="Arial Black" pitchFamily="34" charset="0"/>
              </a:rPr>
              <a:t>ditandai</a:t>
            </a:r>
            <a:r>
              <a:rPr lang="en-US" sz="4200" dirty="0">
                <a:ln>
                  <a:solidFill>
                    <a:srgbClr val="FF0000"/>
                  </a:solidFill>
                </a:ln>
                <a:solidFill>
                  <a:srgbClr val="FF00FF"/>
                </a:solidFill>
                <a:latin typeface="Arial Black" pitchFamily="34" charset="0"/>
              </a:rPr>
              <a:t> </a:t>
            </a:r>
            <a:r>
              <a:rPr lang="en-US" sz="4200" dirty="0" err="1">
                <a:ln>
                  <a:solidFill>
                    <a:srgbClr val="FF0000"/>
                  </a:solidFill>
                </a:ln>
                <a:solidFill>
                  <a:srgbClr val="FF00FF"/>
                </a:solidFill>
                <a:latin typeface="Arial Black" pitchFamily="34" charset="0"/>
              </a:rPr>
              <a:t>dengan</a:t>
            </a:r>
            <a:r>
              <a:rPr lang="en-US" sz="4200" dirty="0">
                <a:ln>
                  <a:solidFill>
                    <a:srgbClr val="FF0000"/>
                  </a:solidFill>
                </a:ln>
                <a:solidFill>
                  <a:srgbClr val="FF00FF"/>
                </a:solidFill>
                <a:latin typeface="Arial Black" pitchFamily="34" charset="0"/>
              </a:rPr>
              <a:t> </a:t>
            </a:r>
            <a:r>
              <a:rPr lang="en-US" sz="4200" dirty="0" err="1">
                <a:ln>
                  <a:solidFill>
                    <a:srgbClr val="FF0000"/>
                  </a:solidFill>
                </a:ln>
                <a:solidFill>
                  <a:srgbClr val="FF00FF"/>
                </a:solidFill>
                <a:latin typeface="Arial Black" pitchFamily="34" charset="0"/>
              </a:rPr>
              <a:t>kata</a:t>
            </a:r>
            <a:r>
              <a:rPr lang="en-US" sz="4200" dirty="0">
                <a:ln>
                  <a:solidFill>
                    <a:srgbClr val="FF0000"/>
                  </a:solidFill>
                </a:ln>
                <a:solidFill>
                  <a:srgbClr val="FF00FF"/>
                </a:solidFill>
                <a:latin typeface="Arial Black" pitchFamily="34" charset="0"/>
              </a:rPr>
              <a:t> “</a:t>
            </a:r>
            <a:r>
              <a:rPr lang="en-US" sz="4200" dirty="0" err="1">
                <a:ln>
                  <a:solidFill>
                    <a:srgbClr val="FF0000"/>
                  </a:solidFill>
                </a:ln>
                <a:solidFill>
                  <a:srgbClr val="FF00FF"/>
                </a:solidFill>
                <a:latin typeface="Arial Black" pitchFamily="34" charset="0"/>
              </a:rPr>
              <a:t>maaf</a:t>
            </a:r>
            <a:r>
              <a:rPr lang="en-US" sz="4200" dirty="0">
                <a:ln>
                  <a:solidFill>
                    <a:srgbClr val="FF0000"/>
                  </a:solidFill>
                </a:ln>
                <a:solidFill>
                  <a:srgbClr val="FF00FF"/>
                </a:solidFill>
                <a:latin typeface="Arial Black" pitchFamily="34" charset="0"/>
              </a:rPr>
              <a:t>”</a:t>
            </a:r>
          </a:p>
        </p:txBody>
      </p:sp>
    </p:spTree>
  </p:cSld>
  <p:clrMapOvr>
    <a:masterClrMapping/>
  </p:clrMapOvr>
  <p:transition spd="slow" advTm="300000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399"/>
            <a:ext cx="8229600" cy="3200401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3600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Maaf</a:t>
            </a:r>
            <a:r>
              <a:rPr lang="en-US" sz="36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, </a:t>
            </a:r>
            <a:r>
              <a:rPr lang="en-US" sz="3600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saya</a:t>
            </a:r>
            <a:r>
              <a:rPr lang="en-US" sz="36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sz="3600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sudah</a:t>
            </a:r>
            <a:r>
              <a:rPr lang="en-US" sz="36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sz="3600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menabrakmu</a:t>
            </a:r>
            <a:r>
              <a:rPr lang="en-US" sz="36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en-US" sz="3600" dirty="0" err="1">
                <a:ln>
                  <a:solidFill>
                    <a:srgbClr val="FF0000"/>
                  </a:solidFill>
                </a:ln>
                <a:solidFill>
                  <a:srgbClr val="FF00FF"/>
                </a:solidFill>
                <a:latin typeface="Arial Black" pitchFamily="34" charset="0"/>
              </a:rPr>
              <a:t>Maaf</a:t>
            </a:r>
            <a:r>
              <a:rPr lang="en-US" sz="3600" dirty="0">
                <a:ln>
                  <a:solidFill>
                    <a:srgbClr val="FF0000"/>
                  </a:solidFill>
                </a:ln>
                <a:solidFill>
                  <a:srgbClr val="FF00FF"/>
                </a:solidFill>
                <a:latin typeface="Arial Black" pitchFamily="34" charset="0"/>
              </a:rPr>
              <a:t> Din, </a:t>
            </a:r>
            <a:r>
              <a:rPr lang="en-US" sz="3600" dirty="0" err="1">
                <a:ln>
                  <a:solidFill>
                    <a:srgbClr val="FF0000"/>
                  </a:solidFill>
                </a:ln>
                <a:solidFill>
                  <a:srgbClr val="FF00FF"/>
                </a:solidFill>
                <a:latin typeface="Arial Black" pitchFamily="34" charset="0"/>
              </a:rPr>
              <a:t>saya</a:t>
            </a:r>
            <a:r>
              <a:rPr lang="en-US" sz="3600" dirty="0">
                <a:ln>
                  <a:solidFill>
                    <a:srgbClr val="FF0000"/>
                  </a:solidFill>
                </a:ln>
                <a:solidFill>
                  <a:srgbClr val="FF00FF"/>
                </a:solidFill>
                <a:latin typeface="Arial Black" pitchFamily="34" charset="0"/>
              </a:rPr>
              <a:t> </a:t>
            </a:r>
            <a:r>
              <a:rPr lang="en-US" sz="3600" dirty="0" err="1">
                <a:ln>
                  <a:solidFill>
                    <a:srgbClr val="FF0000"/>
                  </a:solidFill>
                </a:ln>
                <a:solidFill>
                  <a:srgbClr val="FF00FF"/>
                </a:solidFill>
                <a:latin typeface="Arial Black" pitchFamily="34" charset="0"/>
              </a:rPr>
              <a:t>tidak</a:t>
            </a:r>
            <a:r>
              <a:rPr lang="en-US" sz="3600" dirty="0">
                <a:ln>
                  <a:solidFill>
                    <a:srgbClr val="FF0000"/>
                  </a:solidFill>
                </a:ln>
                <a:solidFill>
                  <a:srgbClr val="FF00FF"/>
                </a:solidFill>
                <a:latin typeface="Arial Black" pitchFamily="34" charset="0"/>
              </a:rPr>
              <a:t> </a:t>
            </a:r>
            <a:r>
              <a:rPr lang="en-US" sz="3600" dirty="0" err="1">
                <a:ln>
                  <a:solidFill>
                    <a:srgbClr val="FF0000"/>
                  </a:solidFill>
                </a:ln>
                <a:solidFill>
                  <a:srgbClr val="FF00FF"/>
                </a:solidFill>
                <a:latin typeface="Arial Black" pitchFamily="34" charset="0"/>
              </a:rPr>
              <a:t>sengaja</a:t>
            </a:r>
            <a:r>
              <a:rPr lang="en-US" sz="3600" dirty="0">
                <a:ln>
                  <a:solidFill>
                    <a:srgbClr val="FF0000"/>
                  </a:solidFill>
                </a:ln>
                <a:solidFill>
                  <a:srgbClr val="FF00FF"/>
                </a:solidFill>
                <a:latin typeface="Arial Black" pitchFamily="34" charset="0"/>
              </a:rPr>
              <a:t> </a:t>
            </a:r>
            <a:r>
              <a:rPr lang="en-US" sz="3600" dirty="0" err="1">
                <a:ln>
                  <a:solidFill>
                    <a:srgbClr val="FF0000"/>
                  </a:solidFill>
                </a:ln>
                <a:solidFill>
                  <a:srgbClr val="FF00FF"/>
                </a:solidFill>
                <a:latin typeface="Arial Black" pitchFamily="34" charset="0"/>
              </a:rPr>
              <a:t>menjatuhkan</a:t>
            </a:r>
            <a:r>
              <a:rPr lang="en-US" sz="3600" dirty="0">
                <a:ln>
                  <a:solidFill>
                    <a:srgbClr val="FF0000"/>
                  </a:solidFill>
                </a:ln>
                <a:solidFill>
                  <a:srgbClr val="FF00FF"/>
                </a:solidFill>
                <a:latin typeface="Arial Black" pitchFamily="34" charset="0"/>
              </a:rPr>
              <a:t> </a:t>
            </a:r>
            <a:r>
              <a:rPr lang="en-US" sz="3600" dirty="0" err="1">
                <a:ln>
                  <a:solidFill>
                    <a:srgbClr val="FF0000"/>
                  </a:solidFill>
                </a:ln>
                <a:solidFill>
                  <a:srgbClr val="FF00FF"/>
                </a:solidFill>
                <a:latin typeface="Arial Black" pitchFamily="34" charset="0"/>
              </a:rPr>
              <a:t>makananmu</a:t>
            </a:r>
            <a:r>
              <a:rPr lang="en-US" sz="3600" dirty="0">
                <a:ln>
                  <a:solidFill>
                    <a:srgbClr val="FF0000"/>
                  </a:solidFill>
                </a:ln>
                <a:solidFill>
                  <a:srgbClr val="FF00FF"/>
                </a:solidFill>
                <a:latin typeface="Arial Black" pitchFamily="34" charset="0"/>
              </a:rPr>
              <a:t>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90600" y="990600"/>
            <a:ext cx="6858000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err="1">
                <a:latin typeface="Arial Black" pitchFamily="34" charset="0"/>
              </a:rPr>
              <a:t>Contoh</a:t>
            </a:r>
            <a:r>
              <a:rPr lang="en-US" dirty="0">
                <a:latin typeface="Arial Black" pitchFamily="34" charset="0"/>
              </a:rPr>
              <a:t> </a:t>
            </a:r>
            <a:r>
              <a:rPr lang="en-US" dirty="0" err="1">
                <a:latin typeface="Arial Black" pitchFamily="34" charset="0"/>
              </a:rPr>
              <a:t>kalimat</a:t>
            </a:r>
            <a:r>
              <a:rPr lang="en-US" dirty="0">
                <a:latin typeface="Arial Black" pitchFamily="34" charset="0"/>
              </a:rPr>
              <a:t> </a:t>
            </a:r>
            <a:r>
              <a:rPr lang="en-US" dirty="0" err="1">
                <a:latin typeface="Arial Black" pitchFamily="34" charset="0"/>
              </a:rPr>
              <a:t>permintaan</a:t>
            </a:r>
            <a:r>
              <a:rPr lang="en-US" dirty="0">
                <a:latin typeface="Arial Black" pitchFamily="34" charset="0"/>
              </a:rPr>
              <a:t> </a:t>
            </a:r>
            <a:r>
              <a:rPr lang="en-US" dirty="0" err="1">
                <a:latin typeface="Arial Black" pitchFamily="34" charset="0"/>
              </a:rPr>
              <a:t>maaf</a:t>
            </a:r>
            <a:r>
              <a:rPr lang="en-US" dirty="0">
                <a:latin typeface="Arial Black" pitchFamily="34" charset="0"/>
              </a:rPr>
              <a:t>:</a:t>
            </a:r>
          </a:p>
        </p:txBody>
      </p:sp>
    </p:spTree>
  </p:cSld>
  <p:clrMapOvr>
    <a:masterClrMapping/>
  </p:clrMapOvr>
  <p:transition spd="slow" advTm="300000">
    <p:comb dir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1470</TotalTime>
  <Words>366</Words>
  <Application>Microsoft Office PowerPoint</Application>
  <PresentationFormat>Tampilan Layar (4:3)</PresentationFormat>
  <Paragraphs>58</Paragraphs>
  <Slides>13</Slides>
  <Notes>0</Notes>
  <HiddenSlides>0</HiddenSlides>
  <MMClips>0</MMClips>
  <ScaleCrop>false</ScaleCrop>
  <HeadingPairs>
    <vt:vector size="8" baseType="variant">
      <vt:variant>
        <vt:lpstr>Font Dipakai</vt:lpstr>
      </vt:variant>
      <vt:variant>
        <vt:i4>5</vt:i4>
      </vt:variant>
      <vt:variant>
        <vt:lpstr>Tema</vt:lpstr>
      </vt:variant>
      <vt:variant>
        <vt:i4>1</vt:i4>
      </vt:variant>
      <vt:variant>
        <vt:lpstr>Judul Slide</vt:lpstr>
      </vt:variant>
      <vt:variant>
        <vt:i4>13</vt:i4>
      </vt:variant>
      <vt:variant>
        <vt:lpstr>Peragaan Kustom</vt:lpstr>
      </vt:variant>
      <vt:variant>
        <vt:i4>1</vt:i4>
      </vt:variant>
    </vt:vector>
  </HeadingPairs>
  <TitlesOfParts>
    <vt:vector size="20" baseType="lpstr">
      <vt:lpstr>Aharoni</vt:lpstr>
      <vt:lpstr>Arial</vt:lpstr>
      <vt:lpstr>Arial Black</vt:lpstr>
      <vt:lpstr>Baskerville Old Face</vt:lpstr>
      <vt:lpstr>Calibri</vt:lpstr>
      <vt:lpstr>Office Theme</vt:lpstr>
      <vt:lpstr>Presentasi PowerPoint</vt:lpstr>
      <vt:lpstr>Presentasi PowerPoint</vt:lpstr>
      <vt:lpstr>Membuang Sampah di Tempat Sampah</vt:lpstr>
      <vt:lpstr>Kalimat penolakan biasanya ditandai dengan kata,“tidak” ”kurang setuju”. Selain itu dapat ditambahkan dengan kata “maaf”,               “terima kasih”, dan                “lain kali ya”</vt:lpstr>
      <vt:lpstr>Contoh kalimat penolakan:</vt:lpstr>
      <vt:lpstr>Contoh kalimat penolakan:</vt:lpstr>
      <vt:lpstr>Presentasi PowerPoint</vt:lpstr>
      <vt:lpstr>Ciri-ciri kalimat permintaan maaf</vt:lpstr>
      <vt:lpstr>Contoh kalimat permintaan maaf:</vt:lpstr>
      <vt:lpstr>Presentasi PowerPoint</vt:lpstr>
      <vt:lpstr>Ciri-ciri kalimat permintaan tolong :</vt:lpstr>
      <vt:lpstr>Contoh Kalimat Permintaan Tolong</vt:lpstr>
      <vt:lpstr>Thank You</vt:lpstr>
      <vt:lpstr>Custom Show 1, 2,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ASUS</dc:creator>
  <cp:lastModifiedBy>62821</cp:lastModifiedBy>
  <cp:revision>30</cp:revision>
  <dcterms:created xsi:type="dcterms:W3CDTF">2020-07-14T15:41:14Z</dcterms:created>
  <dcterms:modified xsi:type="dcterms:W3CDTF">2020-08-18T00:40:52Z</dcterms:modified>
</cp:coreProperties>
</file>