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16183-A5BB-4215-A705-8972808251F4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3552D-F4E5-4A6C-BA8D-0011C888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831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16183-A5BB-4215-A705-8972808251F4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3552D-F4E5-4A6C-BA8D-0011C888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22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16183-A5BB-4215-A705-8972808251F4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3552D-F4E5-4A6C-BA8D-0011C888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294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16183-A5BB-4215-A705-8972808251F4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3552D-F4E5-4A6C-BA8D-0011C888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585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16183-A5BB-4215-A705-8972808251F4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3552D-F4E5-4A6C-BA8D-0011C888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90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16183-A5BB-4215-A705-8972808251F4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3552D-F4E5-4A6C-BA8D-0011C888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340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16183-A5BB-4215-A705-8972808251F4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3552D-F4E5-4A6C-BA8D-0011C888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294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16183-A5BB-4215-A705-8972808251F4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3552D-F4E5-4A6C-BA8D-0011C888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891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16183-A5BB-4215-A705-8972808251F4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3552D-F4E5-4A6C-BA8D-0011C888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463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16183-A5BB-4215-A705-8972808251F4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3552D-F4E5-4A6C-BA8D-0011C888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906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16183-A5BB-4215-A705-8972808251F4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3552D-F4E5-4A6C-BA8D-0011C888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75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16183-A5BB-4215-A705-8972808251F4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3552D-F4E5-4A6C-BA8D-0011C888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114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6335" y="953817"/>
            <a:ext cx="10712823" cy="5742818"/>
          </a:xfrm>
        </p:spPr>
        <p:txBody>
          <a:bodyPr>
            <a:noAutofit/>
          </a:bodyPr>
          <a:lstStyle/>
          <a:p>
            <a:pPr algn="just"/>
            <a:r>
              <a:rPr lang="fi-FI" dirty="0"/>
              <a:t>Ayah 		: Hari Minggu nanti kita akan berwisata. Kalian ingin pergi ke mana?</a:t>
            </a:r>
          </a:p>
          <a:p>
            <a:pPr algn="just"/>
            <a:r>
              <a:rPr lang="sv-SE" dirty="0"/>
              <a:t>Udin		: Aku ingin pergi ke kebun binatang.</a:t>
            </a:r>
          </a:p>
          <a:p>
            <a:pPr algn="just"/>
            <a:r>
              <a:rPr lang="en-US" dirty="0" err="1"/>
              <a:t>Mutiara</a:t>
            </a:r>
            <a:r>
              <a:rPr lang="en-US" dirty="0"/>
              <a:t>	: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kalau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pegunungan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?</a:t>
            </a:r>
          </a:p>
          <a:p>
            <a:pPr algn="just"/>
            <a:r>
              <a:rPr lang="en-US" dirty="0" err="1"/>
              <a:t>Ibu</a:t>
            </a:r>
            <a:r>
              <a:rPr lang="en-US" dirty="0"/>
              <a:t>		: </a:t>
            </a:r>
            <a:r>
              <a:rPr lang="en-US" dirty="0" err="1"/>
              <a:t>Wah</a:t>
            </a:r>
            <a:r>
              <a:rPr lang="en-US" dirty="0"/>
              <a:t>,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pendapat</a:t>
            </a:r>
            <a:r>
              <a:rPr lang="en-US" dirty="0"/>
              <a:t> </a:t>
            </a:r>
            <a:r>
              <a:rPr lang="en-US" dirty="0" err="1"/>
              <a:t>nih</a:t>
            </a:r>
            <a:r>
              <a:rPr lang="en-US" dirty="0"/>
              <a:t>. Mana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pilih</a:t>
            </a:r>
            <a:r>
              <a:rPr lang="en-US" dirty="0"/>
              <a:t>?</a:t>
            </a:r>
          </a:p>
          <a:p>
            <a:pPr algn="just"/>
            <a:r>
              <a:rPr lang="fi-FI" dirty="0"/>
              <a:t>Udin 		: Liburan kali ini saya ingin ke kebun </a:t>
            </a:r>
            <a:r>
              <a:rPr lang="en-US" dirty="0" err="1"/>
              <a:t>binatang</a:t>
            </a:r>
            <a:r>
              <a:rPr lang="en-US" dirty="0"/>
              <a:t>.</a:t>
            </a:r>
          </a:p>
          <a:p>
            <a:pPr algn="just"/>
            <a:r>
              <a:rPr lang="fi-FI" dirty="0"/>
              <a:t>Ayah 		: Mari kita ambil jalan tengah. Ada yang </a:t>
            </a:r>
            <a:r>
              <a:rPr lang="en-US" dirty="0" err="1"/>
              <a:t>mau</a:t>
            </a:r>
            <a:r>
              <a:rPr lang="en-US" dirty="0"/>
              <a:t> </a:t>
            </a:r>
            <a:r>
              <a:rPr lang="en-US" dirty="0" err="1"/>
              <a:t>mengajukan</a:t>
            </a:r>
            <a:r>
              <a:rPr lang="en-US" dirty="0"/>
              <a:t> </a:t>
            </a:r>
            <a:r>
              <a:rPr lang="en-US" dirty="0" err="1"/>
              <a:t>usul</a:t>
            </a:r>
            <a:r>
              <a:rPr lang="en-US" dirty="0"/>
              <a:t>?</a:t>
            </a:r>
          </a:p>
          <a:p>
            <a:pPr algn="just"/>
            <a:r>
              <a:rPr lang="en-US" dirty="0" err="1"/>
              <a:t>Mutiara</a:t>
            </a:r>
            <a:r>
              <a:rPr lang="en-US" dirty="0"/>
              <a:t>	:</a:t>
            </a:r>
            <a:r>
              <a:rPr lang="en-US" dirty="0" err="1"/>
              <a:t>Begini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, </a:t>
            </a:r>
            <a:r>
              <a:rPr lang="en-US" dirty="0" err="1"/>
              <a:t>saya</a:t>
            </a:r>
            <a:r>
              <a:rPr lang="en-US" dirty="0"/>
              <a:t> </a:t>
            </a:r>
            <a:r>
              <a:rPr lang="en-US" dirty="0" err="1"/>
              <a:t>punya</a:t>
            </a:r>
            <a:r>
              <a:rPr lang="en-US" dirty="0"/>
              <a:t> </a:t>
            </a:r>
            <a:r>
              <a:rPr lang="en-US" dirty="0" err="1"/>
              <a:t>usul</a:t>
            </a:r>
            <a:r>
              <a:rPr lang="en-US" dirty="0"/>
              <a:t>. </a:t>
            </a:r>
            <a:r>
              <a:rPr lang="en-US" dirty="0" err="1"/>
              <a:t>Liburan</a:t>
            </a:r>
            <a:r>
              <a:rPr lang="en-US" dirty="0"/>
              <a:t> kali </a:t>
            </a:r>
            <a:r>
              <a:rPr lang="fi-FI" dirty="0"/>
              <a:t>ini kita pergi ke kebun</a:t>
            </a:r>
            <a:br>
              <a:rPr lang="fi-FI" dirty="0"/>
            </a:br>
            <a:r>
              <a:rPr lang="fi-FI" dirty="0"/>
              <a:t>                            binatang. Liburan </a:t>
            </a:r>
            <a:r>
              <a:rPr lang="en-US" dirty="0" err="1"/>
              <a:t>selanjutnya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pergi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pegunungan</a:t>
            </a:r>
            <a:r>
              <a:rPr lang="en-US" dirty="0"/>
              <a:t>.</a:t>
            </a:r>
          </a:p>
          <a:p>
            <a:pPr algn="just"/>
            <a:r>
              <a:rPr lang="fi-FI" dirty="0"/>
              <a:t>Udin		:Kakak baik sekali. Maaf ya, Kak. Aku </a:t>
            </a:r>
            <a:r>
              <a:rPr lang="sv-SE" dirty="0"/>
              <a:t>sudah bicara terlalu keras tadi.</a:t>
            </a:r>
            <a:br>
              <a:rPr lang="sv-SE" dirty="0"/>
            </a:br>
            <a:r>
              <a:rPr lang="sv-SE" dirty="0"/>
              <a:t>                            Baik, aku </a:t>
            </a:r>
            <a:r>
              <a:rPr lang="en-US" dirty="0" err="1"/>
              <a:t>setuju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Ibu</a:t>
            </a:r>
            <a:r>
              <a:rPr lang="en-US" dirty="0"/>
              <a:t>		:</a:t>
            </a:r>
            <a:r>
              <a:rPr lang="en-US" dirty="0" err="1"/>
              <a:t>Itulah</a:t>
            </a:r>
            <a:r>
              <a:rPr lang="en-US" dirty="0"/>
              <a:t> </a:t>
            </a:r>
            <a:r>
              <a:rPr lang="en-US" dirty="0" err="1"/>
              <a:t>manfaatnya</a:t>
            </a:r>
            <a:r>
              <a:rPr lang="en-US" dirty="0"/>
              <a:t> </a:t>
            </a:r>
            <a:r>
              <a:rPr lang="en-US" dirty="0" err="1"/>
              <a:t>kalau</a:t>
            </a:r>
            <a:r>
              <a:rPr lang="en-US" dirty="0"/>
              <a:t> </a:t>
            </a:r>
            <a:r>
              <a:rPr lang="en-US" dirty="0" err="1"/>
              <a:t>persoalan</a:t>
            </a:r>
            <a:r>
              <a:rPr lang="en-US" dirty="0"/>
              <a:t> </a:t>
            </a:r>
            <a:r>
              <a:rPr lang="en-US" dirty="0" err="1"/>
              <a:t>diselesaikan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dingin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Ayah		: Kalian </a:t>
            </a:r>
            <a:r>
              <a:rPr lang="en-US" dirty="0" err="1"/>
              <a:t>memang</a:t>
            </a:r>
            <a:r>
              <a:rPr lang="en-US" dirty="0"/>
              <a:t> </a:t>
            </a:r>
            <a:r>
              <a:rPr lang="en-US" dirty="0" err="1"/>
              <a:t>anak-anak</a:t>
            </a:r>
            <a:r>
              <a:rPr lang="en-US" dirty="0"/>
              <a:t> yang </a:t>
            </a:r>
            <a:r>
              <a:rPr lang="en-US" dirty="0" err="1"/>
              <a:t>hebat</a:t>
            </a:r>
            <a:r>
              <a:rPr lang="en-US" dirty="0"/>
              <a:t>.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6177" y="215153"/>
            <a:ext cx="1138965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2400" b="1" dirty="0"/>
              <a:t>Bacalah dengan nyaring teks percakapan di </a:t>
            </a:r>
            <a:r>
              <a:rPr lang="en-US" sz="2400" b="1" dirty="0" err="1"/>
              <a:t>bawah</a:t>
            </a:r>
            <a:r>
              <a:rPr lang="en-US" sz="2400" b="1" dirty="0"/>
              <a:t> </a:t>
            </a:r>
            <a:r>
              <a:rPr lang="en-US" sz="2400" b="1" dirty="0" err="1"/>
              <a:t>ini</a:t>
            </a:r>
            <a:r>
              <a:rPr lang="en-US" sz="2400" b="1" dirty="0"/>
              <a:t>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734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2" y="282972"/>
            <a:ext cx="11833411" cy="1267532"/>
          </a:xfrm>
        </p:spPr>
        <p:txBody>
          <a:bodyPr>
            <a:normAutofit/>
          </a:bodyPr>
          <a:lstStyle/>
          <a:p>
            <a:r>
              <a:rPr lang="en-US" b="1" dirty="0"/>
              <a:t>Ayo </a:t>
            </a:r>
            <a:r>
              <a:rPr lang="en-US" b="1" dirty="0" err="1"/>
              <a:t>Mencoba</a:t>
            </a:r>
            <a:endParaRPr lang="en-US" b="1" dirty="0"/>
          </a:p>
          <a:p>
            <a:pPr marL="0" indent="0">
              <a:buNone/>
            </a:pPr>
            <a:r>
              <a:rPr lang="it-IT" b="1" dirty="0"/>
              <a:t>Ceritakan isi percakapan di atas dengan </a:t>
            </a:r>
            <a:r>
              <a:rPr lang="en-US" b="1" dirty="0" err="1"/>
              <a:t>bahasamu</a:t>
            </a:r>
            <a:r>
              <a:rPr lang="en-US" b="1" dirty="0"/>
              <a:t> </a:t>
            </a:r>
            <a:r>
              <a:rPr lang="en-US" b="1" dirty="0" err="1"/>
              <a:t>sendiri</a:t>
            </a:r>
            <a:r>
              <a:rPr lang="en-US" b="1" dirty="0"/>
              <a:t>!</a:t>
            </a:r>
          </a:p>
        </p:txBody>
      </p:sp>
      <p:sp>
        <p:nvSpPr>
          <p:cNvPr id="2" name="Kotak Teks 1">
            <a:extLst>
              <a:ext uri="{FF2B5EF4-FFF2-40B4-BE49-F238E27FC236}">
                <a16:creationId xmlns:a16="http://schemas.microsoft.com/office/drawing/2014/main" id="{7D247167-FE35-4AC2-9107-1B00BAE8779E}"/>
              </a:ext>
            </a:extLst>
          </p:cNvPr>
          <p:cNvSpPr txBox="1"/>
          <p:nvPr/>
        </p:nvSpPr>
        <p:spPr>
          <a:xfrm>
            <a:off x="331305" y="1365838"/>
            <a:ext cx="825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Menjawab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pertanyaan-pertanyaan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berikut</a:t>
            </a:r>
            <a:r>
              <a:rPr lang="en-US" sz="2400" dirty="0">
                <a:latin typeface="Comic Sans MS" panose="030F0702030302020204" pitchFamily="66" charset="0"/>
              </a:rPr>
              <a:t>!</a:t>
            </a:r>
          </a:p>
        </p:txBody>
      </p:sp>
      <p:sp>
        <p:nvSpPr>
          <p:cNvPr id="5" name="Kotak Teks 4">
            <a:extLst>
              <a:ext uri="{FF2B5EF4-FFF2-40B4-BE49-F238E27FC236}">
                <a16:creationId xmlns:a16="http://schemas.microsoft.com/office/drawing/2014/main" id="{EAE816DF-F86D-43E7-9F47-E539937332EA}"/>
              </a:ext>
            </a:extLst>
          </p:cNvPr>
          <p:cNvSpPr txBox="1"/>
          <p:nvPr/>
        </p:nvSpPr>
        <p:spPr>
          <a:xfrm>
            <a:off x="331305" y="2048829"/>
            <a:ext cx="825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1. </a:t>
            </a:r>
            <a:r>
              <a:rPr lang="en-US" sz="2400" dirty="0" err="1">
                <a:latin typeface="Comic Sans MS" panose="030F0702030302020204" pitchFamily="66" charset="0"/>
              </a:rPr>
              <a:t>Apa</a:t>
            </a:r>
            <a:r>
              <a:rPr lang="en-US" sz="2400" dirty="0">
                <a:latin typeface="Comic Sans MS" panose="030F0702030302020204" pitchFamily="66" charset="0"/>
              </a:rPr>
              <a:t> yang </a:t>
            </a:r>
            <a:r>
              <a:rPr lang="en-US" sz="2400" dirty="0" err="1">
                <a:latin typeface="Comic Sans MS" panose="030F0702030302020204" pitchFamily="66" charset="0"/>
              </a:rPr>
              <a:t>sedang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dibicarakan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dalam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percakapan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itu</a:t>
            </a:r>
            <a:r>
              <a:rPr lang="en-US" sz="2400" dirty="0"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7" name="Kotak Teks 6">
            <a:extLst>
              <a:ext uri="{FF2B5EF4-FFF2-40B4-BE49-F238E27FC236}">
                <a16:creationId xmlns:a16="http://schemas.microsoft.com/office/drawing/2014/main" id="{1979A82A-3D32-46FB-99B1-6CA8BA4853C3}"/>
              </a:ext>
            </a:extLst>
          </p:cNvPr>
          <p:cNvSpPr txBox="1"/>
          <p:nvPr/>
        </p:nvSpPr>
        <p:spPr>
          <a:xfrm>
            <a:off x="496957" y="2633370"/>
            <a:ext cx="825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 Yang </a:t>
            </a:r>
            <a:r>
              <a:rPr lang="en-US" sz="2400" dirty="0" err="1">
                <a:latin typeface="Comic Sans MS" panose="030F0702030302020204" pitchFamily="66" charset="0"/>
              </a:rPr>
              <a:t>sedang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dibicarakan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dalam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percakapan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itu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adalah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latin typeface="Comic Sans MS" panose="030F0702030302020204" pitchFamily="66" charset="0"/>
              </a:rPr>
              <a:t>berwisata</a:t>
            </a:r>
            <a:r>
              <a:rPr lang="en-US" sz="2400" b="1" dirty="0">
                <a:latin typeface="Comic Sans MS" panose="030F0702030302020204" pitchFamily="66" charset="0"/>
              </a:rPr>
              <a:t>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9" name="Kotak Teks 8">
            <a:extLst>
              <a:ext uri="{FF2B5EF4-FFF2-40B4-BE49-F238E27FC236}">
                <a16:creationId xmlns:a16="http://schemas.microsoft.com/office/drawing/2014/main" id="{79C19CC3-7459-43F1-8FAD-6510D6EE8459}"/>
              </a:ext>
            </a:extLst>
          </p:cNvPr>
          <p:cNvSpPr txBox="1"/>
          <p:nvPr/>
        </p:nvSpPr>
        <p:spPr>
          <a:xfrm>
            <a:off x="331305" y="3652207"/>
            <a:ext cx="825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2. Kapan </a:t>
            </a:r>
            <a:r>
              <a:rPr lang="en-US" sz="2400" dirty="0" err="1">
                <a:latin typeface="Comic Sans MS" panose="030F0702030302020204" pitchFamily="66" charset="0"/>
              </a:rPr>
              <a:t>rencana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wisata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dilaksanakan</a:t>
            </a:r>
            <a:r>
              <a:rPr lang="en-US" sz="2400" dirty="0"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11" name="Kotak Teks 10">
            <a:extLst>
              <a:ext uri="{FF2B5EF4-FFF2-40B4-BE49-F238E27FC236}">
                <a16:creationId xmlns:a16="http://schemas.microsoft.com/office/drawing/2014/main" id="{9129C41E-2E6E-41E8-9FDD-9CA3AE94213A}"/>
              </a:ext>
            </a:extLst>
          </p:cNvPr>
          <p:cNvSpPr txBox="1"/>
          <p:nvPr/>
        </p:nvSpPr>
        <p:spPr>
          <a:xfrm>
            <a:off x="662610" y="4171784"/>
            <a:ext cx="825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Comic Sans MS" panose="030F0702030302020204" pitchFamily="66" charset="0"/>
              </a:rPr>
              <a:t>Rencana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wisata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dilaksanakan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latin typeface="Comic Sans MS" panose="030F0702030302020204" pitchFamily="66" charset="0"/>
              </a:rPr>
              <a:t>hari</a:t>
            </a:r>
            <a:r>
              <a:rPr lang="en-US" sz="2400" b="1" dirty="0"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latin typeface="Comic Sans MS" panose="030F0702030302020204" pitchFamily="66" charset="0"/>
              </a:rPr>
              <a:t>Minggu</a:t>
            </a:r>
            <a:endParaRPr lang="en-US" sz="2400" b="1" dirty="0">
              <a:latin typeface="Comic Sans MS" panose="030F0702030302020204" pitchFamily="66" charset="0"/>
            </a:endParaRPr>
          </a:p>
        </p:txBody>
      </p:sp>
      <p:sp>
        <p:nvSpPr>
          <p:cNvPr id="13" name="Kotak Teks 12">
            <a:extLst>
              <a:ext uri="{FF2B5EF4-FFF2-40B4-BE49-F238E27FC236}">
                <a16:creationId xmlns:a16="http://schemas.microsoft.com/office/drawing/2014/main" id="{103DD989-9DA8-436F-894C-A0B64212E1ED}"/>
              </a:ext>
            </a:extLst>
          </p:cNvPr>
          <p:cNvSpPr txBox="1"/>
          <p:nvPr/>
        </p:nvSpPr>
        <p:spPr>
          <a:xfrm>
            <a:off x="331305" y="4899144"/>
            <a:ext cx="825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3. </a:t>
            </a:r>
            <a:r>
              <a:rPr lang="en-US" sz="2400" dirty="0" err="1">
                <a:latin typeface="Comic Sans MS" panose="030F0702030302020204" pitchFamily="66" charset="0"/>
              </a:rPr>
              <a:t>Siapa</a:t>
            </a:r>
            <a:r>
              <a:rPr lang="en-US" sz="2400" dirty="0">
                <a:latin typeface="Comic Sans MS" panose="030F0702030302020204" pitchFamily="66" charset="0"/>
              </a:rPr>
              <a:t> yang </a:t>
            </a:r>
            <a:r>
              <a:rPr lang="en-US" sz="2400" dirty="0" err="1">
                <a:latin typeface="Comic Sans MS" panose="030F0702030302020204" pitchFamily="66" charset="0"/>
              </a:rPr>
              <a:t>mengusulkan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tujuan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wisata</a:t>
            </a:r>
            <a:r>
              <a:rPr lang="en-US" sz="2400" dirty="0"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15" name="Kotak Teks 14">
            <a:extLst>
              <a:ext uri="{FF2B5EF4-FFF2-40B4-BE49-F238E27FC236}">
                <a16:creationId xmlns:a16="http://schemas.microsoft.com/office/drawing/2014/main" id="{503A90E2-DE2C-48B2-9398-C706A3DAE54C}"/>
              </a:ext>
            </a:extLst>
          </p:cNvPr>
          <p:cNvSpPr txBox="1"/>
          <p:nvPr/>
        </p:nvSpPr>
        <p:spPr>
          <a:xfrm>
            <a:off x="662610" y="5593777"/>
            <a:ext cx="9090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Yang </a:t>
            </a:r>
            <a:r>
              <a:rPr lang="en-US" sz="2400" dirty="0" err="1">
                <a:latin typeface="Comic Sans MS" panose="030F0702030302020204" pitchFamily="66" charset="0"/>
              </a:rPr>
              <a:t>mengusulkan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tujuan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wisata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adalah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latin typeface="Comic Sans MS" panose="030F0702030302020204" pitchFamily="66" charset="0"/>
              </a:rPr>
              <a:t>Udin</a:t>
            </a:r>
            <a:r>
              <a:rPr lang="en-US" sz="2400" b="1" dirty="0">
                <a:latin typeface="Comic Sans MS" panose="030F0702030302020204" pitchFamily="66" charset="0"/>
              </a:rPr>
              <a:t> dan Mutiara</a:t>
            </a:r>
            <a:r>
              <a:rPr lang="en-US" sz="2400" dirty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41584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5" grpId="0"/>
      <p:bldP spid="7" grpId="0"/>
      <p:bldP spid="9" grpId="0"/>
      <p:bldP spid="11" grpId="0"/>
      <p:bldP spid="13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Kotak Teks 4">
            <a:extLst>
              <a:ext uri="{FF2B5EF4-FFF2-40B4-BE49-F238E27FC236}">
                <a16:creationId xmlns:a16="http://schemas.microsoft.com/office/drawing/2014/main" id="{1317C215-96AC-4993-8BE9-B13AAB57830D}"/>
              </a:ext>
            </a:extLst>
          </p:cNvPr>
          <p:cNvSpPr txBox="1"/>
          <p:nvPr/>
        </p:nvSpPr>
        <p:spPr>
          <a:xfrm>
            <a:off x="728871" y="404056"/>
            <a:ext cx="825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4. </a:t>
            </a:r>
            <a:r>
              <a:rPr lang="en-US" sz="2400" dirty="0" err="1">
                <a:latin typeface="Comic Sans MS" panose="030F0702030302020204" pitchFamily="66" charset="0"/>
              </a:rPr>
              <a:t>Kemana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Udin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ingin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berwisata</a:t>
            </a:r>
            <a:r>
              <a:rPr lang="en-US" sz="2400" dirty="0"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7" name="Kotak Teks 6">
            <a:extLst>
              <a:ext uri="{FF2B5EF4-FFF2-40B4-BE49-F238E27FC236}">
                <a16:creationId xmlns:a16="http://schemas.microsoft.com/office/drawing/2014/main" id="{0BF49F8E-B287-4423-AA80-25F4EDD714F9}"/>
              </a:ext>
            </a:extLst>
          </p:cNvPr>
          <p:cNvSpPr txBox="1"/>
          <p:nvPr/>
        </p:nvSpPr>
        <p:spPr>
          <a:xfrm>
            <a:off x="1053549" y="1090486"/>
            <a:ext cx="825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Comic Sans MS" panose="030F0702030302020204" pitchFamily="66" charset="0"/>
              </a:rPr>
              <a:t>Udin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ingin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berwisata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latin typeface="Comic Sans MS" panose="030F0702030302020204" pitchFamily="66" charset="0"/>
              </a:rPr>
              <a:t>ke</a:t>
            </a:r>
            <a:r>
              <a:rPr lang="en-US" sz="2400" b="1" dirty="0"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latin typeface="Comic Sans MS" panose="030F0702030302020204" pitchFamily="66" charset="0"/>
              </a:rPr>
              <a:t>kebun</a:t>
            </a:r>
            <a:r>
              <a:rPr lang="en-US" sz="2400" b="1" dirty="0"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latin typeface="Comic Sans MS" panose="030F0702030302020204" pitchFamily="66" charset="0"/>
              </a:rPr>
              <a:t>binatang</a:t>
            </a:r>
            <a:r>
              <a:rPr lang="en-US" sz="2400" b="1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9" name="Kotak Teks 8">
            <a:extLst>
              <a:ext uri="{FF2B5EF4-FFF2-40B4-BE49-F238E27FC236}">
                <a16:creationId xmlns:a16="http://schemas.microsoft.com/office/drawing/2014/main" id="{270ADDEB-4D9A-4C1B-8C5D-ED472BDB1A3E}"/>
              </a:ext>
            </a:extLst>
          </p:cNvPr>
          <p:cNvSpPr txBox="1"/>
          <p:nvPr/>
        </p:nvSpPr>
        <p:spPr>
          <a:xfrm>
            <a:off x="728871" y="1807076"/>
            <a:ext cx="825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5. </a:t>
            </a:r>
            <a:r>
              <a:rPr lang="en-US" sz="2400" dirty="0" err="1">
                <a:latin typeface="Comic Sans MS" panose="030F0702030302020204" pitchFamily="66" charset="0"/>
              </a:rPr>
              <a:t>Kemana</a:t>
            </a:r>
            <a:r>
              <a:rPr lang="en-US" sz="2400" dirty="0">
                <a:latin typeface="Comic Sans MS" panose="030F0702030302020204" pitchFamily="66" charset="0"/>
              </a:rPr>
              <a:t> Mutiara </a:t>
            </a:r>
            <a:r>
              <a:rPr lang="en-US" sz="2400" dirty="0" err="1">
                <a:latin typeface="Comic Sans MS" panose="030F0702030302020204" pitchFamily="66" charset="0"/>
              </a:rPr>
              <a:t>ingin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berwisata</a:t>
            </a:r>
            <a:r>
              <a:rPr lang="en-US" sz="2400" dirty="0"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11" name="Kotak Teks 10">
            <a:extLst>
              <a:ext uri="{FF2B5EF4-FFF2-40B4-BE49-F238E27FC236}">
                <a16:creationId xmlns:a16="http://schemas.microsoft.com/office/drawing/2014/main" id="{C3BA6AC1-4BDD-496F-8EEE-0A30D3AF89BE}"/>
              </a:ext>
            </a:extLst>
          </p:cNvPr>
          <p:cNvSpPr txBox="1"/>
          <p:nvPr/>
        </p:nvSpPr>
        <p:spPr>
          <a:xfrm>
            <a:off x="1053549" y="2375698"/>
            <a:ext cx="825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Mutiara </a:t>
            </a:r>
            <a:r>
              <a:rPr lang="en-US" sz="2400" dirty="0" err="1">
                <a:latin typeface="Comic Sans MS" panose="030F0702030302020204" pitchFamily="66" charset="0"/>
              </a:rPr>
              <a:t>ingin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berwisata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latin typeface="Comic Sans MS" panose="030F0702030302020204" pitchFamily="66" charset="0"/>
              </a:rPr>
              <a:t>ke</a:t>
            </a:r>
            <a:r>
              <a:rPr lang="en-US" sz="2400" b="1" dirty="0"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latin typeface="Comic Sans MS" panose="030F0702030302020204" pitchFamily="66" charset="0"/>
              </a:rPr>
              <a:t>pegunungan</a:t>
            </a:r>
            <a:r>
              <a:rPr lang="en-US" sz="2400" dirty="0">
                <a:latin typeface="Comic Sans MS" panose="030F0702030302020204" pitchFamily="66" charset="0"/>
              </a:rPr>
              <a:t>. </a:t>
            </a:r>
          </a:p>
        </p:txBody>
      </p:sp>
      <p:sp>
        <p:nvSpPr>
          <p:cNvPr id="13" name="Kotak Teks 12">
            <a:extLst>
              <a:ext uri="{FF2B5EF4-FFF2-40B4-BE49-F238E27FC236}">
                <a16:creationId xmlns:a16="http://schemas.microsoft.com/office/drawing/2014/main" id="{B2B93513-869E-4965-9E09-0D9FF6964EAA}"/>
              </a:ext>
            </a:extLst>
          </p:cNvPr>
          <p:cNvSpPr txBox="1"/>
          <p:nvPr/>
        </p:nvSpPr>
        <p:spPr>
          <a:xfrm>
            <a:off x="728871" y="2944320"/>
            <a:ext cx="9899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6. </a:t>
            </a:r>
            <a:r>
              <a:rPr lang="en-US" sz="2400" dirty="0" err="1">
                <a:latin typeface="Comic Sans MS" panose="030F0702030302020204" pitchFamily="66" charset="0"/>
              </a:rPr>
              <a:t>Mengapa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keputusan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tujuan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wisata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dapat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diambil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dengan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baik</a:t>
            </a:r>
            <a:r>
              <a:rPr lang="en-US" sz="2400" dirty="0"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15" name="Kotak Teks 14">
            <a:extLst>
              <a:ext uri="{FF2B5EF4-FFF2-40B4-BE49-F238E27FC236}">
                <a16:creationId xmlns:a16="http://schemas.microsoft.com/office/drawing/2014/main" id="{A7DBCAE4-9C57-4705-94B1-161B73A420C0}"/>
              </a:ext>
            </a:extLst>
          </p:cNvPr>
          <p:cNvSpPr txBox="1"/>
          <p:nvPr/>
        </p:nvSpPr>
        <p:spPr>
          <a:xfrm>
            <a:off x="1053549" y="3298103"/>
            <a:ext cx="9899372" cy="1139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Comic Sans MS" panose="030F0702030302020204" pitchFamily="66" charset="0"/>
              </a:rPr>
              <a:t>Keputusan </a:t>
            </a:r>
            <a:r>
              <a:rPr lang="en-US" sz="2400" dirty="0" err="1">
                <a:latin typeface="Comic Sans MS" panose="030F0702030302020204" pitchFamily="66" charset="0"/>
              </a:rPr>
              <a:t>tujuan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wisata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dapat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diambil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dengan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baik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latin typeface="Comic Sans MS" panose="030F0702030302020204" pitchFamily="66" charset="0"/>
              </a:rPr>
              <a:t>karena</a:t>
            </a:r>
            <a:r>
              <a:rPr lang="en-US" sz="2400" b="1" dirty="0"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latin typeface="Comic Sans MS" panose="030F0702030302020204" pitchFamily="66" charset="0"/>
              </a:rPr>
              <a:t>menggunakan</a:t>
            </a:r>
            <a:r>
              <a:rPr lang="en-US" sz="2400" b="1" dirty="0"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latin typeface="Comic Sans MS" panose="030F0702030302020204" pitchFamily="66" charset="0"/>
              </a:rPr>
              <a:t>jalan</a:t>
            </a:r>
            <a:r>
              <a:rPr lang="en-US" sz="2400" b="1" dirty="0"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latin typeface="Comic Sans MS" panose="030F0702030302020204" pitchFamily="66" charset="0"/>
              </a:rPr>
              <a:t>tengah</a:t>
            </a:r>
            <a:r>
              <a:rPr lang="en-US" sz="2400" b="1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17" name="Kotak Teks 16">
            <a:extLst>
              <a:ext uri="{FF2B5EF4-FFF2-40B4-BE49-F238E27FC236}">
                <a16:creationId xmlns:a16="http://schemas.microsoft.com/office/drawing/2014/main" id="{69CD788F-B384-4CA5-B2B7-17C2755FE51C}"/>
              </a:ext>
            </a:extLst>
          </p:cNvPr>
          <p:cNvSpPr txBox="1"/>
          <p:nvPr/>
        </p:nvSpPr>
        <p:spPr>
          <a:xfrm>
            <a:off x="695740" y="4626222"/>
            <a:ext cx="1080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7. Kata </a:t>
            </a:r>
            <a:r>
              <a:rPr lang="en-US" sz="2400" dirty="0" err="1">
                <a:latin typeface="Comic Sans MS" panose="030F0702030302020204" pitchFamily="66" charset="0"/>
              </a:rPr>
              <a:t>ungkapan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apa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saja</a:t>
            </a:r>
            <a:r>
              <a:rPr lang="en-US" sz="2400" dirty="0">
                <a:latin typeface="Comic Sans MS" panose="030F0702030302020204" pitchFamily="66" charset="0"/>
              </a:rPr>
              <a:t> yang </a:t>
            </a:r>
            <a:r>
              <a:rPr lang="en-US" sz="2400" dirty="0" err="1">
                <a:latin typeface="Comic Sans MS" panose="030F0702030302020204" pitchFamily="66" charset="0"/>
              </a:rPr>
              <a:t>terdapat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dalam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percakapan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tersebut</a:t>
            </a:r>
            <a:r>
              <a:rPr lang="en-US" sz="2400" dirty="0"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19" name="Kotak Teks 18">
            <a:extLst>
              <a:ext uri="{FF2B5EF4-FFF2-40B4-BE49-F238E27FC236}">
                <a16:creationId xmlns:a16="http://schemas.microsoft.com/office/drawing/2014/main" id="{1A71F0EF-2096-48CF-A001-6168C624C8F4}"/>
              </a:ext>
            </a:extLst>
          </p:cNvPr>
          <p:cNvSpPr txBox="1"/>
          <p:nvPr/>
        </p:nvSpPr>
        <p:spPr>
          <a:xfrm>
            <a:off x="934280" y="5087887"/>
            <a:ext cx="9899372" cy="1139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Comic Sans MS" panose="030F0702030302020204" pitchFamily="66" charset="0"/>
              </a:rPr>
              <a:t> Kata </a:t>
            </a:r>
            <a:r>
              <a:rPr lang="en-US" sz="2400" dirty="0" err="1">
                <a:latin typeface="Comic Sans MS" panose="030F0702030302020204" pitchFamily="66" charset="0"/>
              </a:rPr>
              <a:t>ungkapan</a:t>
            </a:r>
            <a:r>
              <a:rPr lang="en-US" sz="2400" dirty="0">
                <a:latin typeface="Comic Sans MS" panose="030F0702030302020204" pitchFamily="66" charset="0"/>
              </a:rPr>
              <a:t> yang </a:t>
            </a:r>
            <a:r>
              <a:rPr lang="en-US" sz="2400" dirty="0" err="1">
                <a:latin typeface="Comic Sans MS" panose="030F0702030302020204" pitchFamily="66" charset="0"/>
              </a:rPr>
              <a:t>terdapat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dalam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percakapan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tersebut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adalah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latin typeface="Comic Sans MS" panose="030F0702030302020204" pitchFamily="66" charset="0"/>
              </a:rPr>
              <a:t>jalan</a:t>
            </a:r>
            <a:r>
              <a:rPr lang="en-US" sz="2400" b="1" dirty="0"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latin typeface="Comic Sans MS" panose="030F0702030302020204" pitchFamily="66" charset="0"/>
              </a:rPr>
              <a:t>tengah</a:t>
            </a:r>
            <a:r>
              <a:rPr lang="en-US" sz="2400" b="1" dirty="0">
                <a:latin typeface="Comic Sans MS" panose="030F0702030302020204" pitchFamily="66" charset="0"/>
              </a:rPr>
              <a:t> dan </a:t>
            </a:r>
            <a:r>
              <a:rPr lang="en-US" sz="2400" b="1" dirty="0" err="1">
                <a:latin typeface="Comic Sans MS" panose="030F0702030302020204" pitchFamily="66" charset="0"/>
              </a:rPr>
              <a:t>kepala</a:t>
            </a:r>
            <a:r>
              <a:rPr lang="en-US" sz="2400" b="1" dirty="0"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latin typeface="Comic Sans MS" panose="030F0702030302020204" pitchFamily="66" charset="0"/>
              </a:rPr>
              <a:t>dingin</a:t>
            </a:r>
            <a:r>
              <a:rPr lang="en-US" sz="2400" dirty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7348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  <p:bldP spid="13" grpId="0"/>
      <p:bldP spid="15" grpId="0"/>
      <p:bldP spid="17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311</Words>
  <Application>Microsoft Office PowerPoint</Application>
  <PresentationFormat>Layar Lebar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 Dipakai</vt:lpstr>
      </vt:variant>
      <vt:variant>
        <vt:i4>4</vt:i4>
      </vt:variant>
      <vt:variant>
        <vt:lpstr>Tema</vt:lpstr>
      </vt:variant>
      <vt:variant>
        <vt:i4>1</vt:i4>
      </vt:variant>
      <vt:variant>
        <vt:lpstr>Judul Slide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Office Theme</vt:lpstr>
      <vt:lpstr>Presentasi PowerPoint</vt:lpstr>
      <vt:lpstr>Presentasi PowerPoint</vt:lpstr>
      <vt:lpstr>Presentasi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62821</cp:lastModifiedBy>
  <cp:revision>7</cp:revision>
  <dcterms:created xsi:type="dcterms:W3CDTF">2020-07-26T10:24:00Z</dcterms:created>
  <dcterms:modified xsi:type="dcterms:W3CDTF">2020-07-26T13:23:55Z</dcterms:modified>
</cp:coreProperties>
</file>