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3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9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8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4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9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9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6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0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7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16183-A5BB-4215-A705-8972808251F4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3552D-F4E5-4A6C-BA8D-0011C888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1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335" y="953817"/>
            <a:ext cx="10712823" cy="5742818"/>
          </a:xfrm>
        </p:spPr>
        <p:txBody>
          <a:bodyPr>
            <a:noAutofit/>
          </a:bodyPr>
          <a:lstStyle/>
          <a:p>
            <a:pPr algn="just"/>
            <a:r>
              <a:rPr lang="fi-FI" dirty="0"/>
              <a:t>Ayah 		: Hari Minggu nanti kita akan berwisata. Kalian ingin pergi ke mana?</a:t>
            </a:r>
          </a:p>
          <a:p>
            <a:pPr algn="just"/>
            <a:r>
              <a:rPr lang="sv-SE" dirty="0"/>
              <a:t>Udin		: Aku ingin pergi ke kebun binatang.</a:t>
            </a:r>
          </a:p>
          <a:p>
            <a:pPr algn="just"/>
            <a:r>
              <a:rPr lang="en-US" dirty="0" err="1"/>
              <a:t>Mutiara</a:t>
            </a:r>
            <a:r>
              <a:rPr lang="en-US" dirty="0"/>
              <a:t>	: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pegunungan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Ibu</a:t>
            </a:r>
            <a:r>
              <a:rPr lang="en-US" dirty="0"/>
              <a:t>		: </a:t>
            </a:r>
            <a:r>
              <a:rPr lang="en-US" dirty="0" err="1"/>
              <a:t>Wah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nih</a:t>
            </a:r>
            <a:r>
              <a:rPr lang="en-US" dirty="0"/>
              <a:t>. Mana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?</a:t>
            </a:r>
          </a:p>
          <a:p>
            <a:pPr algn="just"/>
            <a:r>
              <a:rPr lang="fi-FI" dirty="0"/>
              <a:t>Udin 		: Liburan kali ini saya ingin ke kebun </a:t>
            </a:r>
            <a:r>
              <a:rPr lang="en-US" dirty="0" err="1"/>
              <a:t>binatang</a:t>
            </a:r>
            <a:r>
              <a:rPr lang="en-US" dirty="0"/>
              <a:t>.</a:t>
            </a:r>
          </a:p>
          <a:p>
            <a:pPr algn="just"/>
            <a:r>
              <a:rPr lang="fi-FI" dirty="0"/>
              <a:t>Ayah 		: Mari kita ambil jalan tengah. Ada yang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Mutiara</a:t>
            </a:r>
            <a:r>
              <a:rPr lang="en-US" dirty="0"/>
              <a:t>	:</a:t>
            </a:r>
            <a:r>
              <a:rPr lang="en-US" dirty="0" err="1"/>
              <a:t>Begini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. </a:t>
            </a:r>
            <a:r>
              <a:rPr lang="en-US" dirty="0" err="1"/>
              <a:t>Liburan</a:t>
            </a:r>
            <a:r>
              <a:rPr lang="en-US" dirty="0"/>
              <a:t> kali </a:t>
            </a:r>
            <a:r>
              <a:rPr lang="fi-FI" dirty="0"/>
              <a:t>ini kita pergi ke kebun</a:t>
            </a:r>
            <a:br>
              <a:rPr lang="fi-FI" dirty="0"/>
            </a:br>
            <a:r>
              <a:rPr lang="fi-FI" dirty="0"/>
              <a:t>                            binatang. Liburan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pegunungan</a:t>
            </a:r>
            <a:r>
              <a:rPr lang="en-US" dirty="0"/>
              <a:t>.</a:t>
            </a:r>
          </a:p>
          <a:p>
            <a:pPr algn="just"/>
            <a:r>
              <a:rPr lang="fi-FI" dirty="0"/>
              <a:t>Udin		:Kakak baik sekali. Maaf ya, Kak. Aku </a:t>
            </a:r>
            <a:r>
              <a:rPr lang="sv-SE" dirty="0"/>
              <a:t>sudah bicara terlalu keras tadi.</a:t>
            </a:r>
            <a:br>
              <a:rPr lang="sv-SE" dirty="0"/>
            </a:br>
            <a:r>
              <a:rPr lang="sv-SE" dirty="0"/>
              <a:t>                            Baik, aku </a:t>
            </a:r>
            <a:r>
              <a:rPr lang="en-US" dirty="0" err="1"/>
              <a:t>setuju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Ibu</a:t>
            </a:r>
            <a:r>
              <a:rPr lang="en-US" dirty="0"/>
              <a:t>		: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manfaatnya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Ayah		: Kalian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hebat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6177" y="215153"/>
            <a:ext cx="113896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Bacalah dengan nyaring teks percakapan di </a:t>
            </a:r>
            <a:r>
              <a:rPr lang="en-US" sz="2400" b="1" dirty="0" err="1"/>
              <a:t>bawah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3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812" y="282972"/>
            <a:ext cx="11833411" cy="1267532"/>
          </a:xfrm>
        </p:spPr>
        <p:txBody>
          <a:bodyPr>
            <a:normAutofit/>
          </a:bodyPr>
          <a:lstStyle/>
          <a:p>
            <a:r>
              <a:rPr lang="en-US" b="1" dirty="0"/>
              <a:t>Ayo </a:t>
            </a:r>
            <a:r>
              <a:rPr lang="en-US" b="1" dirty="0" err="1"/>
              <a:t>Mencoba</a:t>
            </a:r>
            <a:endParaRPr lang="en-US" b="1" dirty="0"/>
          </a:p>
          <a:p>
            <a:pPr marL="0" indent="0">
              <a:buNone/>
            </a:pPr>
            <a:r>
              <a:rPr lang="it-IT" b="1" dirty="0"/>
              <a:t>Ceritakan isi percakapan di atas dengan </a:t>
            </a:r>
            <a:r>
              <a:rPr lang="en-US" b="1" dirty="0" err="1"/>
              <a:t>bahasamu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!</a:t>
            </a:r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7D247167-FE35-4AC2-9107-1B00BAE8779E}"/>
              </a:ext>
            </a:extLst>
          </p:cNvPr>
          <p:cNvSpPr txBox="1"/>
          <p:nvPr/>
        </p:nvSpPr>
        <p:spPr>
          <a:xfrm>
            <a:off x="331305" y="1365838"/>
            <a:ext cx="825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Menjawab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pertanyaan-pertanyaan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berikut</a:t>
            </a:r>
            <a:r>
              <a:rPr lang="en-US" sz="2400" dirty="0"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5" name="Kotak Teks 4">
            <a:extLst>
              <a:ext uri="{FF2B5EF4-FFF2-40B4-BE49-F238E27FC236}">
                <a16:creationId xmlns:a16="http://schemas.microsoft.com/office/drawing/2014/main" id="{EAE816DF-F86D-43E7-9F47-E539937332EA}"/>
              </a:ext>
            </a:extLst>
          </p:cNvPr>
          <p:cNvSpPr txBox="1"/>
          <p:nvPr/>
        </p:nvSpPr>
        <p:spPr>
          <a:xfrm>
            <a:off x="331305" y="2048829"/>
            <a:ext cx="825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1. </a:t>
            </a:r>
            <a:r>
              <a:rPr lang="en-US" sz="2400" dirty="0" err="1">
                <a:latin typeface="Comic Sans MS" panose="030F0702030302020204" pitchFamily="66" charset="0"/>
              </a:rPr>
              <a:t>Apa</a:t>
            </a:r>
            <a:r>
              <a:rPr lang="en-US" sz="2400" dirty="0">
                <a:latin typeface="Comic Sans MS" panose="030F0702030302020204" pitchFamily="66" charset="0"/>
              </a:rPr>
              <a:t> yang </a:t>
            </a:r>
            <a:r>
              <a:rPr lang="en-US" sz="2400" dirty="0" err="1">
                <a:latin typeface="Comic Sans MS" panose="030F0702030302020204" pitchFamily="66" charset="0"/>
              </a:rPr>
              <a:t>sedang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dibicarakan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dalam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percakapan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itu</a:t>
            </a:r>
            <a:r>
              <a:rPr lang="en-US" sz="2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1979A82A-3D32-46FB-99B1-6CA8BA4853C3}"/>
              </a:ext>
            </a:extLst>
          </p:cNvPr>
          <p:cNvSpPr txBox="1"/>
          <p:nvPr/>
        </p:nvSpPr>
        <p:spPr>
          <a:xfrm>
            <a:off x="496957" y="2633370"/>
            <a:ext cx="825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 Yang </a:t>
            </a:r>
            <a:r>
              <a:rPr lang="en-US" sz="2400" dirty="0" err="1">
                <a:latin typeface="Comic Sans MS" panose="030F0702030302020204" pitchFamily="66" charset="0"/>
              </a:rPr>
              <a:t>sedang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dibicarakan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dalam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percakapan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itu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adalah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berwisata</a:t>
            </a:r>
            <a:r>
              <a:rPr lang="en-US" sz="2400" b="1" dirty="0">
                <a:latin typeface="Comic Sans MS" panose="030F0702030302020204" pitchFamily="66" charset="0"/>
              </a:rPr>
              <a:t>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Kotak Teks 8">
            <a:extLst>
              <a:ext uri="{FF2B5EF4-FFF2-40B4-BE49-F238E27FC236}">
                <a16:creationId xmlns:a16="http://schemas.microsoft.com/office/drawing/2014/main" id="{79C19CC3-7459-43F1-8FAD-6510D6EE8459}"/>
              </a:ext>
            </a:extLst>
          </p:cNvPr>
          <p:cNvSpPr txBox="1"/>
          <p:nvPr/>
        </p:nvSpPr>
        <p:spPr>
          <a:xfrm>
            <a:off x="331305" y="3652207"/>
            <a:ext cx="825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2. Kapan </a:t>
            </a:r>
            <a:r>
              <a:rPr lang="en-US" sz="2400" dirty="0" err="1">
                <a:latin typeface="Comic Sans MS" panose="030F0702030302020204" pitchFamily="66" charset="0"/>
              </a:rPr>
              <a:t>rencana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wisata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dilaksanakan</a:t>
            </a:r>
            <a:r>
              <a:rPr lang="en-US" sz="2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1" name="Kotak Teks 10">
            <a:extLst>
              <a:ext uri="{FF2B5EF4-FFF2-40B4-BE49-F238E27FC236}">
                <a16:creationId xmlns:a16="http://schemas.microsoft.com/office/drawing/2014/main" id="{9129C41E-2E6E-41E8-9FDD-9CA3AE94213A}"/>
              </a:ext>
            </a:extLst>
          </p:cNvPr>
          <p:cNvSpPr txBox="1"/>
          <p:nvPr/>
        </p:nvSpPr>
        <p:spPr>
          <a:xfrm>
            <a:off x="662610" y="4171784"/>
            <a:ext cx="825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mic Sans MS" panose="030F0702030302020204" pitchFamily="66" charset="0"/>
              </a:rPr>
              <a:t>Rencana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wisata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dilaksanakan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hari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Minggu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103DD989-9DA8-436F-894C-A0B64212E1ED}"/>
              </a:ext>
            </a:extLst>
          </p:cNvPr>
          <p:cNvSpPr txBox="1"/>
          <p:nvPr/>
        </p:nvSpPr>
        <p:spPr>
          <a:xfrm>
            <a:off x="331305" y="4899144"/>
            <a:ext cx="825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3. </a:t>
            </a:r>
            <a:r>
              <a:rPr lang="en-US" sz="2400" dirty="0" err="1">
                <a:latin typeface="Comic Sans MS" panose="030F0702030302020204" pitchFamily="66" charset="0"/>
              </a:rPr>
              <a:t>Siapa</a:t>
            </a:r>
            <a:r>
              <a:rPr lang="en-US" sz="2400" dirty="0">
                <a:latin typeface="Comic Sans MS" panose="030F0702030302020204" pitchFamily="66" charset="0"/>
              </a:rPr>
              <a:t> yang </a:t>
            </a:r>
            <a:r>
              <a:rPr lang="en-US" sz="2400" dirty="0" err="1">
                <a:latin typeface="Comic Sans MS" panose="030F0702030302020204" pitchFamily="66" charset="0"/>
              </a:rPr>
              <a:t>mengusulkan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tujuan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wisata</a:t>
            </a:r>
            <a:r>
              <a:rPr lang="en-US" sz="2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5" name="Kotak Teks 14">
            <a:extLst>
              <a:ext uri="{FF2B5EF4-FFF2-40B4-BE49-F238E27FC236}">
                <a16:creationId xmlns:a16="http://schemas.microsoft.com/office/drawing/2014/main" id="{503A90E2-DE2C-48B2-9398-C706A3DAE54C}"/>
              </a:ext>
            </a:extLst>
          </p:cNvPr>
          <p:cNvSpPr txBox="1"/>
          <p:nvPr/>
        </p:nvSpPr>
        <p:spPr>
          <a:xfrm>
            <a:off x="662610" y="5593777"/>
            <a:ext cx="909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Yang </a:t>
            </a:r>
            <a:r>
              <a:rPr lang="en-US" sz="2400" dirty="0" err="1">
                <a:latin typeface="Comic Sans MS" panose="030F0702030302020204" pitchFamily="66" charset="0"/>
              </a:rPr>
              <a:t>mengusulkan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tujuan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wisata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adalah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Udin</a:t>
            </a:r>
            <a:r>
              <a:rPr lang="en-US" sz="2400" b="1" dirty="0">
                <a:latin typeface="Comic Sans MS" panose="030F0702030302020204" pitchFamily="66" charset="0"/>
              </a:rPr>
              <a:t> dan Mutiara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158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tak Teks 4">
            <a:extLst>
              <a:ext uri="{FF2B5EF4-FFF2-40B4-BE49-F238E27FC236}">
                <a16:creationId xmlns:a16="http://schemas.microsoft.com/office/drawing/2014/main" id="{1317C215-96AC-4993-8BE9-B13AAB57830D}"/>
              </a:ext>
            </a:extLst>
          </p:cNvPr>
          <p:cNvSpPr txBox="1"/>
          <p:nvPr/>
        </p:nvSpPr>
        <p:spPr>
          <a:xfrm>
            <a:off x="728871" y="404056"/>
            <a:ext cx="825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4. </a:t>
            </a:r>
            <a:r>
              <a:rPr lang="en-US" sz="2400" dirty="0" err="1">
                <a:latin typeface="Comic Sans MS" panose="030F0702030302020204" pitchFamily="66" charset="0"/>
              </a:rPr>
              <a:t>Kemana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Udin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ingin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berwisata</a:t>
            </a:r>
            <a:r>
              <a:rPr lang="en-US" sz="2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0BF49F8E-B287-4423-AA80-25F4EDD714F9}"/>
              </a:ext>
            </a:extLst>
          </p:cNvPr>
          <p:cNvSpPr txBox="1"/>
          <p:nvPr/>
        </p:nvSpPr>
        <p:spPr>
          <a:xfrm>
            <a:off x="1053549" y="1090486"/>
            <a:ext cx="825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mic Sans MS" panose="030F0702030302020204" pitchFamily="66" charset="0"/>
              </a:rPr>
              <a:t>Udin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ingin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berwisata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ke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kebun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binatang</a:t>
            </a:r>
            <a:r>
              <a:rPr lang="en-US" sz="24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" name="Kotak Teks 8">
            <a:extLst>
              <a:ext uri="{FF2B5EF4-FFF2-40B4-BE49-F238E27FC236}">
                <a16:creationId xmlns:a16="http://schemas.microsoft.com/office/drawing/2014/main" id="{270ADDEB-4D9A-4C1B-8C5D-ED472BDB1A3E}"/>
              </a:ext>
            </a:extLst>
          </p:cNvPr>
          <p:cNvSpPr txBox="1"/>
          <p:nvPr/>
        </p:nvSpPr>
        <p:spPr>
          <a:xfrm>
            <a:off x="728871" y="1807076"/>
            <a:ext cx="825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5. </a:t>
            </a:r>
            <a:r>
              <a:rPr lang="en-US" sz="2400" dirty="0" err="1">
                <a:latin typeface="Comic Sans MS" panose="030F0702030302020204" pitchFamily="66" charset="0"/>
              </a:rPr>
              <a:t>Kemana</a:t>
            </a:r>
            <a:r>
              <a:rPr lang="en-US" sz="2400" dirty="0">
                <a:latin typeface="Comic Sans MS" panose="030F0702030302020204" pitchFamily="66" charset="0"/>
              </a:rPr>
              <a:t> Mutiara </a:t>
            </a:r>
            <a:r>
              <a:rPr lang="en-US" sz="2400" dirty="0" err="1">
                <a:latin typeface="Comic Sans MS" panose="030F0702030302020204" pitchFamily="66" charset="0"/>
              </a:rPr>
              <a:t>ingin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berwisata</a:t>
            </a:r>
            <a:r>
              <a:rPr lang="en-US" sz="2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1" name="Kotak Teks 10">
            <a:extLst>
              <a:ext uri="{FF2B5EF4-FFF2-40B4-BE49-F238E27FC236}">
                <a16:creationId xmlns:a16="http://schemas.microsoft.com/office/drawing/2014/main" id="{C3BA6AC1-4BDD-496F-8EEE-0A30D3AF89BE}"/>
              </a:ext>
            </a:extLst>
          </p:cNvPr>
          <p:cNvSpPr txBox="1"/>
          <p:nvPr/>
        </p:nvSpPr>
        <p:spPr>
          <a:xfrm>
            <a:off x="1053549" y="2375698"/>
            <a:ext cx="825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Mutiara </a:t>
            </a:r>
            <a:r>
              <a:rPr lang="en-US" sz="2400" dirty="0" err="1">
                <a:latin typeface="Comic Sans MS" panose="030F0702030302020204" pitchFamily="66" charset="0"/>
              </a:rPr>
              <a:t>ingin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berwisata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ke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pegunungan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</a:p>
        </p:txBody>
      </p:sp>
      <p:sp>
        <p:nvSpPr>
          <p:cNvPr id="13" name="Kotak Teks 12">
            <a:extLst>
              <a:ext uri="{FF2B5EF4-FFF2-40B4-BE49-F238E27FC236}">
                <a16:creationId xmlns:a16="http://schemas.microsoft.com/office/drawing/2014/main" id="{B2B93513-869E-4965-9E09-0D9FF6964EAA}"/>
              </a:ext>
            </a:extLst>
          </p:cNvPr>
          <p:cNvSpPr txBox="1"/>
          <p:nvPr/>
        </p:nvSpPr>
        <p:spPr>
          <a:xfrm>
            <a:off x="728871" y="2944320"/>
            <a:ext cx="9899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6. </a:t>
            </a:r>
            <a:r>
              <a:rPr lang="en-US" sz="2400" dirty="0" err="1">
                <a:latin typeface="Comic Sans MS" panose="030F0702030302020204" pitchFamily="66" charset="0"/>
              </a:rPr>
              <a:t>Mengapa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keputusan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tujuan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wisata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dapat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diambil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dengan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baik</a:t>
            </a:r>
            <a:r>
              <a:rPr lang="en-US" sz="2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5" name="Kotak Teks 14">
            <a:extLst>
              <a:ext uri="{FF2B5EF4-FFF2-40B4-BE49-F238E27FC236}">
                <a16:creationId xmlns:a16="http://schemas.microsoft.com/office/drawing/2014/main" id="{A7DBCAE4-9C57-4705-94B1-161B73A420C0}"/>
              </a:ext>
            </a:extLst>
          </p:cNvPr>
          <p:cNvSpPr txBox="1"/>
          <p:nvPr/>
        </p:nvSpPr>
        <p:spPr>
          <a:xfrm>
            <a:off x="1053549" y="3298103"/>
            <a:ext cx="9899372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mic Sans MS" panose="030F0702030302020204" pitchFamily="66" charset="0"/>
              </a:rPr>
              <a:t>Keputusan </a:t>
            </a:r>
            <a:r>
              <a:rPr lang="en-US" sz="2400" dirty="0" err="1">
                <a:latin typeface="Comic Sans MS" panose="030F0702030302020204" pitchFamily="66" charset="0"/>
              </a:rPr>
              <a:t>tujuan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wisata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dapat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diambil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dengan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baik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karena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menggunakan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jalan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tengah</a:t>
            </a:r>
            <a:r>
              <a:rPr lang="en-US" sz="2400" b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7" name="Kotak Teks 16">
            <a:extLst>
              <a:ext uri="{FF2B5EF4-FFF2-40B4-BE49-F238E27FC236}">
                <a16:creationId xmlns:a16="http://schemas.microsoft.com/office/drawing/2014/main" id="{69CD788F-B384-4CA5-B2B7-17C2755FE51C}"/>
              </a:ext>
            </a:extLst>
          </p:cNvPr>
          <p:cNvSpPr txBox="1"/>
          <p:nvPr/>
        </p:nvSpPr>
        <p:spPr>
          <a:xfrm>
            <a:off x="695740" y="4626222"/>
            <a:ext cx="1080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7. Kata </a:t>
            </a:r>
            <a:r>
              <a:rPr lang="en-US" sz="2400" dirty="0" err="1">
                <a:latin typeface="Comic Sans MS" panose="030F0702030302020204" pitchFamily="66" charset="0"/>
              </a:rPr>
              <a:t>ungkapan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apa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saja</a:t>
            </a:r>
            <a:r>
              <a:rPr lang="en-US" sz="2400" dirty="0">
                <a:latin typeface="Comic Sans MS" panose="030F0702030302020204" pitchFamily="66" charset="0"/>
              </a:rPr>
              <a:t> yang </a:t>
            </a:r>
            <a:r>
              <a:rPr lang="en-US" sz="2400" dirty="0" err="1">
                <a:latin typeface="Comic Sans MS" panose="030F0702030302020204" pitchFamily="66" charset="0"/>
              </a:rPr>
              <a:t>terdapat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dalam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percakapan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tersebut</a:t>
            </a:r>
            <a:r>
              <a:rPr lang="en-US" sz="2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9" name="Kotak Teks 18">
            <a:extLst>
              <a:ext uri="{FF2B5EF4-FFF2-40B4-BE49-F238E27FC236}">
                <a16:creationId xmlns:a16="http://schemas.microsoft.com/office/drawing/2014/main" id="{1A71F0EF-2096-48CF-A001-6168C624C8F4}"/>
              </a:ext>
            </a:extLst>
          </p:cNvPr>
          <p:cNvSpPr txBox="1"/>
          <p:nvPr/>
        </p:nvSpPr>
        <p:spPr>
          <a:xfrm>
            <a:off x="934280" y="5087887"/>
            <a:ext cx="9899372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omic Sans MS" panose="030F0702030302020204" pitchFamily="66" charset="0"/>
              </a:rPr>
              <a:t> Kata </a:t>
            </a:r>
            <a:r>
              <a:rPr lang="en-US" sz="2400" dirty="0" err="1">
                <a:latin typeface="Comic Sans MS" panose="030F0702030302020204" pitchFamily="66" charset="0"/>
              </a:rPr>
              <a:t>ungkapan</a:t>
            </a:r>
            <a:r>
              <a:rPr lang="en-US" sz="2400" dirty="0">
                <a:latin typeface="Comic Sans MS" panose="030F0702030302020204" pitchFamily="66" charset="0"/>
              </a:rPr>
              <a:t> yang </a:t>
            </a:r>
            <a:r>
              <a:rPr lang="en-US" sz="2400" dirty="0" err="1">
                <a:latin typeface="Comic Sans MS" panose="030F0702030302020204" pitchFamily="66" charset="0"/>
              </a:rPr>
              <a:t>terdapat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dalam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percakapan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tersebut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adalah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jalan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tengah</a:t>
            </a:r>
            <a:r>
              <a:rPr lang="en-US" sz="2400" b="1" dirty="0">
                <a:latin typeface="Comic Sans MS" panose="030F0702030302020204" pitchFamily="66" charset="0"/>
              </a:rPr>
              <a:t> dan </a:t>
            </a:r>
            <a:r>
              <a:rPr lang="en-US" sz="2400" b="1" dirty="0" err="1">
                <a:latin typeface="Comic Sans MS" panose="030F0702030302020204" pitchFamily="66" charset="0"/>
              </a:rPr>
              <a:t>kepala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latin typeface="Comic Sans MS" panose="030F0702030302020204" pitchFamily="66" charset="0"/>
              </a:rPr>
              <a:t>dingin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734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311</Words>
  <Application>Microsoft Office PowerPoint</Application>
  <PresentationFormat>Layar Lebar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Presentasi PowerPoint</vt:lpstr>
      <vt:lpstr>Presentasi PowerPoint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62821</cp:lastModifiedBy>
  <cp:revision>7</cp:revision>
  <dcterms:created xsi:type="dcterms:W3CDTF">2020-07-26T10:24:00Z</dcterms:created>
  <dcterms:modified xsi:type="dcterms:W3CDTF">2020-07-26T13:23:55Z</dcterms:modified>
</cp:coreProperties>
</file>