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62821" initials="6" lastIdx="1" clrIdx="0">
    <p:extLst>
      <p:ext uri="{19B8F6BF-5375-455C-9EA6-DF929625EA0E}">
        <p15:presenceInfo xmlns:p15="http://schemas.microsoft.com/office/powerpoint/2012/main" userId="6282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773FF76-3A67-4845-9F79-A73937CB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703438FD-823C-4B86-8D8A-6823460FE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704EFC70-8DDF-4432-82EA-ACC67C88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8C70-6C65-4800-BE88-A476F389656E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FE88344A-CA95-4FC9-A1E5-9F3EBB90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41080C51-C10E-48EC-9BF8-F4C0C2E2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3D8-6298-4C87-AB2E-0CE3EC91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4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8698119-D166-409B-85F3-AD00C15E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09BBBF6E-AE1F-4126-A83B-7C80CBBF0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2D5F6B08-6B62-41E0-B0B7-DC270B3D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8C70-6C65-4800-BE88-A476F389656E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D8339D5A-0987-4366-A35E-6099227C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41CE22FF-05DD-4D97-AA6B-A4AED33E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3D8-6298-4C87-AB2E-0CE3EC91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1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D1D6FCB3-B3D4-4BC5-8AA1-4DDA84193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EB180512-35BB-475F-BB2B-A0CF425FA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6CDBBE08-930B-432F-86DB-6E5C16AF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8C70-6C65-4800-BE88-A476F389656E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B6D71D60-FE18-4395-B9E6-0732FBDB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848FDBE0-B5CD-4B03-B470-2929276C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3D8-6298-4C87-AB2E-0CE3EC91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2FAD36F-CABC-44F6-9928-C6CAF3B9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9F2E114-053B-46C9-B22A-6D9F17E7E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846EFEB5-7BDD-4EB4-A706-CA4A6EEC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8C70-6C65-4800-BE88-A476F389656E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69BB9D7-1DEB-4363-AB41-28D469D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879CE3EB-E036-4958-9C09-A0EB9A3B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3D8-6298-4C87-AB2E-0CE3EC91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3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6FA02DB-94F5-4974-AE7D-FB9A439E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D52BAB0F-8878-4606-81E1-E1B9400FA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9C2D56D8-783B-42C1-9019-A54E8716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8C70-6C65-4800-BE88-A476F389656E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D59EEFC-35BF-44D6-B295-4B11F389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48C934F-9C53-465F-9790-A5E96C05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3D8-6298-4C87-AB2E-0CE3EC91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DA01AC5-2E76-4137-AB44-4291789E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C924E76-8FAF-4D57-B66F-2036A8055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72F687D8-290E-4846-9938-8208301B6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260C0775-29DC-4178-93D2-51E44CFB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8C70-6C65-4800-BE88-A476F389656E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F6D793FD-C290-4807-BAE7-A3F66B9E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A07EE361-44BB-446C-BBDE-0B632386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3D8-6298-4C87-AB2E-0CE3EC91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5C9EC69-B1E0-4DE1-8A19-BD2B5F73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E152B8B5-D455-44DB-9D32-C3900CD9F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5D3B440C-F4F1-4F80-BBF1-7441D9825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4B048B8A-4D74-45C5-942C-994AB2F43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A72F63E3-19C0-4478-93EA-B18876C2A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E1C22EB1-3999-4C2E-B72F-63E4FE06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8C70-6C65-4800-BE88-A476F389656E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BEA05DD8-8837-4E60-9A78-FD792669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3CF88C8F-AD82-44A5-A7F3-8862B20C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3D8-6298-4C87-AB2E-0CE3EC91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333FF0C-E74F-449D-BCA8-C30A93DD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622D7174-9036-4610-8B82-7A0922CE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8C70-6C65-4800-BE88-A476F389656E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A0AC132D-417B-4E3A-86CF-3EA709D9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73CDAE9D-37BA-4C13-BE6C-9F6570FD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3D8-6298-4C87-AB2E-0CE3EC91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3986CB52-21C4-47D3-931C-4DAFAE67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8C70-6C65-4800-BE88-A476F389656E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34A823CB-C018-484A-AC52-8D0157A8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0349309A-71A2-4FD5-A4CE-27A89480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3D8-6298-4C87-AB2E-0CE3EC91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8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5E67990-7583-4B7E-BB58-8CDCD3CC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071DD9FA-39DA-47E2-8E12-3C5F8D396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1DEA0298-F07D-4CBB-9898-4DA20BDA2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83EB41CB-A1C4-4070-9F77-99108137C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8C70-6C65-4800-BE88-A476F389656E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F18B3A53-1F41-4CF0-A2A9-0535D0B7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54566291-188B-498B-AF3D-D56736E5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3D8-6298-4C87-AB2E-0CE3EC91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13A0344-8846-49CD-A82E-92AD6E59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553AF3F9-8D60-4ADA-8386-069C2AA20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F4861C6D-20EF-4903-93FE-150D6B911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68BDE70B-E135-4815-90B7-95A304B6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8C70-6C65-4800-BE88-A476F389656E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C82A0CDD-0908-40CD-B7F7-262330E6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1F059CCE-F467-4FFA-827E-4182D36A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3D8-6298-4C87-AB2E-0CE3EC91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81B365DD-1806-4364-8547-1D19E343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AF442F0D-9168-4372-BB00-2AEC11225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1DE0F25-FC51-4BDD-8B09-7729CF012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08C70-6C65-4800-BE88-A476F389656E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8C808A08-9F00-4830-A763-5013B0571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D3866C73-4FF5-4056-829A-430788265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9D3D8-6298-4C87-AB2E-0CE3EC91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9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>
            <a:extLst>
              <a:ext uri="{FF2B5EF4-FFF2-40B4-BE49-F238E27FC236}">
                <a16:creationId xmlns:a16="http://schemas.microsoft.com/office/drawing/2014/main" id="{AD7BE500-28B5-4DB6-B6D3-A5C2903FCBED}"/>
              </a:ext>
            </a:extLst>
          </p:cNvPr>
          <p:cNvSpPr txBox="1"/>
          <p:nvPr/>
        </p:nvSpPr>
        <p:spPr>
          <a:xfrm>
            <a:off x="1059154" y="704608"/>
            <a:ext cx="10761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NILAI TEMPAT BILANGAN DAN NILAI ANGKA</a:t>
            </a:r>
          </a:p>
        </p:txBody>
      </p:sp>
      <p:sp>
        <p:nvSpPr>
          <p:cNvPr id="5" name="Persegi Panjang: Sudut Lengkung 4">
            <a:extLst>
              <a:ext uri="{FF2B5EF4-FFF2-40B4-BE49-F238E27FC236}">
                <a16:creationId xmlns:a16="http://schemas.microsoft.com/office/drawing/2014/main" id="{EED6CAD1-EF92-4CBA-82BB-CE9AA5B25CDE}"/>
              </a:ext>
            </a:extLst>
          </p:cNvPr>
          <p:cNvSpPr/>
          <p:nvPr/>
        </p:nvSpPr>
        <p:spPr>
          <a:xfrm>
            <a:off x="5122395" y="2911719"/>
            <a:ext cx="2236763" cy="7983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puluhan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ersegi Panjang: Sudut Lengkung 6">
            <a:extLst>
              <a:ext uri="{FF2B5EF4-FFF2-40B4-BE49-F238E27FC236}">
                <a16:creationId xmlns:a16="http://schemas.microsoft.com/office/drawing/2014/main" id="{6E8F6001-4A12-4B06-A5CC-B62EA9991287}"/>
              </a:ext>
            </a:extLst>
          </p:cNvPr>
          <p:cNvSpPr/>
          <p:nvPr/>
        </p:nvSpPr>
        <p:spPr>
          <a:xfrm>
            <a:off x="1987054" y="2882998"/>
            <a:ext cx="2236763" cy="79834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ratusan</a:t>
            </a:r>
            <a:endParaRPr lang="en-US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ersegi Panjang: Sudut Lengkung 8">
            <a:extLst>
              <a:ext uri="{FF2B5EF4-FFF2-40B4-BE49-F238E27FC236}">
                <a16:creationId xmlns:a16="http://schemas.microsoft.com/office/drawing/2014/main" id="{F2AFE89C-420A-4621-8D2F-D00194E3A0FB}"/>
              </a:ext>
            </a:extLst>
          </p:cNvPr>
          <p:cNvSpPr/>
          <p:nvPr/>
        </p:nvSpPr>
        <p:spPr>
          <a:xfrm>
            <a:off x="8257736" y="2892083"/>
            <a:ext cx="2260210" cy="8376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satuan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: Sudut Lengkung 2">
            <a:extLst>
              <a:ext uri="{FF2B5EF4-FFF2-40B4-BE49-F238E27FC236}">
                <a16:creationId xmlns:a16="http://schemas.microsoft.com/office/drawing/2014/main" id="{D1126B9E-0E94-4573-8835-B4F531A1A1F2}"/>
              </a:ext>
            </a:extLst>
          </p:cNvPr>
          <p:cNvSpPr/>
          <p:nvPr/>
        </p:nvSpPr>
        <p:spPr>
          <a:xfrm>
            <a:off x="1272208" y="530087"/>
            <a:ext cx="3498574" cy="10999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NILAI TEMPAT </a:t>
            </a:r>
          </a:p>
        </p:txBody>
      </p:sp>
      <p:sp>
        <p:nvSpPr>
          <p:cNvPr id="5" name="Persegi Panjang: Sudut Lengkung 4">
            <a:extLst>
              <a:ext uri="{FF2B5EF4-FFF2-40B4-BE49-F238E27FC236}">
                <a16:creationId xmlns:a16="http://schemas.microsoft.com/office/drawing/2014/main" id="{E389254E-20CD-4584-8BD1-9079E174E617}"/>
              </a:ext>
            </a:extLst>
          </p:cNvPr>
          <p:cNvSpPr/>
          <p:nvPr/>
        </p:nvSpPr>
        <p:spPr>
          <a:xfrm>
            <a:off x="6327913" y="530087"/>
            <a:ext cx="3498574" cy="10999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NILAI</a:t>
            </a:r>
            <a:r>
              <a:rPr lang="en-US" sz="4000" dirty="0">
                <a:solidFill>
                  <a:srgbClr val="00B050"/>
                </a:solidFill>
              </a:rPr>
              <a:t> ANGKA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C0D6510F-0112-439C-AB33-DCC2901ABB31}"/>
              </a:ext>
            </a:extLst>
          </p:cNvPr>
          <p:cNvSpPr txBox="1"/>
          <p:nvPr/>
        </p:nvSpPr>
        <p:spPr>
          <a:xfrm>
            <a:off x="1272208" y="2690191"/>
            <a:ext cx="4558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Nama </a:t>
            </a:r>
            <a:r>
              <a:rPr lang="en-US" sz="4000" dirty="0" err="1">
                <a:latin typeface="Comic Sans MS" panose="030F0702030302020204" pitchFamily="66" charset="0"/>
              </a:rPr>
              <a:t>tempat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latin typeface="Comic Sans MS" panose="030F0702030302020204" pitchFamily="66" charset="0"/>
              </a:rPr>
              <a:t>dalam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latin typeface="Comic Sans MS" panose="030F0702030302020204" pitchFamily="66" charset="0"/>
              </a:rPr>
              <a:t>suatu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latin typeface="Comic Sans MS" panose="030F0702030302020204" pitchFamily="66" charset="0"/>
              </a:rPr>
              <a:t>bilangan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893856D5-B8EA-4AA3-AB43-066B676D435C}"/>
              </a:ext>
            </a:extLst>
          </p:cNvPr>
          <p:cNvSpPr txBox="1"/>
          <p:nvPr/>
        </p:nvSpPr>
        <p:spPr>
          <a:xfrm>
            <a:off x="5830955" y="2690191"/>
            <a:ext cx="5685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Nilai yang </a:t>
            </a:r>
            <a:r>
              <a:rPr lang="en-US" sz="4000" dirty="0" err="1">
                <a:latin typeface="Comic Sans MS" panose="030F0702030302020204" pitchFamily="66" charset="0"/>
              </a:rPr>
              <a:t>ditentukan</a:t>
            </a:r>
            <a:r>
              <a:rPr lang="en-US" sz="4000" dirty="0">
                <a:latin typeface="Comic Sans MS" panose="030F0702030302020204" pitchFamily="66" charset="0"/>
              </a:rPr>
              <a:t> oleh </a:t>
            </a:r>
            <a:r>
              <a:rPr lang="en-US" sz="4000" dirty="0" err="1">
                <a:latin typeface="Comic Sans MS" panose="030F0702030302020204" pitchFamily="66" charset="0"/>
              </a:rPr>
              <a:t>angka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latin typeface="Comic Sans MS" panose="030F0702030302020204" pitchFamily="66" charset="0"/>
              </a:rPr>
              <a:t>itu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latin typeface="Comic Sans MS" panose="030F0702030302020204" pitchFamily="66" charset="0"/>
              </a:rPr>
              <a:t>sendiri</a:t>
            </a:r>
            <a:r>
              <a:rPr lang="en-US" sz="4000" dirty="0">
                <a:latin typeface="Comic Sans MS" panose="030F0702030302020204" pitchFamily="66" charset="0"/>
              </a:rPr>
              <a:t> dan </a:t>
            </a:r>
            <a:r>
              <a:rPr lang="en-US" sz="4000" dirty="0" err="1">
                <a:latin typeface="Comic Sans MS" panose="030F0702030302020204" pitchFamily="66" charset="0"/>
              </a:rPr>
              <a:t>tempatnya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8" name="Panah: Bawah 7">
            <a:extLst>
              <a:ext uri="{FF2B5EF4-FFF2-40B4-BE49-F238E27FC236}">
                <a16:creationId xmlns:a16="http://schemas.microsoft.com/office/drawing/2014/main" id="{5EF4DA88-17A6-444C-9FEB-27D8B56351D4}"/>
              </a:ext>
            </a:extLst>
          </p:cNvPr>
          <p:cNvSpPr/>
          <p:nvPr/>
        </p:nvSpPr>
        <p:spPr>
          <a:xfrm>
            <a:off x="2779179" y="1630018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nah: Bawah 9">
            <a:extLst>
              <a:ext uri="{FF2B5EF4-FFF2-40B4-BE49-F238E27FC236}">
                <a16:creationId xmlns:a16="http://schemas.microsoft.com/office/drawing/2014/main" id="{E95D631E-DC26-49A2-B6BB-E92949929C9E}"/>
              </a:ext>
            </a:extLst>
          </p:cNvPr>
          <p:cNvSpPr/>
          <p:nvPr/>
        </p:nvSpPr>
        <p:spPr>
          <a:xfrm>
            <a:off x="7834884" y="1630018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77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500"/>
                    </a14:imgEffect>
                    <a14:imgEffect>
                      <a14:saturation sat="144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A0B0CFF6-83B1-47E2-80E5-062021C6F15D}"/>
              </a:ext>
            </a:extLst>
          </p:cNvPr>
          <p:cNvSpPr txBox="1"/>
          <p:nvPr/>
        </p:nvSpPr>
        <p:spPr>
          <a:xfrm>
            <a:off x="0" y="96294"/>
            <a:ext cx="12059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Perhatikan</a:t>
            </a: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Contoh</a:t>
            </a: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Nilai </a:t>
            </a:r>
            <a:r>
              <a:rPr lang="en-US" sz="4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Tempat</a:t>
            </a: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dan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Nilai Angka di </a:t>
            </a:r>
            <a:r>
              <a:rPr lang="en-US" sz="4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bawah</a:t>
            </a: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ini</a:t>
            </a: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grpSp>
        <p:nvGrpSpPr>
          <p:cNvPr id="35" name="Grup 34">
            <a:extLst>
              <a:ext uri="{FF2B5EF4-FFF2-40B4-BE49-F238E27FC236}">
                <a16:creationId xmlns:a16="http://schemas.microsoft.com/office/drawing/2014/main" id="{6958872E-1C11-44FB-9482-74FA06E39051}"/>
              </a:ext>
            </a:extLst>
          </p:cNvPr>
          <p:cNvGrpSpPr/>
          <p:nvPr/>
        </p:nvGrpSpPr>
        <p:grpSpPr>
          <a:xfrm>
            <a:off x="409163" y="2647870"/>
            <a:ext cx="2556007" cy="892065"/>
            <a:chOff x="409163" y="2647870"/>
            <a:chExt cx="2556007" cy="89206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D5BE6D3-EBCB-4838-8659-E32964DB5A63}"/>
                </a:ext>
              </a:extLst>
            </p:cNvPr>
            <p:cNvSpPr/>
            <p:nvPr/>
          </p:nvSpPr>
          <p:spPr>
            <a:xfrm>
              <a:off x="409163" y="2652040"/>
              <a:ext cx="861391" cy="88789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48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32FE66-EA45-47B8-985B-E9D9FACADDCA}"/>
                </a:ext>
              </a:extLst>
            </p:cNvPr>
            <p:cNvSpPr/>
            <p:nvPr/>
          </p:nvSpPr>
          <p:spPr>
            <a:xfrm>
              <a:off x="1256471" y="2647870"/>
              <a:ext cx="861391" cy="88789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480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71E761-92E8-4DE7-9F66-29EE8E9C0D2C}"/>
                </a:ext>
              </a:extLst>
            </p:cNvPr>
            <p:cNvSpPr/>
            <p:nvPr/>
          </p:nvSpPr>
          <p:spPr>
            <a:xfrm>
              <a:off x="2103779" y="2652039"/>
              <a:ext cx="861391" cy="88789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</p:grpSp>
      <p:sp>
        <p:nvSpPr>
          <p:cNvPr id="12" name="Panah: Bengkok-Atas 11">
            <a:extLst>
              <a:ext uri="{FF2B5EF4-FFF2-40B4-BE49-F238E27FC236}">
                <a16:creationId xmlns:a16="http://schemas.microsoft.com/office/drawing/2014/main" id="{1DBCC790-9BA7-4CAA-B12B-049C673F89B7}"/>
              </a:ext>
            </a:extLst>
          </p:cNvPr>
          <p:cNvSpPr/>
          <p:nvPr/>
        </p:nvSpPr>
        <p:spPr>
          <a:xfrm rot="5400000">
            <a:off x="-294749" y="4509895"/>
            <a:ext cx="2942187" cy="987287"/>
          </a:xfrm>
          <a:prstGeom prst="bent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nah: Bengkok-Atas 13">
            <a:extLst>
              <a:ext uri="{FF2B5EF4-FFF2-40B4-BE49-F238E27FC236}">
                <a16:creationId xmlns:a16="http://schemas.microsoft.com/office/drawing/2014/main" id="{94D71686-0B00-4123-B755-35A37C8E7C82}"/>
              </a:ext>
            </a:extLst>
          </p:cNvPr>
          <p:cNvSpPr/>
          <p:nvPr/>
        </p:nvSpPr>
        <p:spPr>
          <a:xfrm rot="5400000">
            <a:off x="1063484" y="4005269"/>
            <a:ext cx="1895064" cy="987287"/>
          </a:xfrm>
          <a:prstGeom prst="bent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nah: Bengkok-Atas 15">
            <a:extLst>
              <a:ext uri="{FF2B5EF4-FFF2-40B4-BE49-F238E27FC236}">
                <a16:creationId xmlns:a16="http://schemas.microsoft.com/office/drawing/2014/main" id="{BB4E742D-957D-4801-A38F-ADEE55C6364C}"/>
              </a:ext>
            </a:extLst>
          </p:cNvPr>
          <p:cNvSpPr/>
          <p:nvPr/>
        </p:nvSpPr>
        <p:spPr>
          <a:xfrm rot="5400000">
            <a:off x="2412524" y="3507276"/>
            <a:ext cx="954159" cy="987287"/>
          </a:xfrm>
          <a:prstGeom prst="bent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rsegi Panjang: Sudut Diagonal Lengkung 16">
            <a:extLst>
              <a:ext uri="{FF2B5EF4-FFF2-40B4-BE49-F238E27FC236}">
                <a16:creationId xmlns:a16="http://schemas.microsoft.com/office/drawing/2014/main" id="{B6FA9B88-01EC-44B0-B1B5-961CBE020B6B}"/>
              </a:ext>
            </a:extLst>
          </p:cNvPr>
          <p:cNvSpPr/>
          <p:nvPr/>
        </p:nvSpPr>
        <p:spPr>
          <a:xfrm>
            <a:off x="3383247" y="3884510"/>
            <a:ext cx="1901692" cy="748335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satuan</a:t>
            </a:r>
            <a:endParaRPr lang="en-US" sz="4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Persegi Panjang: Sudut Diagonal Lengkung 18">
            <a:extLst>
              <a:ext uri="{FF2B5EF4-FFF2-40B4-BE49-F238E27FC236}">
                <a16:creationId xmlns:a16="http://schemas.microsoft.com/office/drawing/2014/main" id="{DC7DBC44-E024-4C88-98F3-F06FBC53AB47}"/>
              </a:ext>
            </a:extLst>
          </p:cNvPr>
          <p:cNvSpPr/>
          <p:nvPr/>
        </p:nvSpPr>
        <p:spPr>
          <a:xfrm>
            <a:off x="2521619" y="4838670"/>
            <a:ext cx="2047468" cy="748335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puluhan</a:t>
            </a:r>
            <a:endParaRPr lang="en-US" sz="4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Persegi Panjang: Sudut Diagonal Lengkung 20">
            <a:extLst>
              <a:ext uri="{FF2B5EF4-FFF2-40B4-BE49-F238E27FC236}">
                <a16:creationId xmlns:a16="http://schemas.microsoft.com/office/drawing/2014/main" id="{51EC1815-D2A5-49D5-8E32-6E5082942D25}"/>
              </a:ext>
            </a:extLst>
          </p:cNvPr>
          <p:cNvSpPr/>
          <p:nvPr/>
        </p:nvSpPr>
        <p:spPr>
          <a:xfrm>
            <a:off x="1661418" y="5877431"/>
            <a:ext cx="2173358" cy="748335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ratusan</a:t>
            </a:r>
            <a:endParaRPr lang="en-US" sz="4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Persegi Panjang: Sudut Lengkung 21">
            <a:extLst>
              <a:ext uri="{FF2B5EF4-FFF2-40B4-BE49-F238E27FC236}">
                <a16:creationId xmlns:a16="http://schemas.microsoft.com/office/drawing/2014/main" id="{A191F04E-03F9-4A66-B2A3-23A15ED502A3}"/>
              </a:ext>
            </a:extLst>
          </p:cNvPr>
          <p:cNvSpPr/>
          <p:nvPr/>
        </p:nvSpPr>
        <p:spPr>
          <a:xfrm>
            <a:off x="140395" y="1764145"/>
            <a:ext cx="3843130" cy="8878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Nilai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tempat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Persegi Panjang: Sudut Lengkung 23">
            <a:extLst>
              <a:ext uri="{FF2B5EF4-FFF2-40B4-BE49-F238E27FC236}">
                <a16:creationId xmlns:a16="http://schemas.microsoft.com/office/drawing/2014/main" id="{D81A9E8D-93FE-4D94-8BBE-553FC93C3ABD}"/>
              </a:ext>
            </a:extLst>
          </p:cNvPr>
          <p:cNvSpPr/>
          <p:nvPr/>
        </p:nvSpPr>
        <p:spPr>
          <a:xfrm>
            <a:off x="6977701" y="1759975"/>
            <a:ext cx="3843130" cy="8878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Nilai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angka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Panah: Kanan 24">
            <a:extLst>
              <a:ext uri="{FF2B5EF4-FFF2-40B4-BE49-F238E27FC236}">
                <a16:creationId xmlns:a16="http://schemas.microsoft.com/office/drawing/2014/main" id="{EE613B39-0F26-4B4F-9AF4-33368E378865}"/>
              </a:ext>
            </a:extLst>
          </p:cNvPr>
          <p:cNvSpPr/>
          <p:nvPr/>
        </p:nvSpPr>
        <p:spPr>
          <a:xfrm>
            <a:off x="5290542" y="3967587"/>
            <a:ext cx="1745967" cy="5490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nah: Kanan 26">
            <a:extLst>
              <a:ext uri="{FF2B5EF4-FFF2-40B4-BE49-F238E27FC236}">
                <a16:creationId xmlns:a16="http://schemas.microsoft.com/office/drawing/2014/main" id="{661CD667-94C9-4E94-81B9-45B8D1A66CB9}"/>
              </a:ext>
            </a:extLst>
          </p:cNvPr>
          <p:cNvSpPr/>
          <p:nvPr/>
        </p:nvSpPr>
        <p:spPr>
          <a:xfrm>
            <a:off x="4586046" y="4950429"/>
            <a:ext cx="1745967" cy="5490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nah: Kanan 28">
            <a:extLst>
              <a:ext uri="{FF2B5EF4-FFF2-40B4-BE49-F238E27FC236}">
                <a16:creationId xmlns:a16="http://schemas.microsoft.com/office/drawing/2014/main" id="{8AAA6BE5-5617-401D-B559-1863569AD705}"/>
              </a:ext>
            </a:extLst>
          </p:cNvPr>
          <p:cNvSpPr/>
          <p:nvPr/>
        </p:nvSpPr>
        <p:spPr>
          <a:xfrm>
            <a:off x="3834776" y="5977088"/>
            <a:ext cx="1745967" cy="5490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906157E-048D-4FE8-9D2B-277045921048}"/>
              </a:ext>
            </a:extLst>
          </p:cNvPr>
          <p:cNvSpPr/>
          <p:nvPr/>
        </p:nvSpPr>
        <p:spPr>
          <a:xfrm>
            <a:off x="8006718" y="3555739"/>
            <a:ext cx="1106958" cy="10866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BD06074-592D-42C1-9708-D7113E14F9FC}"/>
              </a:ext>
            </a:extLst>
          </p:cNvPr>
          <p:cNvSpPr/>
          <p:nvPr/>
        </p:nvSpPr>
        <p:spPr>
          <a:xfrm>
            <a:off x="7959105" y="4632845"/>
            <a:ext cx="1334502" cy="10866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1CCC027-CC6F-411B-BC4E-478B7C45765C}"/>
              </a:ext>
            </a:extLst>
          </p:cNvPr>
          <p:cNvSpPr/>
          <p:nvPr/>
        </p:nvSpPr>
        <p:spPr>
          <a:xfrm>
            <a:off x="7883270" y="5719521"/>
            <a:ext cx="1643818" cy="11021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212464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29" grpId="0" animBg="1"/>
      <p:bldP spid="30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700"/>
                    </a14:imgEffect>
                    <a14:imgEffect>
                      <a14:saturation sat="21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: Sudut Lengkung 3">
            <a:extLst>
              <a:ext uri="{FF2B5EF4-FFF2-40B4-BE49-F238E27FC236}">
                <a16:creationId xmlns:a16="http://schemas.microsoft.com/office/drawing/2014/main" id="{B0692DD7-4E9B-4F5A-BBC1-D1D9F0A03CB2}"/>
              </a:ext>
            </a:extLst>
          </p:cNvPr>
          <p:cNvSpPr/>
          <p:nvPr/>
        </p:nvSpPr>
        <p:spPr>
          <a:xfrm>
            <a:off x="467412" y="1990273"/>
            <a:ext cx="1645919" cy="24899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rsegi Panjang: Sudut Lengkung 4">
            <a:extLst>
              <a:ext uri="{FF2B5EF4-FFF2-40B4-BE49-F238E27FC236}">
                <a16:creationId xmlns:a16="http://schemas.microsoft.com/office/drawing/2014/main" id="{C46AB60C-ECFA-47F8-BE3C-3F34BD43523E}"/>
              </a:ext>
            </a:extLst>
          </p:cNvPr>
          <p:cNvSpPr/>
          <p:nvPr/>
        </p:nvSpPr>
        <p:spPr>
          <a:xfrm>
            <a:off x="467412" y="4400741"/>
            <a:ext cx="1645919" cy="5486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1 </a:t>
            </a:r>
            <a:r>
              <a:rPr lang="en-US" sz="2800" dirty="0" err="1">
                <a:latin typeface="Comic Sans MS" panose="030F0702030302020204" pitchFamily="66" charset="0"/>
              </a:rPr>
              <a:t>satuan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7" name="Persegi Panjang: Sudut Lengkung 6">
            <a:extLst>
              <a:ext uri="{FF2B5EF4-FFF2-40B4-BE49-F238E27FC236}">
                <a16:creationId xmlns:a16="http://schemas.microsoft.com/office/drawing/2014/main" id="{F840CBD3-90BB-47FD-93E1-F05F7DAB12C7}"/>
              </a:ext>
            </a:extLst>
          </p:cNvPr>
          <p:cNvSpPr/>
          <p:nvPr/>
        </p:nvSpPr>
        <p:spPr>
          <a:xfrm>
            <a:off x="2925207" y="1945183"/>
            <a:ext cx="2011680" cy="24899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rsegi Panjang: Sudut Lengkung 10">
            <a:extLst>
              <a:ext uri="{FF2B5EF4-FFF2-40B4-BE49-F238E27FC236}">
                <a16:creationId xmlns:a16="http://schemas.microsoft.com/office/drawing/2014/main" id="{3F816D3E-9FB9-4B33-A9C5-BBBE11972F2D}"/>
              </a:ext>
            </a:extLst>
          </p:cNvPr>
          <p:cNvSpPr/>
          <p:nvPr/>
        </p:nvSpPr>
        <p:spPr>
          <a:xfrm>
            <a:off x="2941989" y="4445502"/>
            <a:ext cx="2011680" cy="5486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1 </a:t>
            </a:r>
            <a:r>
              <a:rPr lang="en-US" sz="2800" dirty="0" err="1">
                <a:latin typeface="Comic Sans MS" panose="030F0702030302020204" pitchFamily="66" charset="0"/>
              </a:rPr>
              <a:t>puluhan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9" name="Persegi Panjang: Sudut Lengkung 8">
            <a:extLst>
              <a:ext uri="{FF2B5EF4-FFF2-40B4-BE49-F238E27FC236}">
                <a16:creationId xmlns:a16="http://schemas.microsoft.com/office/drawing/2014/main" id="{2312CE0A-D85B-4F5A-A00E-E3CF2B9AA39D}"/>
              </a:ext>
            </a:extLst>
          </p:cNvPr>
          <p:cNvSpPr/>
          <p:nvPr/>
        </p:nvSpPr>
        <p:spPr>
          <a:xfrm>
            <a:off x="5571977" y="1916287"/>
            <a:ext cx="2816650" cy="2522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Comic Sans MS" panose="030F0702030302020204" pitchFamily="66" charset="0"/>
            </a:endParaRPr>
          </a:p>
        </p:txBody>
      </p:sp>
      <p:sp>
        <p:nvSpPr>
          <p:cNvPr id="13" name="Persegi Panjang: Sudut Lengkung 12">
            <a:extLst>
              <a:ext uri="{FF2B5EF4-FFF2-40B4-BE49-F238E27FC236}">
                <a16:creationId xmlns:a16="http://schemas.microsoft.com/office/drawing/2014/main" id="{E4315382-61D6-4214-9F84-4B4BCD710A99}"/>
              </a:ext>
            </a:extLst>
          </p:cNvPr>
          <p:cNvSpPr/>
          <p:nvPr/>
        </p:nvSpPr>
        <p:spPr>
          <a:xfrm>
            <a:off x="5571977" y="4484673"/>
            <a:ext cx="2816650" cy="555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1 </a:t>
            </a:r>
            <a:r>
              <a:rPr lang="en-US" sz="2800" dirty="0" err="1">
                <a:latin typeface="Comic Sans MS" panose="030F0702030302020204" pitchFamily="66" charset="0"/>
              </a:rPr>
              <a:t>ratusan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4" name="Kotak Teks 13">
            <a:extLst>
              <a:ext uri="{FF2B5EF4-FFF2-40B4-BE49-F238E27FC236}">
                <a16:creationId xmlns:a16="http://schemas.microsoft.com/office/drawing/2014/main" id="{1739840B-5486-4764-8288-A521A99443F0}"/>
              </a:ext>
            </a:extLst>
          </p:cNvPr>
          <p:cNvSpPr txBox="1"/>
          <p:nvPr/>
        </p:nvSpPr>
        <p:spPr>
          <a:xfrm>
            <a:off x="984739" y="365760"/>
            <a:ext cx="10424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Menghitung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Jumlah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Kubus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satuan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Berdasarkan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Nilai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Tempat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dan Nilai Angka</a:t>
            </a:r>
          </a:p>
        </p:txBody>
      </p:sp>
      <p:pic>
        <p:nvPicPr>
          <p:cNvPr id="10" name="Gambar 9">
            <a:extLst>
              <a:ext uri="{FF2B5EF4-FFF2-40B4-BE49-F238E27FC236}">
                <a16:creationId xmlns:a16="http://schemas.microsoft.com/office/drawing/2014/main" id="{F14374B6-F707-4D67-8B8C-F1FC193FD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09" y="2907341"/>
            <a:ext cx="247685" cy="314369"/>
          </a:xfrm>
          <a:prstGeom prst="rect">
            <a:avLst/>
          </a:prstGeom>
        </p:spPr>
      </p:pic>
      <p:pic>
        <p:nvPicPr>
          <p:cNvPr id="15" name="Gambar 14">
            <a:extLst>
              <a:ext uri="{FF2B5EF4-FFF2-40B4-BE49-F238E27FC236}">
                <a16:creationId xmlns:a16="http://schemas.microsoft.com/office/drawing/2014/main" id="{14EF3A06-BA92-4CE1-801A-DA0F37AEC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34" y="2108674"/>
            <a:ext cx="285790" cy="2238687"/>
          </a:xfrm>
          <a:prstGeom prst="rect">
            <a:avLst/>
          </a:prstGeom>
        </p:spPr>
      </p:pic>
      <p:pic>
        <p:nvPicPr>
          <p:cNvPr id="17" name="Gambar 16">
            <a:extLst>
              <a:ext uri="{FF2B5EF4-FFF2-40B4-BE49-F238E27FC236}">
                <a16:creationId xmlns:a16="http://schemas.microsoft.com/office/drawing/2014/main" id="{4573C278-83A7-4CF0-A104-B67B75CAA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55" y="2094862"/>
            <a:ext cx="285790" cy="2238687"/>
          </a:xfrm>
          <a:prstGeom prst="rect">
            <a:avLst/>
          </a:prstGeom>
        </p:spPr>
      </p:pic>
      <p:pic>
        <p:nvPicPr>
          <p:cNvPr id="19" name="Gambar 18">
            <a:extLst>
              <a:ext uri="{FF2B5EF4-FFF2-40B4-BE49-F238E27FC236}">
                <a16:creationId xmlns:a16="http://schemas.microsoft.com/office/drawing/2014/main" id="{D153EC4D-8948-4EFF-B124-54C8E0E18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08" y="2074099"/>
            <a:ext cx="285790" cy="2238687"/>
          </a:xfrm>
          <a:prstGeom prst="rect">
            <a:avLst/>
          </a:prstGeom>
        </p:spPr>
      </p:pic>
      <p:pic>
        <p:nvPicPr>
          <p:cNvPr id="21" name="Gambar 20">
            <a:extLst>
              <a:ext uri="{FF2B5EF4-FFF2-40B4-BE49-F238E27FC236}">
                <a16:creationId xmlns:a16="http://schemas.microsoft.com/office/drawing/2014/main" id="{722CF18E-D249-4D21-88F9-81AF86069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73" y="2053336"/>
            <a:ext cx="285790" cy="2238687"/>
          </a:xfrm>
          <a:prstGeom prst="rect">
            <a:avLst/>
          </a:prstGeom>
        </p:spPr>
      </p:pic>
      <p:pic>
        <p:nvPicPr>
          <p:cNvPr id="23" name="Gambar 22">
            <a:extLst>
              <a:ext uri="{FF2B5EF4-FFF2-40B4-BE49-F238E27FC236}">
                <a16:creationId xmlns:a16="http://schemas.microsoft.com/office/drawing/2014/main" id="{3EF77D5F-76F3-4451-A70E-91006A1D2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14" y="2070826"/>
            <a:ext cx="285790" cy="2238687"/>
          </a:xfrm>
          <a:prstGeom prst="rect">
            <a:avLst/>
          </a:prstGeom>
        </p:spPr>
      </p:pic>
      <p:pic>
        <p:nvPicPr>
          <p:cNvPr id="25" name="Gambar 24">
            <a:extLst>
              <a:ext uri="{FF2B5EF4-FFF2-40B4-BE49-F238E27FC236}">
                <a16:creationId xmlns:a16="http://schemas.microsoft.com/office/drawing/2014/main" id="{F8AF936C-79F6-40C3-A1EA-2C21A563D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55" y="2070827"/>
            <a:ext cx="285790" cy="2238687"/>
          </a:xfrm>
          <a:prstGeom prst="rect">
            <a:avLst/>
          </a:prstGeom>
        </p:spPr>
      </p:pic>
      <p:pic>
        <p:nvPicPr>
          <p:cNvPr id="27" name="Gambar 26">
            <a:extLst>
              <a:ext uri="{FF2B5EF4-FFF2-40B4-BE49-F238E27FC236}">
                <a16:creationId xmlns:a16="http://schemas.microsoft.com/office/drawing/2014/main" id="{98E55C10-17B6-497B-A289-6F81BBF83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47" y="2070828"/>
            <a:ext cx="285790" cy="2238687"/>
          </a:xfrm>
          <a:prstGeom prst="rect">
            <a:avLst/>
          </a:prstGeom>
        </p:spPr>
      </p:pic>
      <p:pic>
        <p:nvPicPr>
          <p:cNvPr id="29" name="Gambar 28">
            <a:extLst>
              <a:ext uri="{FF2B5EF4-FFF2-40B4-BE49-F238E27FC236}">
                <a16:creationId xmlns:a16="http://schemas.microsoft.com/office/drawing/2014/main" id="{FC06A0C9-E025-4E87-B18B-6F5BC509B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30" y="2057981"/>
            <a:ext cx="285790" cy="2238687"/>
          </a:xfrm>
          <a:prstGeom prst="rect">
            <a:avLst/>
          </a:prstGeom>
        </p:spPr>
      </p:pic>
      <p:pic>
        <p:nvPicPr>
          <p:cNvPr id="31" name="Gambar 30">
            <a:extLst>
              <a:ext uri="{FF2B5EF4-FFF2-40B4-BE49-F238E27FC236}">
                <a16:creationId xmlns:a16="http://schemas.microsoft.com/office/drawing/2014/main" id="{D6EB5FF9-D416-4C17-960A-91CBD0E1C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21" y="2070829"/>
            <a:ext cx="285790" cy="2238687"/>
          </a:xfrm>
          <a:prstGeom prst="rect">
            <a:avLst/>
          </a:prstGeom>
        </p:spPr>
      </p:pic>
      <p:pic>
        <p:nvPicPr>
          <p:cNvPr id="33" name="Gambar 32">
            <a:extLst>
              <a:ext uri="{FF2B5EF4-FFF2-40B4-BE49-F238E27FC236}">
                <a16:creationId xmlns:a16="http://schemas.microsoft.com/office/drawing/2014/main" id="{78D5AE49-F99E-487D-BBDB-2CAF81AD4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5" y="2057982"/>
            <a:ext cx="285790" cy="2238687"/>
          </a:xfrm>
          <a:prstGeom prst="rect">
            <a:avLst/>
          </a:prstGeom>
        </p:spPr>
      </p:pic>
      <p:pic>
        <p:nvPicPr>
          <p:cNvPr id="35" name="Gambar 34">
            <a:extLst>
              <a:ext uri="{FF2B5EF4-FFF2-40B4-BE49-F238E27FC236}">
                <a16:creationId xmlns:a16="http://schemas.microsoft.com/office/drawing/2014/main" id="{693FAE39-20B6-4D04-BC2E-ECEB52335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846" y="2057982"/>
            <a:ext cx="285790" cy="2238687"/>
          </a:xfrm>
          <a:prstGeom prst="rect">
            <a:avLst/>
          </a:prstGeom>
        </p:spPr>
      </p:pic>
      <p:sp>
        <p:nvSpPr>
          <p:cNvPr id="36" name="Persegi Panjang: Sudut Diagonal Lengkung 35">
            <a:extLst>
              <a:ext uri="{FF2B5EF4-FFF2-40B4-BE49-F238E27FC236}">
                <a16:creationId xmlns:a16="http://schemas.microsoft.com/office/drawing/2014/main" id="{9C1A17FA-C7BA-4BEB-B9F6-E2D74593E958}"/>
              </a:ext>
            </a:extLst>
          </p:cNvPr>
          <p:cNvSpPr/>
          <p:nvPr/>
        </p:nvSpPr>
        <p:spPr>
          <a:xfrm>
            <a:off x="467412" y="4949381"/>
            <a:ext cx="1645919" cy="55571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8" name="Persegi Panjang: Sudut Diagonal Lengkung 37">
            <a:extLst>
              <a:ext uri="{FF2B5EF4-FFF2-40B4-BE49-F238E27FC236}">
                <a16:creationId xmlns:a16="http://schemas.microsoft.com/office/drawing/2014/main" id="{83915CFF-F944-4E72-88E7-CE5D8F1F7CA0}"/>
              </a:ext>
            </a:extLst>
          </p:cNvPr>
          <p:cNvSpPr/>
          <p:nvPr/>
        </p:nvSpPr>
        <p:spPr>
          <a:xfrm>
            <a:off x="2925207" y="4994142"/>
            <a:ext cx="2011680" cy="55571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0" name="Persegi Panjang: Sudut Diagonal Lengkung 39">
            <a:extLst>
              <a:ext uri="{FF2B5EF4-FFF2-40B4-BE49-F238E27FC236}">
                <a16:creationId xmlns:a16="http://schemas.microsoft.com/office/drawing/2014/main" id="{7BBB491F-E44F-4600-8C81-C8AFC736A64F}"/>
              </a:ext>
            </a:extLst>
          </p:cNvPr>
          <p:cNvSpPr/>
          <p:nvPr/>
        </p:nvSpPr>
        <p:spPr>
          <a:xfrm>
            <a:off x="5555195" y="5040385"/>
            <a:ext cx="2833432" cy="55571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43" name="Persegi Panjang: Sudut Lengkung 42">
            <a:extLst>
              <a:ext uri="{FF2B5EF4-FFF2-40B4-BE49-F238E27FC236}">
                <a16:creationId xmlns:a16="http://schemas.microsoft.com/office/drawing/2014/main" id="{E5E8DED1-5808-4860-A75A-2DB4474CFA54}"/>
              </a:ext>
            </a:extLst>
          </p:cNvPr>
          <p:cNvSpPr/>
          <p:nvPr/>
        </p:nvSpPr>
        <p:spPr>
          <a:xfrm>
            <a:off x="8594512" y="4393669"/>
            <a:ext cx="2816650" cy="555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1 </a:t>
            </a:r>
            <a:r>
              <a:rPr lang="en-US" sz="2800" dirty="0" err="1">
                <a:latin typeface="Comic Sans MS" panose="030F0702030302020204" pitchFamily="66" charset="0"/>
              </a:rPr>
              <a:t>ratusan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2B57E46-77B8-41AA-9C2A-DCFBE61C629C}"/>
              </a:ext>
            </a:extLst>
          </p:cNvPr>
          <p:cNvGrpSpPr/>
          <p:nvPr/>
        </p:nvGrpSpPr>
        <p:grpSpPr>
          <a:xfrm>
            <a:off x="8594512" y="1825283"/>
            <a:ext cx="2816650" cy="2522078"/>
            <a:chOff x="8594512" y="1825283"/>
            <a:chExt cx="2816650" cy="2522078"/>
          </a:xfrm>
        </p:grpSpPr>
        <p:sp>
          <p:nvSpPr>
            <p:cNvPr id="42" name="Persegi Panjang: Sudut Lengkung 41">
              <a:extLst>
                <a:ext uri="{FF2B5EF4-FFF2-40B4-BE49-F238E27FC236}">
                  <a16:creationId xmlns:a16="http://schemas.microsoft.com/office/drawing/2014/main" id="{B6726C54-9348-4E43-A7E4-78FD1DC437F3}"/>
                </a:ext>
              </a:extLst>
            </p:cNvPr>
            <p:cNvSpPr/>
            <p:nvPr/>
          </p:nvSpPr>
          <p:spPr>
            <a:xfrm>
              <a:off x="8594512" y="1825283"/>
              <a:ext cx="2816650" cy="25220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omic Sans MS" panose="030F0702030302020204" pitchFamily="66" charset="0"/>
              </a:endParaRPr>
            </a:p>
          </p:txBody>
        </p:sp>
        <p:pic>
          <p:nvPicPr>
            <p:cNvPr id="47" name="Gambar 46">
              <a:extLst>
                <a:ext uri="{FF2B5EF4-FFF2-40B4-BE49-F238E27FC236}">
                  <a16:creationId xmlns:a16="http://schemas.microsoft.com/office/drawing/2014/main" id="{C3F77424-F464-42E7-ABC9-E61CBEB9C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386" y="2070827"/>
              <a:ext cx="2764512" cy="2103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82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9" grpId="0" animBg="1"/>
      <p:bldP spid="13" grpId="0" animBg="1"/>
      <p:bldP spid="14" grpId="0"/>
      <p:bldP spid="36" grpId="0" animBg="1"/>
      <p:bldP spid="38" grpId="0" animBg="1"/>
      <p:bldP spid="40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900"/>
                    </a14:imgEffect>
                    <a14:imgEffect>
                      <a14:saturation sat="228000"/>
                    </a14:imgEffect>
                  </a14:imgLayer>
                </a14:imgProps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>
            <a:extLst>
              <a:ext uri="{FF2B5EF4-FFF2-40B4-BE49-F238E27FC236}">
                <a16:creationId xmlns:a16="http://schemas.microsoft.com/office/drawing/2014/main" id="{9C8EDFF2-230D-4AB3-A997-9559E2861641}"/>
              </a:ext>
            </a:extLst>
          </p:cNvPr>
          <p:cNvSpPr txBox="1"/>
          <p:nvPr/>
        </p:nvSpPr>
        <p:spPr>
          <a:xfrm>
            <a:off x="2358887" y="304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panose="030F0702030302020204" pitchFamily="66" charset="0"/>
              </a:rPr>
              <a:t>Contoh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Menghitung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Satuan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Kubus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39" name="Grup 38">
            <a:extLst>
              <a:ext uri="{FF2B5EF4-FFF2-40B4-BE49-F238E27FC236}">
                <a16:creationId xmlns:a16="http://schemas.microsoft.com/office/drawing/2014/main" id="{F92ED63D-04E4-40BA-88E1-7A26CCF316CD}"/>
              </a:ext>
            </a:extLst>
          </p:cNvPr>
          <p:cNvGrpSpPr/>
          <p:nvPr/>
        </p:nvGrpSpPr>
        <p:grpSpPr>
          <a:xfrm>
            <a:off x="228951" y="1171298"/>
            <a:ext cx="4776430" cy="1924878"/>
            <a:chOff x="229253" y="1323589"/>
            <a:chExt cx="4776430" cy="1924878"/>
          </a:xfrm>
        </p:grpSpPr>
        <p:grpSp>
          <p:nvGrpSpPr>
            <p:cNvPr id="36" name="Grup 35">
              <a:extLst>
                <a:ext uri="{FF2B5EF4-FFF2-40B4-BE49-F238E27FC236}">
                  <a16:creationId xmlns:a16="http://schemas.microsoft.com/office/drawing/2014/main" id="{7AB67369-FAC5-473F-8CFD-B68357440842}"/>
                </a:ext>
              </a:extLst>
            </p:cNvPr>
            <p:cNvGrpSpPr/>
            <p:nvPr/>
          </p:nvGrpSpPr>
          <p:grpSpPr>
            <a:xfrm>
              <a:off x="229253" y="1323589"/>
              <a:ext cx="4776430" cy="1924878"/>
              <a:chOff x="229253" y="1270580"/>
              <a:chExt cx="4776430" cy="1924878"/>
            </a:xfrm>
          </p:grpSpPr>
          <p:grpSp>
            <p:nvGrpSpPr>
              <p:cNvPr id="35" name="Grup 34">
                <a:extLst>
                  <a:ext uri="{FF2B5EF4-FFF2-40B4-BE49-F238E27FC236}">
                    <a16:creationId xmlns:a16="http://schemas.microsoft.com/office/drawing/2014/main" id="{9B312E87-B789-4341-98C8-FCA8E62C2A8C}"/>
                  </a:ext>
                </a:extLst>
              </p:cNvPr>
              <p:cNvGrpSpPr/>
              <p:nvPr/>
            </p:nvGrpSpPr>
            <p:grpSpPr>
              <a:xfrm>
                <a:off x="229253" y="1270580"/>
                <a:ext cx="4776430" cy="1924878"/>
                <a:chOff x="229253" y="1270580"/>
                <a:chExt cx="4776430" cy="1924878"/>
              </a:xfrm>
            </p:grpSpPr>
            <p:sp>
              <p:nvSpPr>
                <p:cNvPr id="5" name="Persegi Panjang: Sudut Lengkung 4">
                  <a:extLst>
                    <a:ext uri="{FF2B5EF4-FFF2-40B4-BE49-F238E27FC236}">
                      <a16:creationId xmlns:a16="http://schemas.microsoft.com/office/drawing/2014/main" id="{F7EF6E0E-3DB9-44E0-B171-187F907329BA}"/>
                    </a:ext>
                  </a:extLst>
                </p:cNvPr>
                <p:cNvSpPr/>
                <p:nvPr/>
              </p:nvSpPr>
              <p:spPr>
                <a:xfrm>
                  <a:off x="229253" y="1270580"/>
                  <a:ext cx="4776430" cy="1924878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7" name="Gambar 6">
                  <a:extLst>
                    <a:ext uri="{FF2B5EF4-FFF2-40B4-BE49-F238E27FC236}">
                      <a16:creationId xmlns:a16="http://schemas.microsoft.com/office/drawing/2014/main" id="{0FA1428A-0050-4C1D-A6DE-236D4EC76E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7466" y="1584311"/>
                  <a:ext cx="1076475" cy="1086002"/>
                </a:xfrm>
                <a:prstGeom prst="rect">
                  <a:avLst/>
                </a:prstGeom>
              </p:spPr>
            </p:pic>
            <p:pic>
              <p:nvPicPr>
                <p:cNvPr id="9" name="Gambar 8">
                  <a:extLst>
                    <a:ext uri="{FF2B5EF4-FFF2-40B4-BE49-F238E27FC236}">
                      <a16:creationId xmlns:a16="http://schemas.microsoft.com/office/drawing/2014/main" id="{5F79DEC3-F3E8-4FB3-9CE0-E825C4000D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582" y="1802972"/>
                  <a:ext cx="1076475" cy="1086002"/>
                </a:xfrm>
                <a:prstGeom prst="rect">
                  <a:avLst/>
                </a:prstGeom>
              </p:spPr>
            </p:pic>
            <p:sp>
              <p:nvSpPr>
                <p:cNvPr id="12" name="Kotak Teks 11">
                  <a:extLst>
                    <a:ext uri="{FF2B5EF4-FFF2-40B4-BE49-F238E27FC236}">
                      <a16:creationId xmlns:a16="http://schemas.microsoft.com/office/drawing/2014/main" id="{512B0624-62A2-46CF-90AC-3B6148CFDC20}"/>
                    </a:ext>
                  </a:extLst>
                </p:cNvPr>
                <p:cNvSpPr txBox="1"/>
                <p:nvPr/>
              </p:nvSpPr>
              <p:spPr>
                <a:xfrm>
                  <a:off x="1903207" y="1802972"/>
                  <a:ext cx="46680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/>
                    <a:t>+</a:t>
                  </a:r>
                </a:p>
              </p:txBody>
            </p:sp>
            <p:pic>
              <p:nvPicPr>
                <p:cNvPr id="14" name="Gambar 13">
                  <a:extLst>
                    <a:ext uri="{FF2B5EF4-FFF2-40B4-BE49-F238E27FC236}">
                      <a16:creationId xmlns:a16="http://schemas.microsoft.com/office/drawing/2014/main" id="{278B793D-6BC8-4982-88E1-F0791DC602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68747" y="1650827"/>
                  <a:ext cx="194939" cy="1238148"/>
                </a:xfrm>
                <a:prstGeom prst="rect">
                  <a:avLst/>
                </a:prstGeom>
              </p:spPr>
            </p:pic>
            <p:pic>
              <p:nvPicPr>
                <p:cNvPr id="16" name="Gambar 15">
                  <a:extLst>
                    <a:ext uri="{FF2B5EF4-FFF2-40B4-BE49-F238E27FC236}">
                      <a16:creationId xmlns:a16="http://schemas.microsoft.com/office/drawing/2014/main" id="{72F4BC6C-503E-460C-B09D-91AFC1CD78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920214" y="1650827"/>
                  <a:ext cx="194939" cy="1238148"/>
                </a:xfrm>
                <a:prstGeom prst="rect">
                  <a:avLst/>
                </a:prstGeom>
              </p:spPr>
            </p:pic>
            <p:pic>
              <p:nvPicPr>
                <p:cNvPr id="18" name="Gambar 17">
                  <a:extLst>
                    <a:ext uri="{FF2B5EF4-FFF2-40B4-BE49-F238E27FC236}">
                      <a16:creationId xmlns:a16="http://schemas.microsoft.com/office/drawing/2014/main" id="{9E15FC94-58DB-44A7-BED8-D64C5CCFE7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690720" y="1650827"/>
                  <a:ext cx="194939" cy="1238148"/>
                </a:xfrm>
                <a:prstGeom prst="rect">
                  <a:avLst/>
                </a:prstGeom>
              </p:spPr>
            </p:pic>
            <p:pic>
              <p:nvPicPr>
                <p:cNvPr id="20" name="Gambar 19">
                  <a:extLst>
                    <a:ext uri="{FF2B5EF4-FFF2-40B4-BE49-F238E27FC236}">
                      <a16:creationId xmlns:a16="http://schemas.microsoft.com/office/drawing/2014/main" id="{F08D25BF-F1B9-4A35-90B9-87F21C5B1F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149709" y="1650827"/>
                  <a:ext cx="194939" cy="1238148"/>
                </a:xfrm>
                <a:prstGeom prst="rect">
                  <a:avLst/>
                </a:prstGeom>
              </p:spPr>
            </p:pic>
          </p:grpSp>
          <p:pic>
            <p:nvPicPr>
              <p:cNvPr id="24" name="Gambar 23">
                <a:extLst>
                  <a:ext uri="{FF2B5EF4-FFF2-40B4-BE49-F238E27FC236}">
                    <a16:creationId xmlns:a16="http://schemas.microsoft.com/office/drawing/2014/main" id="{1BCE58BB-C567-4EA6-A5BF-5C347184AA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4382" y="1764356"/>
                <a:ext cx="226219" cy="287124"/>
              </a:xfrm>
              <a:prstGeom prst="rect">
                <a:avLst/>
              </a:prstGeom>
            </p:spPr>
          </p:pic>
          <p:pic>
            <p:nvPicPr>
              <p:cNvPr id="28" name="Gambar 27">
                <a:extLst>
                  <a:ext uri="{FF2B5EF4-FFF2-40B4-BE49-F238E27FC236}">
                    <a16:creationId xmlns:a16="http://schemas.microsoft.com/office/drawing/2014/main" id="{1B194B21-BBC4-477E-AC2C-0B1B913E3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9157" y="1773119"/>
                <a:ext cx="226219" cy="287124"/>
              </a:xfrm>
              <a:prstGeom prst="rect">
                <a:avLst/>
              </a:prstGeom>
            </p:spPr>
          </p:pic>
          <p:pic>
            <p:nvPicPr>
              <p:cNvPr id="30" name="Gambar 29">
                <a:extLst>
                  <a:ext uri="{FF2B5EF4-FFF2-40B4-BE49-F238E27FC236}">
                    <a16:creationId xmlns:a16="http://schemas.microsoft.com/office/drawing/2014/main" id="{73B1CBC6-64CD-45AF-9545-71A45DCBD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9652" y="2156915"/>
                <a:ext cx="241207" cy="306147"/>
              </a:xfrm>
              <a:prstGeom prst="rect">
                <a:avLst/>
              </a:prstGeom>
            </p:spPr>
          </p:pic>
          <p:pic>
            <p:nvPicPr>
              <p:cNvPr id="32" name="Gambar 31">
                <a:extLst>
                  <a:ext uri="{FF2B5EF4-FFF2-40B4-BE49-F238E27FC236}">
                    <a16:creationId xmlns:a16="http://schemas.microsoft.com/office/drawing/2014/main" id="{EDA140B9-DF8B-435B-AB02-BCCB4BB1A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5272" y="2127312"/>
                <a:ext cx="226219" cy="287124"/>
              </a:xfrm>
              <a:prstGeom prst="rect">
                <a:avLst/>
              </a:prstGeom>
            </p:spPr>
          </p:pic>
          <p:pic>
            <p:nvPicPr>
              <p:cNvPr id="34" name="Gambar 33">
                <a:extLst>
                  <a:ext uri="{FF2B5EF4-FFF2-40B4-BE49-F238E27FC236}">
                    <a16:creationId xmlns:a16="http://schemas.microsoft.com/office/drawing/2014/main" id="{D3CA0D49-BA46-407F-84A1-90A98BF67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6641" y="2463062"/>
                <a:ext cx="226219" cy="287124"/>
              </a:xfrm>
              <a:prstGeom prst="rect">
                <a:avLst/>
              </a:prstGeom>
            </p:spPr>
          </p:pic>
        </p:grpSp>
        <p:sp>
          <p:nvSpPr>
            <p:cNvPr id="38" name="Kotak Teks 37">
              <a:extLst>
                <a:ext uri="{FF2B5EF4-FFF2-40B4-BE49-F238E27FC236}">
                  <a16:creationId xmlns:a16="http://schemas.microsoft.com/office/drawing/2014/main" id="{D228422F-84EA-43B3-9F38-5EB7F6FFEA8A}"/>
                </a:ext>
              </a:extLst>
            </p:cNvPr>
            <p:cNvSpPr txBox="1"/>
            <p:nvPr/>
          </p:nvSpPr>
          <p:spPr>
            <a:xfrm>
              <a:off x="3416491" y="1855981"/>
              <a:ext cx="4668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</p:grpSp>
      <p:sp>
        <p:nvSpPr>
          <p:cNvPr id="2" name="Persegi Panjang: Sudut Diagonal Lengkung 1">
            <a:extLst>
              <a:ext uri="{FF2B5EF4-FFF2-40B4-BE49-F238E27FC236}">
                <a16:creationId xmlns:a16="http://schemas.microsoft.com/office/drawing/2014/main" id="{3ED1E559-EACD-4F2F-AF1E-365922249362}"/>
              </a:ext>
            </a:extLst>
          </p:cNvPr>
          <p:cNvSpPr/>
          <p:nvPr/>
        </p:nvSpPr>
        <p:spPr>
          <a:xfrm>
            <a:off x="144092" y="3220909"/>
            <a:ext cx="4648705" cy="67070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                            </a:t>
            </a:r>
          </a:p>
        </p:txBody>
      </p:sp>
      <p:sp>
        <p:nvSpPr>
          <p:cNvPr id="6" name="Persegi Panjang: Sudut Diagonal Lengkung 5">
            <a:extLst>
              <a:ext uri="{FF2B5EF4-FFF2-40B4-BE49-F238E27FC236}">
                <a16:creationId xmlns:a16="http://schemas.microsoft.com/office/drawing/2014/main" id="{C0AE9078-5302-442A-B157-11DA8603E3D2}"/>
              </a:ext>
            </a:extLst>
          </p:cNvPr>
          <p:cNvSpPr/>
          <p:nvPr/>
        </p:nvSpPr>
        <p:spPr>
          <a:xfrm>
            <a:off x="915284" y="4133533"/>
            <a:ext cx="2259310" cy="67070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Persegi Panjang: Sudut Diagonal Lengkung 7">
            <a:extLst>
              <a:ext uri="{FF2B5EF4-FFF2-40B4-BE49-F238E27FC236}">
                <a16:creationId xmlns:a16="http://schemas.microsoft.com/office/drawing/2014/main" id="{4C93D092-9AA7-4A10-BF76-F1A4D06EBC4B}"/>
              </a:ext>
            </a:extLst>
          </p:cNvPr>
          <p:cNvSpPr/>
          <p:nvPr/>
        </p:nvSpPr>
        <p:spPr>
          <a:xfrm>
            <a:off x="65984" y="4951453"/>
            <a:ext cx="5102364" cy="894491"/>
          </a:xfrm>
          <a:prstGeom prst="round2Diag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Jadi, </a:t>
            </a:r>
            <a:r>
              <a:rPr lang="en-US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jumlah</a:t>
            </a:r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kubus</a:t>
            </a:r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ada</a:t>
            </a:r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245 </a:t>
            </a:r>
          </a:p>
        </p:txBody>
      </p:sp>
      <p:sp>
        <p:nvSpPr>
          <p:cNvPr id="10" name="Persegi Panjang: Sudut Diagonal Lengkung 9">
            <a:extLst>
              <a:ext uri="{FF2B5EF4-FFF2-40B4-BE49-F238E27FC236}">
                <a16:creationId xmlns:a16="http://schemas.microsoft.com/office/drawing/2014/main" id="{AC87EBC8-FA4E-434F-AF95-BFA1D22566D2}"/>
              </a:ext>
            </a:extLst>
          </p:cNvPr>
          <p:cNvSpPr/>
          <p:nvPr/>
        </p:nvSpPr>
        <p:spPr>
          <a:xfrm>
            <a:off x="6807567" y="3357793"/>
            <a:ext cx="4620902" cy="67070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Persegi Panjang: Sudut Diagonal Lengkung 10">
            <a:extLst>
              <a:ext uri="{FF2B5EF4-FFF2-40B4-BE49-F238E27FC236}">
                <a16:creationId xmlns:a16="http://schemas.microsoft.com/office/drawing/2014/main" id="{0376600C-3FD3-46FB-AFF7-D9FAA622F9DE}"/>
              </a:ext>
            </a:extLst>
          </p:cNvPr>
          <p:cNvSpPr/>
          <p:nvPr/>
        </p:nvSpPr>
        <p:spPr>
          <a:xfrm>
            <a:off x="8001131" y="4114665"/>
            <a:ext cx="2259310" cy="67070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3" name="Persegi Panjang: Sudut Diagonal Lengkung 12">
            <a:extLst>
              <a:ext uri="{FF2B5EF4-FFF2-40B4-BE49-F238E27FC236}">
                <a16:creationId xmlns:a16="http://schemas.microsoft.com/office/drawing/2014/main" id="{245CA588-E48F-479D-84A8-4A2539429E34}"/>
              </a:ext>
            </a:extLst>
          </p:cNvPr>
          <p:cNvSpPr/>
          <p:nvPr/>
        </p:nvSpPr>
        <p:spPr>
          <a:xfrm>
            <a:off x="6721872" y="4944150"/>
            <a:ext cx="5102364" cy="894491"/>
          </a:xfrm>
          <a:prstGeom prst="round2Diag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Jadi, </a:t>
            </a:r>
            <a:r>
              <a:rPr lang="en-US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jumlah</a:t>
            </a:r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kubus</a:t>
            </a:r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ada</a:t>
            </a:r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367 </a:t>
            </a:r>
          </a:p>
        </p:txBody>
      </p:sp>
      <p:sp>
        <p:nvSpPr>
          <p:cNvPr id="15" name="Kotak Teks 14">
            <a:extLst>
              <a:ext uri="{FF2B5EF4-FFF2-40B4-BE49-F238E27FC236}">
                <a16:creationId xmlns:a16="http://schemas.microsoft.com/office/drawing/2014/main" id="{81702C6A-747E-432F-BE23-665068AA7CA9}"/>
              </a:ext>
            </a:extLst>
          </p:cNvPr>
          <p:cNvSpPr txBox="1"/>
          <p:nvPr/>
        </p:nvSpPr>
        <p:spPr>
          <a:xfrm rot="10800000" flipH="1" flipV="1">
            <a:off x="228951" y="3342634"/>
            <a:ext cx="137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2 </a:t>
            </a:r>
            <a:r>
              <a:rPr lang="en-US" sz="2000" b="1" dirty="0" err="1">
                <a:latin typeface="Comic Sans MS" panose="030F0702030302020204" pitchFamily="66" charset="0"/>
              </a:rPr>
              <a:t>ratusan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Kotak Teks 16">
            <a:extLst>
              <a:ext uri="{FF2B5EF4-FFF2-40B4-BE49-F238E27FC236}">
                <a16:creationId xmlns:a16="http://schemas.microsoft.com/office/drawing/2014/main" id="{4A9D3F1F-4215-4D67-B798-4F3C50EA8F85}"/>
              </a:ext>
            </a:extLst>
          </p:cNvPr>
          <p:cNvSpPr txBox="1"/>
          <p:nvPr/>
        </p:nvSpPr>
        <p:spPr>
          <a:xfrm rot="10800000" flipH="1" flipV="1">
            <a:off x="1742185" y="3356207"/>
            <a:ext cx="137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4 </a:t>
            </a:r>
            <a:r>
              <a:rPr lang="en-US" sz="2000" b="1" dirty="0" err="1">
                <a:latin typeface="Comic Sans MS" panose="030F0702030302020204" pitchFamily="66" charset="0"/>
              </a:rPr>
              <a:t>puluhan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9" name="Kotak Teks 18">
            <a:extLst>
              <a:ext uri="{FF2B5EF4-FFF2-40B4-BE49-F238E27FC236}">
                <a16:creationId xmlns:a16="http://schemas.microsoft.com/office/drawing/2014/main" id="{7A016337-3967-4C18-877E-E393DD92B36C}"/>
              </a:ext>
            </a:extLst>
          </p:cNvPr>
          <p:cNvSpPr txBox="1"/>
          <p:nvPr/>
        </p:nvSpPr>
        <p:spPr>
          <a:xfrm rot="10800000" flipH="1" flipV="1">
            <a:off x="3381397" y="3364926"/>
            <a:ext cx="137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5 </a:t>
            </a:r>
            <a:r>
              <a:rPr lang="en-US" sz="2000" b="1" dirty="0" err="1">
                <a:latin typeface="Comic Sans MS" panose="030F0702030302020204" pitchFamily="66" charset="0"/>
              </a:rPr>
              <a:t>satuan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21" name="Kotak Teks 20">
            <a:extLst>
              <a:ext uri="{FF2B5EF4-FFF2-40B4-BE49-F238E27FC236}">
                <a16:creationId xmlns:a16="http://schemas.microsoft.com/office/drawing/2014/main" id="{A761D6BD-3F96-405F-B255-81F134CECB1A}"/>
              </a:ext>
            </a:extLst>
          </p:cNvPr>
          <p:cNvSpPr txBox="1"/>
          <p:nvPr/>
        </p:nvSpPr>
        <p:spPr>
          <a:xfrm rot="10800000" flipH="1" flipV="1">
            <a:off x="3095041" y="3360566"/>
            <a:ext cx="379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3" name="Kotak Teks 22">
            <a:extLst>
              <a:ext uri="{FF2B5EF4-FFF2-40B4-BE49-F238E27FC236}">
                <a16:creationId xmlns:a16="http://schemas.microsoft.com/office/drawing/2014/main" id="{442FFF48-ABDE-4A58-9BEE-CDEB63D3ED1E}"/>
              </a:ext>
            </a:extLst>
          </p:cNvPr>
          <p:cNvSpPr txBox="1"/>
          <p:nvPr/>
        </p:nvSpPr>
        <p:spPr>
          <a:xfrm rot="10800000" flipH="1" flipV="1">
            <a:off x="1496949" y="3356207"/>
            <a:ext cx="379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5" name="Kotak Teks 24">
            <a:extLst>
              <a:ext uri="{FF2B5EF4-FFF2-40B4-BE49-F238E27FC236}">
                <a16:creationId xmlns:a16="http://schemas.microsoft.com/office/drawing/2014/main" id="{1ED47815-BD44-4190-8DDE-AC55E4BB2355}"/>
              </a:ext>
            </a:extLst>
          </p:cNvPr>
          <p:cNvSpPr txBox="1"/>
          <p:nvPr/>
        </p:nvSpPr>
        <p:spPr>
          <a:xfrm rot="10800000" flipH="1" flipV="1">
            <a:off x="6834285" y="3469610"/>
            <a:ext cx="156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3 </a:t>
            </a:r>
            <a:r>
              <a:rPr lang="en-US" sz="2000" b="1" dirty="0" err="1">
                <a:latin typeface="Comic Sans MS" panose="030F0702030302020204" pitchFamily="66" charset="0"/>
              </a:rPr>
              <a:t>ratusan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26" name="Kotak Teks 25">
            <a:extLst>
              <a:ext uri="{FF2B5EF4-FFF2-40B4-BE49-F238E27FC236}">
                <a16:creationId xmlns:a16="http://schemas.microsoft.com/office/drawing/2014/main" id="{D725C2E0-7470-4EE8-97E6-50AF5ACF9117}"/>
              </a:ext>
            </a:extLst>
          </p:cNvPr>
          <p:cNvSpPr txBox="1"/>
          <p:nvPr/>
        </p:nvSpPr>
        <p:spPr>
          <a:xfrm rot="10800000" flipH="1" flipV="1">
            <a:off x="9873881" y="3506967"/>
            <a:ext cx="156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7 </a:t>
            </a:r>
            <a:r>
              <a:rPr lang="en-US" sz="2000" b="1" dirty="0" err="1">
                <a:latin typeface="Comic Sans MS" panose="030F0702030302020204" pitchFamily="66" charset="0"/>
              </a:rPr>
              <a:t>satuan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27" name="Kotak Teks 26">
            <a:extLst>
              <a:ext uri="{FF2B5EF4-FFF2-40B4-BE49-F238E27FC236}">
                <a16:creationId xmlns:a16="http://schemas.microsoft.com/office/drawing/2014/main" id="{23538CEC-1B35-42A5-803B-BBE55F235F58}"/>
              </a:ext>
            </a:extLst>
          </p:cNvPr>
          <p:cNvSpPr txBox="1"/>
          <p:nvPr/>
        </p:nvSpPr>
        <p:spPr>
          <a:xfrm rot="10800000" flipH="1" flipV="1">
            <a:off x="8334335" y="3460153"/>
            <a:ext cx="156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6 </a:t>
            </a:r>
            <a:r>
              <a:rPr lang="en-US" sz="2000" b="1" dirty="0" err="1">
                <a:latin typeface="Comic Sans MS" panose="030F0702030302020204" pitchFamily="66" charset="0"/>
              </a:rPr>
              <a:t>puluhan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29" name="Kotak Teks 28">
            <a:extLst>
              <a:ext uri="{FF2B5EF4-FFF2-40B4-BE49-F238E27FC236}">
                <a16:creationId xmlns:a16="http://schemas.microsoft.com/office/drawing/2014/main" id="{987DFA00-E798-425F-9AA3-A906261D9444}"/>
              </a:ext>
            </a:extLst>
          </p:cNvPr>
          <p:cNvSpPr txBox="1"/>
          <p:nvPr/>
        </p:nvSpPr>
        <p:spPr>
          <a:xfrm rot="10800000" flipH="1" flipV="1">
            <a:off x="8114417" y="3466074"/>
            <a:ext cx="34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31" name="Kotak Teks 30">
            <a:extLst>
              <a:ext uri="{FF2B5EF4-FFF2-40B4-BE49-F238E27FC236}">
                <a16:creationId xmlns:a16="http://schemas.microsoft.com/office/drawing/2014/main" id="{272ABC08-B098-4F83-8371-68D1C21F81D9}"/>
              </a:ext>
            </a:extLst>
          </p:cNvPr>
          <p:cNvSpPr txBox="1"/>
          <p:nvPr/>
        </p:nvSpPr>
        <p:spPr>
          <a:xfrm rot="10800000" flipH="1" flipV="1">
            <a:off x="9592718" y="3482472"/>
            <a:ext cx="34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33" name="Kotak Teks 32">
            <a:extLst>
              <a:ext uri="{FF2B5EF4-FFF2-40B4-BE49-F238E27FC236}">
                <a16:creationId xmlns:a16="http://schemas.microsoft.com/office/drawing/2014/main" id="{4D7A9DCE-AB4A-4E75-90D4-FEACD0776DD6}"/>
              </a:ext>
            </a:extLst>
          </p:cNvPr>
          <p:cNvSpPr txBox="1"/>
          <p:nvPr/>
        </p:nvSpPr>
        <p:spPr>
          <a:xfrm rot="10800000" flipH="1" flipV="1">
            <a:off x="2384037" y="4272151"/>
            <a:ext cx="34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37" name="Kotak Teks 36">
            <a:extLst>
              <a:ext uri="{FF2B5EF4-FFF2-40B4-BE49-F238E27FC236}">
                <a16:creationId xmlns:a16="http://schemas.microsoft.com/office/drawing/2014/main" id="{B9369739-69A6-4567-864A-BE7A4F953133}"/>
              </a:ext>
            </a:extLst>
          </p:cNvPr>
          <p:cNvSpPr txBox="1"/>
          <p:nvPr/>
        </p:nvSpPr>
        <p:spPr>
          <a:xfrm rot="10800000" flipH="1" flipV="1">
            <a:off x="1550214" y="4310633"/>
            <a:ext cx="29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40" name="Kotak Teks 39">
            <a:extLst>
              <a:ext uri="{FF2B5EF4-FFF2-40B4-BE49-F238E27FC236}">
                <a16:creationId xmlns:a16="http://schemas.microsoft.com/office/drawing/2014/main" id="{6E43ABF4-A089-4491-8079-6ABE707F845F}"/>
              </a:ext>
            </a:extLst>
          </p:cNvPr>
          <p:cNvSpPr txBox="1"/>
          <p:nvPr/>
        </p:nvSpPr>
        <p:spPr>
          <a:xfrm rot="10800000" flipH="1" flipV="1">
            <a:off x="956092" y="4310633"/>
            <a:ext cx="753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69" name="Kotak Teks 68">
            <a:extLst>
              <a:ext uri="{FF2B5EF4-FFF2-40B4-BE49-F238E27FC236}">
                <a16:creationId xmlns:a16="http://schemas.microsoft.com/office/drawing/2014/main" id="{930911A9-A2C6-48B4-A503-F65BFF4EB42E}"/>
              </a:ext>
            </a:extLst>
          </p:cNvPr>
          <p:cNvSpPr txBox="1"/>
          <p:nvPr/>
        </p:nvSpPr>
        <p:spPr>
          <a:xfrm rot="10800000" flipH="1" flipV="1">
            <a:off x="2785586" y="4310633"/>
            <a:ext cx="29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1" name="Kotak Teks 70">
            <a:extLst>
              <a:ext uri="{FF2B5EF4-FFF2-40B4-BE49-F238E27FC236}">
                <a16:creationId xmlns:a16="http://schemas.microsoft.com/office/drawing/2014/main" id="{658F0513-4BDE-4ED8-8934-1A4CE3E9F422}"/>
              </a:ext>
            </a:extLst>
          </p:cNvPr>
          <p:cNvSpPr txBox="1"/>
          <p:nvPr/>
        </p:nvSpPr>
        <p:spPr>
          <a:xfrm rot="10800000" flipH="1" flipV="1">
            <a:off x="1872380" y="4310633"/>
            <a:ext cx="502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73" name="Kotak Teks 72">
            <a:extLst>
              <a:ext uri="{FF2B5EF4-FFF2-40B4-BE49-F238E27FC236}">
                <a16:creationId xmlns:a16="http://schemas.microsoft.com/office/drawing/2014/main" id="{FAC227B3-74F3-4F6A-9105-59BE7EDDE232}"/>
              </a:ext>
            </a:extLst>
          </p:cNvPr>
          <p:cNvSpPr txBox="1"/>
          <p:nvPr/>
        </p:nvSpPr>
        <p:spPr>
          <a:xfrm rot="10800000" flipH="1" flipV="1">
            <a:off x="8961778" y="4227259"/>
            <a:ext cx="51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85" name="Kotak Teks 84">
            <a:extLst>
              <a:ext uri="{FF2B5EF4-FFF2-40B4-BE49-F238E27FC236}">
                <a16:creationId xmlns:a16="http://schemas.microsoft.com/office/drawing/2014/main" id="{39AEA0A5-2636-472A-91C5-D4D40BBF666E}"/>
              </a:ext>
            </a:extLst>
          </p:cNvPr>
          <p:cNvSpPr txBox="1"/>
          <p:nvPr/>
        </p:nvSpPr>
        <p:spPr>
          <a:xfrm rot="10800000" flipH="1" flipV="1">
            <a:off x="8694717" y="4214273"/>
            <a:ext cx="29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87" name="Kotak Teks 86">
            <a:extLst>
              <a:ext uri="{FF2B5EF4-FFF2-40B4-BE49-F238E27FC236}">
                <a16:creationId xmlns:a16="http://schemas.microsoft.com/office/drawing/2014/main" id="{5F33B0F7-F6A9-433F-A7D4-000DDE12F72E}"/>
              </a:ext>
            </a:extLst>
          </p:cNvPr>
          <p:cNvSpPr txBox="1"/>
          <p:nvPr/>
        </p:nvSpPr>
        <p:spPr>
          <a:xfrm rot="10800000" flipH="1" flipV="1">
            <a:off x="9711928" y="4234727"/>
            <a:ext cx="29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89" name="Kotak Teks 88">
            <a:extLst>
              <a:ext uri="{FF2B5EF4-FFF2-40B4-BE49-F238E27FC236}">
                <a16:creationId xmlns:a16="http://schemas.microsoft.com/office/drawing/2014/main" id="{66D023AB-B6E7-4069-ADD1-F0AECB211212}"/>
              </a:ext>
            </a:extLst>
          </p:cNvPr>
          <p:cNvSpPr txBox="1"/>
          <p:nvPr/>
        </p:nvSpPr>
        <p:spPr>
          <a:xfrm rot="10800000" flipH="1" flipV="1">
            <a:off x="9452621" y="4214274"/>
            <a:ext cx="29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91" name="Kotak Teks 90">
            <a:extLst>
              <a:ext uri="{FF2B5EF4-FFF2-40B4-BE49-F238E27FC236}">
                <a16:creationId xmlns:a16="http://schemas.microsoft.com/office/drawing/2014/main" id="{602BE88E-DB57-41CA-AF88-31A30F54DA41}"/>
              </a:ext>
            </a:extLst>
          </p:cNvPr>
          <p:cNvSpPr txBox="1"/>
          <p:nvPr/>
        </p:nvSpPr>
        <p:spPr>
          <a:xfrm rot="10800000" flipH="1" flipV="1">
            <a:off x="8136832" y="4252408"/>
            <a:ext cx="65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300</a:t>
            </a:r>
          </a:p>
        </p:txBody>
      </p:sp>
      <p:grpSp>
        <p:nvGrpSpPr>
          <p:cNvPr id="95" name="Grup 94">
            <a:extLst>
              <a:ext uri="{FF2B5EF4-FFF2-40B4-BE49-F238E27FC236}">
                <a16:creationId xmlns:a16="http://schemas.microsoft.com/office/drawing/2014/main" id="{13DA535B-5B9C-458E-BCF4-FF05D737029E}"/>
              </a:ext>
            </a:extLst>
          </p:cNvPr>
          <p:cNvGrpSpPr/>
          <p:nvPr/>
        </p:nvGrpSpPr>
        <p:grpSpPr>
          <a:xfrm>
            <a:off x="6325040" y="1171298"/>
            <a:ext cx="5363680" cy="2091481"/>
            <a:chOff x="6208941" y="1115779"/>
            <a:chExt cx="5363680" cy="2091481"/>
          </a:xfrm>
        </p:grpSpPr>
        <p:grpSp>
          <p:nvGrpSpPr>
            <p:cNvPr id="92" name="Grup 91">
              <a:extLst>
                <a:ext uri="{FF2B5EF4-FFF2-40B4-BE49-F238E27FC236}">
                  <a16:creationId xmlns:a16="http://schemas.microsoft.com/office/drawing/2014/main" id="{65BC17E5-610F-4920-9E8C-E88650606367}"/>
                </a:ext>
              </a:extLst>
            </p:cNvPr>
            <p:cNvGrpSpPr/>
            <p:nvPr/>
          </p:nvGrpSpPr>
          <p:grpSpPr>
            <a:xfrm>
              <a:off x="6208941" y="1115779"/>
              <a:ext cx="5363680" cy="2091481"/>
              <a:chOff x="6672918" y="1154680"/>
              <a:chExt cx="5363680" cy="2091481"/>
            </a:xfrm>
          </p:grpSpPr>
          <p:grpSp>
            <p:nvGrpSpPr>
              <p:cNvPr id="41" name="Grup 40">
                <a:extLst>
                  <a:ext uri="{FF2B5EF4-FFF2-40B4-BE49-F238E27FC236}">
                    <a16:creationId xmlns:a16="http://schemas.microsoft.com/office/drawing/2014/main" id="{4C5B5D3F-DE9D-42C7-8ABB-2A9495C019E6}"/>
                  </a:ext>
                </a:extLst>
              </p:cNvPr>
              <p:cNvGrpSpPr/>
              <p:nvPr/>
            </p:nvGrpSpPr>
            <p:grpSpPr>
              <a:xfrm>
                <a:off x="6672918" y="1154680"/>
                <a:ext cx="5363680" cy="2091481"/>
                <a:chOff x="344557" y="1255644"/>
                <a:chExt cx="4850296" cy="1924878"/>
              </a:xfrm>
            </p:grpSpPr>
            <p:grpSp>
              <p:nvGrpSpPr>
                <p:cNvPr id="43" name="Grup 42">
                  <a:extLst>
                    <a:ext uri="{FF2B5EF4-FFF2-40B4-BE49-F238E27FC236}">
                      <a16:creationId xmlns:a16="http://schemas.microsoft.com/office/drawing/2014/main" id="{59221851-3504-4565-B1D3-4CC85EB2690D}"/>
                    </a:ext>
                  </a:extLst>
                </p:cNvPr>
                <p:cNvGrpSpPr/>
                <p:nvPr/>
              </p:nvGrpSpPr>
              <p:grpSpPr>
                <a:xfrm>
                  <a:off x="344557" y="1255644"/>
                  <a:ext cx="4850296" cy="1924878"/>
                  <a:chOff x="344557" y="1255644"/>
                  <a:chExt cx="4850296" cy="1924878"/>
                </a:xfrm>
              </p:grpSpPr>
              <p:sp>
                <p:nvSpPr>
                  <p:cNvPr id="49" name="Persegi Panjang: Sudut Lengkung 48">
                    <a:extLst>
                      <a:ext uri="{FF2B5EF4-FFF2-40B4-BE49-F238E27FC236}">
                        <a16:creationId xmlns:a16="http://schemas.microsoft.com/office/drawing/2014/main" id="{D17B09D3-C256-45BE-B5F6-09ABC57B8D40}"/>
                      </a:ext>
                    </a:extLst>
                  </p:cNvPr>
                  <p:cNvSpPr/>
                  <p:nvPr/>
                </p:nvSpPr>
                <p:spPr>
                  <a:xfrm>
                    <a:off x="344557" y="1255644"/>
                    <a:ext cx="4850296" cy="1924878"/>
                  </a:xfrm>
                  <a:prstGeom prst="round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50" name="Gambar 49">
                    <a:extLst>
                      <a:ext uri="{FF2B5EF4-FFF2-40B4-BE49-F238E27FC236}">
                        <a16:creationId xmlns:a16="http://schemas.microsoft.com/office/drawing/2014/main" id="{700A2018-0500-4E5B-B0B4-D3A2AD25C4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saturation sat="6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7466" y="1584311"/>
                    <a:ext cx="1076475" cy="1086002"/>
                  </a:xfrm>
                  <a:prstGeom prst="rect">
                    <a:avLst/>
                  </a:prstGeom>
                </p:spPr>
              </p:pic>
              <p:pic>
                <p:nvPicPr>
                  <p:cNvPr id="51" name="Gambar 50">
                    <a:extLst>
                      <a:ext uri="{FF2B5EF4-FFF2-40B4-BE49-F238E27FC236}">
                        <a16:creationId xmlns:a16="http://schemas.microsoft.com/office/drawing/2014/main" id="{60D14DA2-9B81-46E5-9C41-BFE87762EB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saturation sat="6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3582" y="1802972"/>
                    <a:ext cx="1076475" cy="1086002"/>
                  </a:xfrm>
                  <a:prstGeom prst="rect">
                    <a:avLst/>
                  </a:prstGeom>
                </p:spPr>
              </p:pic>
              <p:sp>
                <p:nvSpPr>
                  <p:cNvPr id="52" name="Kotak Teks 51">
                    <a:extLst>
                      <a:ext uri="{FF2B5EF4-FFF2-40B4-BE49-F238E27FC236}">
                        <a16:creationId xmlns:a16="http://schemas.microsoft.com/office/drawing/2014/main" id="{83D06514-C099-47EA-954C-9EE1A06B7225}"/>
                      </a:ext>
                    </a:extLst>
                  </p:cNvPr>
                  <p:cNvSpPr txBox="1"/>
                  <p:nvPr/>
                </p:nvSpPr>
                <p:spPr>
                  <a:xfrm>
                    <a:off x="1903207" y="1802972"/>
                    <a:ext cx="46680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b="1" dirty="0"/>
                      <a:t>+</a:t>
                    </a:r>
                  </a:p>
                </p:txBody>
              </p:sp>
              <p:pic>
                <p:nvPicPr>
                  <p:cNvPr id="53" name="Gambar 52">
                    <a:extLst>
                      <a:ext uri="{FF2B5EF4-FFF2-40B4-BE49-F238E27FC236}">
                        <a16:creationId xmlns:a16="http://schemas.microsoft.com/office/drawing/2014/main" id="{6ED46F31-7D2B-4165-B156-0656357699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468747" y="1650827"/>
                    <a:ext cx="194939" cy="1238148"/>
                  </a:xfrm>
                  <a:prstGeom prst="rect">
                    <a:avLst/>
                  </a:prstGeom>
                </p:spPr>
              </p:pic>
              <p:pic>
                <p:nvPicPr>
                  <p:cNvPr id="54" name="Gambar 53">
                    <a:extLst>
                      <a:ext uri="{FF2B5EF4-FFF2-40B4-BE49-F238E27FC236}">
                        <a16:creationId xmlns:a16="http://schemas.microsoft.com/office/drawing/2014/main" id="{0761911C-41CE-4F7D-A15F-86AF124B0B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920214" y="1650827"/>
                    <a:ext cx="194939" cy="1238148"/>
                  </a:xfrm>
                  <a:prstGeom prst="rect">
                    <a:avLst/>
                  </a:prstGeom>
                </p:spPr>
              </p:pic>
              <p:pic>
                <p:nvPicPr>
                  <p:cNvPr id="55" name="Gambar 54">
                    <a:extLst>
                      <a:ext uri="{FF2B5EF4-FFF2-40B4-BE49-F238E27FC236}">
                        <a16:creationId xmlns:a16="http://schemas.microsoft.com/office/drawing/2014/main" id="{08999AA7-1624-4FE4-8639-13F6BA7615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690720" y="1650827"/>
                    <a:ext cx="194939" cy="1238148"/>
                  </a:xfrm>
                  <a:prstGeom prst="rect">
                    <a:avLst/>
                  </a:prstGeom>
                </p:spPr>
              </p:pic>
              <p:pic>
                <p:nvPicPr>
                  <p:cNvPr id="56" name="Gambar 55">
                    <a:extLst>
                      <a:ext uri="{FF2B5EF4-FFF2-40B4-BE49-F238E27FC236}">
                        <a16:creationId xmlns:a16="http://schemas.microsoft.com/office/drawing/2014/main" id="{4658C7BA-AD2C-43F0-A797-4C72410CEE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149709" y="1650827"/>
                    <a:ext cx="194939" cy="123814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4" name="Gambar 43">
                  <a:extLst>
                    <a:ext uri="{FF2B5EF4-FFF2-40B4-BE49-F238E27FC236}">
                      <a16:creationId xmlns:a16="http://schemas.microsoft.com/office/drawing/2014/main" id="{B5FE7568-AAD2-4E45-84A7-C261A019B7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4382" y="1764356"/>
                  <a:ext cx="226219" cy="287124"/>
                </a:xfrm>
                <a:prstGeom prst="rect">
                  <a:avLst/>
                </a:prstGeom>
              </p:spPr>
            </p:pic>
            <p:pic>
              <p:nvPicPr>
                <p:cNvPr id="45" name="Gambar 44">
                  <a:extLst>
                    <a:ext uri="{FF2B5EF4-FFF2-40B4-BE49-F238E27FC236}">
                      <a16:creationId xmlns:a16="http://schemas.microsoft.com/office/drawing/2014/main" id="{BA6DD424-18F0-4AC9-A6C8-AB91B8D14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9157" y="1773119"/>
                  <a:ext cx="226219" cy="287124"/>
                </a:xfrm>
                <a:prstGeom prst="rect">
                  <a:avLst/>
                </a:prstGeom>
              </p:spPr>
            </p:pic>
            <p:pic>
              <p:nvPicPr>
                <p:cNvPr id="46" name="Gambar 45">
                  <a:extLst>
                    <a:ext uri="{FF2B5EF4-FFF2-40B4-BE49-F238E27FC236}">
                      <a16:creationId xmlns:a16="http://schemas.microsoft.com/office/drawing/2014/main" id="{DF806F68-B043-4033-B275-8E94E40DF4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9652" y="2156915"/>
                  <a:ext cx="241207" cy="306147"/>
                </a:xfrm>
                <a:prstGeom prst="rect">
                  <a:avLst/>
                </a:prstGeom>
              </p:spPr>
            </p:pic>
            <p:pic>
              <p:nvPicPr>
                <p:cNvPr id="47" name="Gambar 46">
                  <a:extLst>
                    <a:ext uri="{FF2B5EF4-FFF2-40B4-BE49-F238E27FC236}">
                      <a16:creationId xmlns:a16="http://schemas.microsoft.com/office/drawing/2014/main" id="{4180FD1A-F384-4776-89EC-008F8D34F1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5272" y="2127312"/>
                  <a:ext cx="226219" cy="287124"/>
                </a:xfrm>
                <a:prstGeom prst="rect">
                  <a:avLst/>
                </a:prstGeom>
              </p:spPr>
            </p:pic>
            <p:pic>
              <p:nvPicPr>
                <p:cNvPr id="48" name="Gambar 47">
                  <a:extLst>
                    <a:ext uri="{FF2B5EF4-FFF2-40B4-BE49-F238E27FC236}">
                      <a16:creationId xmlns:a16="http://schemas.microsoft.com/office/drawing/2014/main" id="{E2AE66C8-B967-4F33-B776-C84A6001DC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641" y="2463062"/>
                  <a:ext cx="226219" cy="287124"/>
                </a:xfrm>
                <a:prstGeom prst="rect">
                  <a:avLst/>
                </a:prstGeom>
              </p:spPr>
            </p:pic>
          </p:grpSp>
          <p:grpSp>
            <p:nvGrpSpPr>
              <p:cNvPr id="3" name="Grup 2">
                <a:extLst>
                  <a:ext uri="{FF2B5EF4-FFF2-40B4-BE49-F238E27FC236}">
                    <a16:creationId xmlns:a16="http://schemas.microsoft.com/office/drawing/2014/main" id="{E6F796FE-E284-49E2-81DD-FBD878DEF1FE}"/>
                  </a:ext>
                </a:extLst>
              </p:cNvPr>
              <p:cNvGrpSpPr/>
              <p:nvPr/>
            </p:nvGrpSpPr>
            <p:grpSpPr>
              <a:xfrm>
                <a:off x="6776370" y="1578147"/>
                <a:ext cx="4982085" cy="1477470"/>
                <a:chOff x="6721872" y="1591315"/>
                <a:chExt cx="4982085" cy="1477470"/>
              </a:xfrm>
            </p:grpSpPr>
            <p:pic>
              <p:nvPicPr>
                <p:cNvPr id="74" name="Gambar 73">
                  <a:extLst>
                    <a:ext uri="{FF2B5EF4-FFF2-40B4-BE49-F238E27FC236}">
                      <a16:creationId xmlns:a16="http://schemas.microsoft.com/office/drawing/2014/main" id="{9405AFA2-7244-43D1-8411-616167A60E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1872" y="1982783"/>
                  <a:ext cx="1076475" cy="1086002"/>
                </a:xfrm>
                <a:prstGeom prst="rect">
                  <a:avLst/>
                </a:prstGeom>
              </p:spPr>
            </p:pic>
            <p:pic>
              <p:nvPicPr>
                <p:cNvPr id="76" name="Gambar 75">
                  <a:extLst>
                    <a:ext uri="{FF2B5EF4-FFF2-40B4-BE49-F238E27FC236}">
                      <a16:creationId xmlns:a16="http://schemas.microsoft.com/office/drawing/2014/main" id="{DA976DB2-FFC7-40FA-9E99-82BC4905D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59033" y="1591315"/>
                  <a:ext cx="205551" cy="1345312"/>
                </a:xfrm>
                <a:prstGeom prst="rect">
                  <a:avLst/>
                </a:prstGeom>
              </p:spPr>
            </p:pic>
            <p:pic>
              <p:nvPicPr>
                <p:cNvPr id="78" name="Gambar 77">
                  <a:extLst>
                    <a:ext uri="{FF2B5EF4-FFF2-40B4-BE49-F238E27FC236}">
                      <a16:creationId xmlns:a16="http://schemas.microsoft.com/office/drawing/2014/main" id="{79F9C485-CF36-4DDB-9651-E98496358E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198" y="1591315"/>
                  <a:ext cx="205551" cy="1345312"/>
                </a:xfrm>
                <a:prstGeom prst="rect">
                  <a:avLst/>
                </a:prstGeom>
              </p:spPr>
            </p:pic>
            <p:pic>
              <p:nvPicPr>
                <p:cNvPr id="80" name="Gambar 79">
                  <a:extLst>
                    <a:ext uri="{FF2B5EF4-FFF2-40B4-BE49-F238E27FC236}">
                      <a16:creationId xmlns:a16="http://schemas.microsoft.com/office/drawing/2014/main" id="{82E277F9-1E28-48FF-B28D-2BD23901C2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56272" y="1733398"/>
                  <a:ext cx="247685" cy="314369"/>
                </a:xfrm>
                <a:prstGeom prst="rect">
                  <a:avLst/>
                </a:prstGeom>
              </p:spPr>
            </p:pic>
            <p:pic>
              <p:nvPicPr>
                <p:cNvPr id="82" name="Gambar 81">
                  <a:extLst>
                    <a:ext uri="{FF2B5EF4-FFF2-40B4-BE49-F238E27FC236}">
                      <a16:creationId xmlns:a16="http://schemas.microsoft.com/office/drawing/2014/main" id="{97D839F5-070B-47B6-8F60-8FF8F1EA8D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28469" y="2110315"/>
                  <a:ext cx="247685" cy="314369"/>
                </a:xfrm>
                <a:prstGeom prst="rect">
                  <a:avLst/>
                </a:prstGeom>
              </p:spPr>
            </p:pic>
          </p:grpSp>
        </p:grpSp>
        <p:sp>
          <p:nvSpPr>
            <p:cNvPr id="94" name="Kotak Teks 93">
              <a:extLst>
                <a:ext uri="{FF2B5EF4-FFF2-40B4-BE49-F238E27FC236}">
                  <a16:creationId xmlns:a16="http://schemas.microsoft.com/office/drawing/2014/main" id="{A3B9A50A-E08C-425E-AFD9-00D66563AE4F}"/>
                </a:ext>
              </a:extLst>
            </p:cNvPr>
            <p:cNvSpPr txBox="1"/>
            <p:nvPr/>
          </p:nvSpPr>
          <p:spPr>
            <a:xfrm rot="10800000" flipH="1" flipV="1">
              <a:off x="9709993" y="1783532"/>
              <a:ext cx="431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omic Sans MS" panose="030F0702030302020204" pitchFamily="66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61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  <p:bldP spid="8" grpId="0" animBg="1"/>
      <p:bldP spid="10" grpId="0" animBg="1"/>
      <p:bldP spid="11" grpId="0" animBg="1"/>
      <p:bldP spid="13" grpId="0" animBg="1"/>
      <p:bldP spid="15" grpId="0"/>
      <p:bldP spid="17" grpId="0"/>
      <p:bldP spid="19" grpId="0"/>
      <p:bldP spid="21" grpId="0"/>
      <p:bldP spid="23" grpId="0"/>
      <p:bldP spid="25" grpId="0"/>
      <p:bldP spid="26" grpId="0"/>
      <p:bldP spid="27" grpId="0"/>
      <p:bldP spid="29" grpId="0"/>
      <p:bldP spid="31" grpId="0"/>
      <p:bldP spid="33" grpId="0"/>
      <p:bldP spid="37" grpId="0"/>
      <p:bldP spid="40" grpId="0"/>
      <p:bldP spid="69" grpId="0"/>
      <p:bldP spid="71" grpId="0"/>
      <p:bldP spid="73" grpId="0"/>
      <p:bldP spid="85" grpId="0"/>
      <p:bldP spid="87" grpId="0"/>
      <p:bldP spid="89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00"/>
                    </a14:imgEffect>
                    <a14:imgEffect>
                      <a14:saturation sat="19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tak Teks 4">
            <a:extLst>
              <a:ext uri="{FF2B5EF4-FFF2-40B4-BE49-F238E27FC236}">
                <a16:creationId xmlns:a16="http://schemas.microsoft.com/office/drawing/2014/main" id="{7B8B3C68-F459-41ED-991E-49BD798EE700}"/>
              </a:ext>
            </a:extLst>
          </p:cNvPr>
          <p:cNvSpPr txBox="1"/>
          <p:nvPr/>
        </p:nvSpPr>
        <p:spPr>
          <a:xfrm rot="10800000" flipH="1" flipV="1">
            <a:off x="503582" y="170574"/>
            <a:ext cx="11184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mic Sans MS" panose="030F0702030302020204" pitchFamily="66" charset="0"/>
              </a:rPr>
              <a:t>Contoh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latin typeface="Comic Sans MS" panose="030F0702030302020204" pitchFamily="66" charset="0"/>
              </a:rPr>
              <a:t>Menentukan</a:t>
            </a:r>
            <a:r>
              <a:rPr lang="en-US" sz="4000" dirty="0">
                <a:latin typeface="Comic Sans MS" panose="030F0702030302020204" pitchFamily="66" charset="0"/>
              </a:rPr>
              <a:t> Nilai </a:t>
            </a:r>
            <a:r>
              <a:rPr lang="en-US" sz="4000" dirty="0" err="1">
                <a:latin typeface="Comic Sans MS" panose="030F0702030302020204" pitchFamily="66" charset="0"/>
              </a:rPr>
              <a:t>Tempat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dan Nilai Angka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FEE0D635-D5A2-4127-9415-3195D9F27C73}"/>
              </a:ext>
            </a:extLst>
          </p:cNvPr>
          <p:cNvSpPr txBox="1"/>
          <p:nvPr/>
        </p:nvSpPr>
        <p:spPr>
          <a:xfrm>
            <a:off x="503582" y="1762540"/>
            <a:ext cx="1050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id-ID" sz="28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Nilai tempat </a:t>
            </a:r>
            <a:r>
              <a:rPr lang="id-ID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id-ID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id-ID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pada bilangan</a:t>
            </a:r>
            <a:r>
              <a:rPr lang="id-ID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615</a:t>
            </a:r>
            <a:r>
              <a:rPr lang="id-ID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0F2D9BFB-C064-441F-9A7D-F17860F6A065}"/>
              </a:ext>
            </a:extLst>
          </p:cNvPr>
          <p:cNvSpPr txBox="1"/>
          <p:nvPr/>
        </p:nvSpPr>
        <p:spPr>
          <a:xfrm>
            <a:off x="9051236" y="1660555"/>
            <a:ext cx="1775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ratusan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Kotak Teks 8">
            <a:extLst>
              <a:ext uri="{FF2B5EF4-FFF2-40B4-BE49-F238E27FC236}">
                <a16:creationId xmlns:a16="http://schemas.microsoft.com/office/drawing/2014/main" id="{266782B7-5AC7-4A3C-9FB1-4F4B33ABF046}"/>
              </a:ext>
            </a:extLst>
          </p:cNvPr>
          <p:cNvSpPr txBox="1"/>
          <p:nvPr/>
        </p:nvSpPr>
        <p:spPr>
          <a:xfrm>
            <a:off x="543338" y="4219281"/>
            <a:ext cx="7381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3. </a:t>
            </a:r>
            <a:r>
              <a:rPr lang="id-ID" sz="28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Nilai angka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d-ID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pada bilangan</a:t>
            </a:r>
            <a:r>
              <a:rPr lang="id-ID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240</a:t>
            </a:r>
            <a:r>
              <a:rPr lang="id-ID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2" name="Kotak Teks 1">
            <a:extLst>
              <a:ext uri="{FF2B5EF4-FFF2-40B4-BE49-F238E27FC236}">
                <a16:creationId xmlns:a16="http://schemas.microsoft.com/office/drawing/2014/main" id="{5C052CC4-6AFC-41CB-9DC4-5EE5DB33A998}"/>
              </a:ext>
            </a:extLst>
          </p:cNvPr>
          <p:cNvSpPr txBox="1"/>
          <p:nvPr/>
        </p:nvSpPr>
        <p:spPr>
          <a:xfrm>
            <a:off x="7805529" y="4187762"/>
            <a:ext cx="1775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282DF0D1-ADE4-4626-B255-A5E502E566AF}"/>
              </a:ext>
            </a:extLst>
          </p:cNvPr>
          <p:cNvSpPr txBox="1"/>
          <p:nvPr/>
        </p:nvSpPr>
        <p:spPr>
          <a:xfrm>
            <a:off x="543338" y="2797865"/>
            <a:ext cx="10283688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d-ID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Angka </a:t>
            </a:r>
            <a:r>
              <a:rPr lang="en-ID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d-ID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pada bilangan </a:t>
            </a:r>
            <a:r>
              <a:rPr lang="en-ID" sz="28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273</a:t>
            </a:r>
            <a:r>
              <a:rPr lang="id-ID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menempati tempat</a:t>
            </a: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______</a:t>
            </a: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425C374B-629F-4FE6-ADD8-A57718F65B24}"/>
              </a:ext>
            </a:extLst>
          </p:cNvPr>
          <p:cNvSpPr txBox="1"/>
          <p:nvPr/>
        </p:nvSpPr>
        <p:spPr>
          <a:xfrm>
            <a:off x="8693424" y="2844225"/>
            <a:ext cx="1775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satuan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5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300"/>
                    </a14:imgEffect>
                    <a14:imgEffect>
                      <a14:saturation sat="252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081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160</Words>
  <Application>Microsoft Office PowerPoint</Application>
  <PresentationFormat>Layar Lebar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Tema Office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62821</dc:creator>
  <cp:lastModifiedBy>62821</cp:lastModifiedBy>
  <cp:revision>46</cp:revision>
  <dcterms:created xsi:type="dcterms:W3CDTF">2020-07-15T06:03:53Z</dcterms:created>
  <dcterms:modified xsi:type="dcterms:W3CDTF">2020-07-18T01:55:21Z</dcterms:modified>
</cp:coreProperties>
</file>