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0" r:id="rId3"/>
    <p:sldId id="272" r:id="rId4"/>
    <p:sldId id="273" r:id="rId5"/>
    <p:sldId id="274" r:id="rId6"/>
    <p:sldId id="275" r:id="rId7"/>
    <p:sldId id="27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4AD5-F3AE-4634-8347-B1E1AEE17346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877A-6096-4DA6-86DA-22D8E6277E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4AD5-F3AE-4634-8347-B1E1AEE17346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877A-6096-4DA6-86DA-22D8E6277E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4AD5-F3AE-4634-8347-B1E1AEE17346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877A-6096-4DA6-86DA-22D8E6277E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4AD5-F3AE-4634-8347-B1E1AEE17346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877A-6096-4DA6-86DA-22D8E6277E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4AD5-F3AE-4634-8347-B1E1AEE17346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877A-6096-4DA6-86DA-22D8E6277E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4AD5-F3AE-4634-8347-B1E1AEE17346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877A-6096-4DA6-86DA-22D8E6277E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4AD5-F3AE-4634-8347-B1E1AEE17346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877A-6096-4DA6-86DA-22D8E6277E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4AD5-F3AE-4634-8347-B1E1AEE17346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877A-6096-4DA6-86DA-22D8E6277E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4AD5-F3AE-4634-8347-B1E1AEE17346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877A-6096-4DA6-86DA-22D8E6277E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4AD5-F3AE-4634-8347-B1E1AEE17346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877A-6096-4DA6-86DA-22D8E6277E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34AD5-F3AE-4634-8347-B1E1AEE17346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877A-6096-4DA6-86DA-22D8E6277E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34AD5-F3AE-4634-8347-B1E1AEE17346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F877A-6096-4DA6-86DA-22D8E6277E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0" y="4038600"/>
            <a:ext cx="4267200" cy="990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Kelas</a:t>
            </a:r>
            <a:r>
              <a:rPr lang="en-US" sz="4800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2 SD </a:t>
            </a:r>
          </a:p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" y="4953000"/>
            <a:ext cx="8610600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Tema</a:t>
            </a:r>
            <a:r>
              <a:rPr lang="en-US" sz="4800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1 : </a:t>
            </a:r>
            <a:r>
              <a:rPr lang="en-US" sz="4800" dirty="0" err="1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Hidup</a:t>
            </a:r>
            <a:r>
              <a:rPr lang="en-US" sz="4800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4800" dirty="0" err="1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Rukun</a:t>
            </a:r>
            <a:endParaRPr lang="en-US" sz="4800" dirty="0">
              <a:ln>
                <a:solidFill>
                  <a:srgbClr val="FFFF00"/>
                </a:solidFill>
              </a:ln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1371600"/>
            <a:ext cx="6553200" cy="3352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err="1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Lambang</a:t>
            </a:r>
            <a:r>
              <a:rPr lang="en-US" sz="4800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4800" dirty="0" err="1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Bilangan</a:t>
            </a:r>
            <a:r>
              <a:rPr lang="en-US" sz="4800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</a:t>
            </a:r>
          </a:p>
          <a:p>
            <a:pPr algn="ctr"/>
            <a:r>
              <a:rPr lang="en-US" sz="4800" dirty="0" err="1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dan</a:t>
            </a:r>
            <a:r>
              <a:rPr lang="en-US" sz="4800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</a:t>
            </a:r>
          </a:p>
          <a:p>
            <a:pPr algn="ctr"/>
            <a:r>
              <a:rPr lang="en-US" sz="4800" dirty="0" err="1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Nama</a:t>
            </a:r>
            <a:r>
              <a:rPr lang="en-US" sz="4800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4800" dirty="0" err="1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Bilangan</a:t>
            </a:r>
            <a:r>
              <a:rPr lang="en-US" sz="4800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926123"/>
            <a:ext cx="1828800" cy="16764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rgbClr val="FF0000"/>
                </a:solidFill>
                <a:latin typeface="Arial Black" pitchFamily="34" charset="0"/>
              </a:rPr>
              <a:t>215</a:t>
            </a:r>
          </a:p>
        </p:txBody>
      </p:sp>
      <p:sp>
        <p:nvSpPr>
          <p:cNvPr id="5" name="Rectangle 4"/>
          <p:cNvSpPr/>
          <p:nvPr/>
        </p:nvSpPr>
        <p:spPr>
          <a:xfrm rot="21167954">
            <a:off x="3460205" y="3003006"/>
            <a:ext cx="1828800" cy="1828800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rgbClr val="FF0000"/>
                </a:solidFill>
                <a:latin typeface="Arial Black" pitchFamily="34" charset="0"/>
              </a:rPr>
              <a:t>560</a:t>
            </a:r>
          </a:p>
        </p:txBody>
      </p:sp>
      <p:sp>
        <p:nvSpPr>
          <p:cNvPr id="6" name="Rectangle 5"/>
          <p:cNvSpPr/>
          <p:nvPr/>
        </p:nvSpPr>
        <p:spPr>
          <a:xfrm>
            <a:off x="6553200" y="914400"/>
            <a:ext cx="1828800" cy="18288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rgbClr val="FF0000"/>
                </a:solidFill>
                <a:latin typeface="Arial Black" pitchFamily="34" charset="0"/>
              </a:rPr>
              <a:t>123</a:t>
            </a:r>
          </a:p>
        </p:txBody>
      </p:sp>
      <p:sp>
        <p:nvSpPr>
          <p:cNvPr id="7" name="Rectangle 6"/>
          <p:cNvSpPr/>
          <p:nvPr/>
        </p:nvSpPr>
        <p:spPr>
          <a:xfrm>
            <a:off x="457200" y="2727960"/>
            <a:ext cx="2133600" cy="6858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rgbClr val="FF0000"/>
                </a:solidFill>
                <a:latin typeface="Arial Black" pitchFamily="34" charset="0"/>
              </a:rPr>
              <a:t>dua</a:t>
            </a:r>
            <a:r>
              <a:rPr lang="en-US" sz="2400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 Black" pitchFamily="34" charset="0"/>
              </a:rPr>
              <a:t>ratus</a:t>
            </a:r>
            <a:r>
              <a:rPr lang="en-US" sz="2400" dirty="0">
                <a:solidFill>
                  <a:srgbClr val="FF0000"/>
                </a:solidFill>
                <a:latin typeface="Arial Black" pitchFamily="34" charset="0"/>
              </a:rPr>
              <a:t> lima </a:t>
            </a:r>
            <a:r>
              <a:rPr lang="en-US" sz="2400" dirty="0" err="1">
                <a:solidFill>
                  <a:srgbClr val="FF0000"/>
                </a:solidFill>
                <a:latin typeface="Arial Black" pitchFamily="34" charset="0"/>
              </a:rPr>
              <a:t>belas</a:t>
            </a:r>
            <a:endParaRPr lang="en-US" sz="24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 rot="21078984">
            <a:off x="3188710" y="4971935"/>
            <a:ext cx="2766579" cy="685800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Arial Black" pitchFamily="34" charset="0"/>
              </a:rPr>
              <a:t>lima </a:t>
            </a:r>
            <a:r>
              <a:rPr lang="en-US" sz="2400" dirty="0" err="1">
                <a:solidFill>
                  <a:srgbClr val="FF0000"/>
                </a:solidFill>
                <a:latin typeface="Arial Black" pitchFamily="34" charset="0"/>
              </a:rPr>
              <a:t>ratus</a:t>
            </a:r>
            <a:r>
              <a:rPr lang="en-US" sz="2400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 Black" pitchFamily="34" charset="0"/>
              </a:rPr>
              <a:t>enam</a:t>
            </a:r>
            <a:r>
              <a:rPr lang="en-US" sz="2400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 Black" pitchFamily="34" charset="0"/>
              </a:rPr>
              <a:t>puluh</a:t>
            </a:r>
            <a:endParaRPr lang="en-US" sz="24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48400" y="3048000"/>
            <a:ext cx="2590800" cy="83820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rgbClr val="FF0000"/>
                </a:solidFill>
                <a:latin typeface="Arial Black" pitchFamily="34" charset="0"/>
              </a:rPr>
              <a:t>seratus</a:t>
            </a:r>
            <a:r>
              <a:rPr lang="en-US" sz="2400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 Black" pitchFamily="34" charset="0"/>
              </a:rPr>
              <a:t>dua</a:t>
            </a:r>
            <a:r>
              <a:rPr lang="en-US" sz="2400" dirty="0">
                <a:solidFill>
                  <a:srgbClr val="FF0000"/>
                </a:solidFill>
                <a:latin typeface="Arial Black" pitchFamily="34" charset="0"/>
              </a:rPr>
              <a:t> </a:t>
            </a:r>
          </a:p>
          <a:p>
            <a:pPr algn="ctr"/>
            <a:r>
              <a:rPr lang="en-US" sz="2400" dirty="0" err="1">
                <a:solidFill>
                  <a:srgbClr val="FF0000"/>
                </a:solidFill>
                <a:latin typeface="Arial Black" pitchFamily="34" charset="0"/>
              </a:rPr>
              <a:t>puluh</a:t>
            </a:r>
            <a:r>
              <a:rPr lang="en-US" sz="2400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 Black" pitchFamily="34" charset="0"/>
              </a:rPr>
              <a:t>tiga</a:t>
            </a:r>
            <a:endParaRPr lang="en-US" sz="2400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5400" y="762000"/>
            <a:ext cx="6858000" cy="419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dirty="0" err="1">
                <a:solidFill>
                  <a:schemeClr val="tx1"/>
                </a:solidFill>
                <a:latin typeface="Arial Black" pitchFamily="34" charset="0"/>
              </a:rPr>
              <a:t>Lambang</a:t>
            </a:r>
            <a:r>
              <a:rPr lang="en-US" sz="3200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 Black" pitchFamily="34" charset="0"/>
              </a:rPr>
              <a:t>bilangan</a:t>
            </a:r>
            <a:r>
              <a:rPr lang="en-US" sz="3200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 Black" pitchFamily="34" charset="0"/>
              </a:rPr>
              <a:t>adalah</a:t>
            </a:r>
            <a:r>
              <a:rPr lang="en-US" sz="3200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 Black" pitchFamily="34" charset="0"/>
              </a:rPr>
              <a:t>simbol</a:t>
            </a:r>
            <a:r>
              <a:rPr lang="en-US" sz="3200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 Black" pitchFamily="34" charset="0"/>
              </a:rPr>
              <a:t>atau</a:t>
            </a:r>
            <a:r>
              <a:rPr lang="en-US" sz="3200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 Black" pitchFamily="34" charset="0"/>
              </a:rPr>
              <a:t>lambang</a:t>
            </a:r>
            <a:r>
              <a:rPr lang="en-US" sz="3200" dirty="0">
                <a:solidFill>
                  <a:schemeClr val="tx1"/>
                </a:solidFill>
                <a:latin typeface="Arial Black" pitchFamily="34" charset="0"/>
              </a:rPr>
              <a:t> yang </a:t>
            </a:r>
            <a:r>
              <a:rPr lang="en-US" sz="3200" dirty="0" err="1">
                <a:solidFill>
                  <a:schemeClr val="tx1"/>
                </a:solidFill>
                <a:latin typeface="Arial Black" pitchFamily="34" charset="0"/>
              </a:rPr>
              <a:t>digunakan</a:t>
            </a:r>
            <a:r>
              <a:rPr lang="en-US" sz="3200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 Black" pitchFamily="34" charset="0"/>
              </a:rPr>
              <a:t>untuk</a:t>
            </a:r>
            <a:r>
              <a:rPr lang="en-US" sz="3200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 Black" pitchFamily="34" charset="0"/>
              </a:rPr>
              <a:t>mewakili</a:t>
            </a:r>
            <a:r>
              <a:rPr lang="en-US" sz="3200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 Black" pitchFamily="34" charset="0"/>
              </a:rPr>
              <a:t>suatu</a:t>
            </a:r>
            <a:r>
              <a:rPr lang="en-US" sz="3200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 Black" pitchFamily="34" charset="0"/>
              </a:rPr>
              <a:t>bilangan</a:t>
            </a:r>
            <a:r>
              <a:rPr lang="en-US" sz="3200" dirty="0">
                <a:solidFill>
                  <a:schemeClr val="tx1"/>
                </a:solidFill>
                <a:latin typeface="Arial Black" pitchFamily="34" charset="0"/>
              </a:rPr>
              <a:t>. 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371600"/>
            <a:ext cx="8077200" cy="426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600" dirty="0">
              <a:solidFill>
                <a:srgbClr val="FF0000"/>
              </a:solidFill>
              <a:latin typeface="Arial Black" pitchFamily="34" charset="0"/>
            </a:endParaRPr>
          </a:p>
          <a:p>
            <a:pPr algn="ctr"/>
            <a:r>
              <a:rPr lang="en-US" sz="3600" dirty="0">
                <a:latin typeface="Arial Black" pitchFamily="34" charset="0"/>
              </a:rPr>
              <a:t> </a:t>
            </a:r>
          </a:p>
        </p:txBody>
      </p:sp>
      <p:sp>
        <p:nvSpPr>
          <p:cNvPr id="6" name="7-Point Star 5"/>
          <p:cNvSpPr/>
          <p:nvPr/>
        </p:nvSpPr>
        <p:spPr>
          <a:xfrm>
            <a:off x="533400" y="1600200"/>
            <a:ext cx="2362200" cy="1905000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002060"/>
                </a:solidFill>
                <a:latin typeface="Arial Black" pitchFamily="34" charset="0"/>
              </a:rPr>
              <a:t>190</a:t>
            </a:r>
          </a:p>
        </p:txBody>
      </p:sp>
      <p:sp>
        <p:nvSpPr>
          <p:cNvPr id="9" name="7-Point Star 8"/>
          <p:cNvSpPr/>
          <p:nvPr/>
        </p:nvSpPr>
        <p:spPr>
          <a:xfrm>
            <a:off x="1371600" y="3733800"/>
            <a:ext cx="2590800" cy="1828800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002060"/>
                </a:solidFill>
                <a:latin typeface="Arial Black" pitchFamily="34" charset="0"/>
              </a:rPr>
              <a:t>562</a:t>
            </a:r>
          </a:p>
        </p:txBody>
      </p:sp>
      <p:sp>
        <p:nvSpPr>
          <p:cNvPr id="10" name="7-Point Star 9"/>
          <p:cNvSpPr/>
          <p:nvPr/>
        </p:nvSpPr>
        <p:spPr>
          <a:xfrm>
            <a:off x="2971800" y="1752600"/>
            <a:ext cx="2438400" cy="1828800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002060"/>
                </a:solidFill>
                <a:latin typeface="Arial Black" pitchFamily="34" charset="0"/>
              </a:rPr>
              <a:t>512</a:t>
            </a:r>
          </a:p>
        </p:txBody>
      </p:sp>
      <p:sp>
        <p:nvSpPr>
          <p:cNvPr id="11" name="7-Point Star 10"/>
          <p:cNvSpPr/>
          <p:nvPr/>
        </p:nvSpPr>
        <p:spPr>
          <a:xfrm>
            <a:off x="5867400" y="1676400"/>
            <a:ext cx="2362200" cy="1828800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002060"/>
                </a:solidFill>
                <a:latin typeface="Arial Black" pitchFamily="34" charset="0"/>
              </a:rPr>
              <a:t>900</a:t>
            </a:r>
          </a:p>
        </p:txBody>
      </p:sp>
      <p:sp>
        <p:nvSpPr>
          <p:cNvPr id="12" name="7-Point Star 11"/>
          <p:cNvSpPr/>
          <p:nvPr/>
        </p:nvSpPr>
        <p:spPr>
          <a:xfrm>
            <a:off x="4495800" y="3657600"/>
            <a:ext cx="2362200" cy="1981200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rgbClr val="002060"/>
                </a:solidFill>
                <a:latin typeface="Arial Black" pitchFamily="34" charset="0"/>
              </a:rPr>
              <a:t>207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57200" y="685800"/>
            <a:ext cx="7924800" cy="838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solidFill>
                  <a:srgbClr val="FF0000"/>
                </a:solidFill>
                <a:latin typeface="Arial Black" pitchFamily="34" charset="0"/>
              </a:rPr>
              <a:t>Contoh</a:t>
            </a:r>
            <a:r>
              <a:rPr lang="en-US" sz="3600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Arial Black" pitchFamily="34" charset="0"/>
              </a:rPr>
              <a:t>Lambang</a:t>
            </a:r>
            <a:r>
              <a:rPr lang="en-US" sz="3600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Arial Black" pitchFamily="34" charset="0"/>
              </a:rPr>
              <a:t>Bilangan</a:t>
            </a:r>
            <a:endParaRPr lang="en-US" sz="3600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19200" y="1295400"/>
            <a:ext cx="61722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solidFill>
                  <a:srgbClr val="FF0000"/>
                </a:solidFill>
                <a:latin typeface="Arial Black" pitchFamily="34" charset="0"/>
              </a:rPr>
              <a:t>Contoh</a:t>
            </a:r>
            <a:r>
              <a:rPr lang="en-US" sz="3600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Arial Black" pitchFamily="34" charset="0"/>
              </a:rPr>
              <a:t>nama</a:t>
            </a:r>
            <a:r>
              <a:rPr lang="en-US" sz="3600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Arial Black" pitchFamily="34" charset="0"/>
              </a:rPr>
              <a:t>bilangan</a:t>
            </a:r>
            <a:endParaRPr lang="en-US" sz="36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2" name="Kotak Teks 1">
            <a:extLst>
              <a:ext uri="{FF2B5EF4-FFF2-40B4-BE49-F238E27FC236}">
                <a16:creationId xmlns:a16="http://schemas.microsoft.com/office/drawing/2014/main" id="{A8790E17-355E-4132-BACF-1C0692C15289}"/>
              </a:ext>
            </a:extLst>
          </p:cNvPr>
          <p:cNvSpPr txBox="1"/>
          <p:nvPr/>
        </p:nvSpPr>
        <p:spPr>
          <a:xfrm>
            <a:off x="1274885" y="2428678"/>
            <a:ext cx="662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7030A0"/>
                </a:solidFill>
                <a:latin typeface="Comic Sans MS" panose="030F0702030302020204" pitchFamily="66" charset="0"/>
              </a:rPr>
              <a:t>1. </a:t>
            </a:r>
            <a:r>
              <a:rPr lang="en-US" sz="3200" b="1" dirty="0" err="1">
                <a:solidFill>
                  <a:srgbClr val="7030A0"/>
                </a:solidFill>
                <a:latin typeface="Comic Sans MS" panose="030F0702030302020204" pitchFamily="66" charset="0"/>
              </a:rPr>
              <a:t>Seratus</a:t>
            </a:r>
            <a:r>
              <a:rPr lang="en-US" sz="3200" b="1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Comic Sans MS" panose="030F0702030302020204" pitchFamily="66" charset="0"/>
              </a:rPr>
              <a:t>tujuh</a:t>
            </a:r>
            <a:r>
              <a:rPr lang="en-US" sz="3200" b="1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Comic Sans MS" panose="030F0702030302020204" pitchFamily="66" charset="0"/>
              </a:rPr>
              <a:t>puluh</a:t>
            </a:r>
            <a:endParaRPr lang="en-US" sz="3200" b="1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Kotak Teks 2">
            <a:extLst>
              <a:ext uri="{FF2B5EF4-FFF2-40B4-BE49-F238E27FC236}">
                <a16:creationId xmlns:a16="http://schemas.microsoft.com/office/drawing/2014/main" id="{CB98AEAB-D5A7-481A-A59B-C88874CDD052}"/>
              </a:ext>
            </a:extLst>
          </p:cNvPr>
          <p:cNvSpPr txBox="1"/>
          <p:nvPr/>
        </p:nvSpPr>
        <p:spPr>
          <a:xfrm>
            <a:off x="1285436" y="3377833"/>
            <a:ext cx="662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7030A0"/>
                </a:solidFill>
                <a:latin typeface="Comic Sans MS" panose="030F0702030302020204" pitchFamily="66" charset="0"/>
              </a:rPr>
              <a:t>2. </a:t>
            </a:r>
            <a:r>
              <a:rPr lang="en-US" sz="3200" b="1" dirty="0" err="1">
                <a:solidFill>
                  <a:srgbClr val="7030A0"/>
                </a:solidFill>
                <a:latin typeface="Comic Sans MS" panose="030F0702030302020204" pitchFamily="66" charset="0"/>
              </a:rPr>
              <a:t>Tiga</a:t>
            </a:r>
            <a:r>
              <a:rPr lang="en-US" sz="3200" b="1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Comic Sans MS" panose="030F0702030302020204" pitchFamily="66" charset="0"/>
              </a:rPr>
              <a:t>ratus</a:t>
            </a:r>
            <a:r>
              <a:rPr lang="en-US" sz="3200" b="1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Comic Sans MS" panose="030F0702030302020204" pitchFamily="66" charset="0"/>
              </a:rPr>
              <a:t>tujuh</a:t>
            </a:r>
            <a:endParaRPr lang="en-US" sz="3200" b="1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Kotak Teks 7">
            <a:extLst>
              <a:ext uri="{FF2B5EF4-FFF2-40B4-BE49-F238E27FC236}">
                <a16:creationId xmlns:a16="http://schemas.microsoft.com/office/drawing/2014/main" id="{1A72CC06-18C9-4C39-AF31-E8AD7251A99D}"/>
              </a:ext>
            </a:extLst>
          </p:cNvPr>
          <p:cNvSpPr txBox="1"/>
          <p:nvPr/>
        </p:nvSpPr>
        <p:spPr>
          <a:xfrm>
            <a:off x="1274885" y="4343400"/>
            <a:ext cx="662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7030A0"/>
                </a:solidFill>
                <a:latin typeface="Comic Sans MS" panose="030F0702030302020204" pitchFamily="66" charset="0"/>
              </a:rPr>
              <a:t>3. </a:t>
            </a:r>
            <a:r>
              <a:rPr lang="en-US" sz="3200" b="1" dirty="0" err="1">
                <a:solidFill>
                  <a:srgbClr val="7030A0"/>
                </a:solidFill>
                <a:latin typeface="Comic Sans MS" panose="030F0702030302020204" pitchFamily="66" charset="0"/>
              </a:rPr>
              <a:t>Dua</a:t>
            </a:r>
            <a:r>
              <a:rPr lang="en-US" sz="3200" b="1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Comic Sans MS" panose="030F0702030302020204" pitchFamily="66" charset="0"/>
              </a:rPr>
              <a:t>ratus</a:t>
            </a:r>
            <a:r>
              <a:rPr lang="en-US" sz="3200" b="1" dirty="0">
                <a:solidFill>
                  <a:srgbClr val="7030A0"/>
                </a:solidFill>
                <a:latin typeface="Comic Sans MS" panose="030F0702030302020204" pitchFamily="66" charset="0"/>
              </a:rPr>
              <a:t> lima </a:t>
            </a:r>
            <a:r>
              <a:rPr lang="en-US" sz="3200" b="1" dirty="0" err="1">
                <a:solidFill>
                  <a:srgbClr val="7030A0"/>
                </a:solidFill>
                <a:latin typeface="Comic Sans MS" panose="030F0702030302020204" pitchFamily="66" charset="0"/>
              </a:rPr>
              <a:t>puluh</a:t>
            </a:r>
            <a:r>
              <a:rPr lang="en-US" sz="3200" b="1" dirty="0">
                <a:solidFill>
                  <a:srgbClr val="7030A0"/>
                </a:solidFill>
                <a:latin typeface="Comic Sans MS" panose="030F0702030302020204" pitchFamily="66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latin typeface="Comic Sans MS" panose="030F0702030302020204" pitchFamily="66" charset="0"/>
              </a:rPr>
              <a:t>enam</a:t>
            </a:r>
            <a:endParaRPr lang="en-US" sz="3200" b="1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  <p:bldP spid="3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1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799271"/>
              </p:ext>
            </p:extLst>
          </p:nvPr>
        </p:nvGraphicFramePr>
        <p:xfrm>
          <a:off x="152400" y="1752355"/>
          <a:ext cx="8839199" cy="3865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197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44940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 Black" pitchFamily="34" charset="0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>
                          <a:latin typeface="Arial Black" pitchFamily="34" charset="0"/>
                        </a:rPr>
                        <a:t>Lambang</a:t>
                      </a:r>
                      <a:r>
                        <a:rPr lang="en-US" sz="2800" dirty="0">
                          <a:latin typeface="Arial Black" pitchFamily="34" charset="0"/>
                        </a:rPr>
                        <a:t> </a:t>
                      </a:r>
                      <a:r>
                        <a:rPr lang="en-US" sz="2800" dirty="0" err="1">
                          <a:latin typeface="Arial Black" pitchFamily="34" charset="0"/>
                        </a:rPr>
                        <a:t>bilangan</a:t>
                      </a:r>
                      <a:endParaRPr lang="en-US" sz="28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 Black" pitchFamily="34" charset="0"/>
                        </a:rPr>
                        <a:t>      Nama </a:t>
                      </a:r>
                      <a:r>
                        <a:rPr lang="en-US" sz="2800" dirty="0" err="1">
                          <a:latin typeface="Arial Black" pitchFamily="34" charset="0"/>
                        </a:rPr>
                        <a:t>bilangan</a:t>
                      </a:r>
                      <a:endParaRPr lang="en-US" sz="2800" dirty="0">
                        <a:latin typeface="Arial Black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098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 Black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4098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 Black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4098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 Black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4098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 Black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4098">
                <a:tc>
                  <a:txBody>
                    <a:bodyPr/>
                    <a:lstStyle/>
                    <a:p>
                      <a:r>
                        <a:rPr lang="en-US" sz="2800" dirty="0">
                          <a:latin typeface="Arial Black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Arial Black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33400" y="381000"/>
            <a:ext cx="8153400" cy="990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Perhatikan</a:t>
            </a:r>
            <a:r>
              <a:rPr lang="en-US" sz="3600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3600" dirty="0" err="1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tabel</a:t>
            </a:r>
            <a:r>
              <a:rPr lang="en-US" sz="3600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3600" dirty="0" err="1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di</a:t>
            </a:r>
            <a:r>
              <a:rPr lang="en-US" sz="3600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3600" dirty="0" err="1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bawah</a:t>
            </a:r>
            <a:r>
              <a:rPr lang="en-US" sz="3600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sz="3600" dirty="0" err="1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ini</a:t>
            </a:r>
            <a:r>
              <a:rPr lang="en-US" sz="3600" dirty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!</a:t>
            </a:r>
          </a:p>
        </p:txBody>
      </p:sp>
      <p:sp>
        <p:nvSpPr>
          <p:cNvPr id="2" name="Kotak Teks 1">
            <a:extLst>
              <a:ext uri="{FF2B5EF4-FFF2-40B4-BE49-F238E27FC236}">
                <a16:creationId xmlns:a16="http://schemas.microsoft.com/office/drawing/2014/main" id="{A4E56617-B536-48D4-8CF3-F40D84A761CA}"/>
              </a:ext>
            </a:extLst>
          </p:cNvPr>
          <p:cNvSpPr txBox="1"/>
          <p:nvPr/>
        </p:nvSpPr>
        <p:spPr>
          <a:xfrm>
            <a:off x="1219200" y="2645098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Comic Sans MS" panose="030F0702030302020204" pitchFamily="66" charset="0"/>
              </a:rPr>
              <a:t>165</a:t>
            </a:r>
          </a:p>
        </p:txBody>
      </p:sp>
      <p:sp>
        <p:nvSpPr>
          <p:cNvPr id="3" name="Kotak Teks 2">
            <a:extLst>
              <a:ext uri="{FF2B5EF4-FFF2-40B4-BE49-F238E27FC236}">
                <a16:creationId xmlns:a16="http://schemas.microsoft.com/office/drawing/2014/main" id="{9B8EEB74-DA17-4B4F-BE5D-F41E90AEF952}"/>
              </a:ext>
            </a:extLst>
          </p:cNvPr>
          <p:cNvSpPr txBox="1"/>
          <p:nvPr/>
        </p:nvSpPr>
        <p:spPr>
          <a:xfrm>
            <a:off x="1295400" y="3340387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Comic Sans MS" panose="030F0702030302020204" pitchFamily="66" charset="0"/>
              </a:rPr>
              <a:t>297</a:t>
            </a:r>
          </a:p>
        </p:txBody>
      </p:sp>
      <p:sp>
        <p:nvSpPr>
          <p:cNvPr id="4" name="Kotak Teks 3">
            <a:extLst>
              <a:ext uri="{FF2B5EF4-FFF2-40B4-BE49-F238E27FC236}">
                <a16:creationId xmlns:a16="http://schemas.microsoft.com/office/drawing/2014/main" id="{F280B47B-672A-432D-B9FC-A6A6A6646023}"/>
              </a:ext>
            </a:extLst>
          </p:cNvPr>
          <p:cNvSpPr txBox="1"/>
          <p:nvPr/>
        </p:nvSpPr>
        <p:spPr>
          <a:xfrm>
            <a:off x="1297745" y="3947022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Comic Sans MS" panose="030F0702030302020204" pitchFamily="66" charset="0"/>
              </a:rPr>
              <a:t>409</a:t>
            </a:r>
          </a:p>
        </p:txBody>
      </p:sp>
      <p:sp>
        <p:nvSpPr>
          <p:cNvPr id="10" name="Kotak Teks 9">
            <a:extLst>
              <a:ext uri="{FF2B5EF4-FFF2-40B4-BE49-F238E27FC236}">
                <a16:creationId xmlns:a16="http://schemas.microsoft.com/office/drawing/2014/main" id="{2B93F44D-2C39-4365-BABF-718D31D20B88}"/>
              </a:ext>
            </a:extLst>
          </p:cNvPr>
          <p:cNvSpPr txBox="1"/>
          <p:nvPr/>
        </p:nvSpPr>
        <p:spPr>
          <a:xfrm>
            <a:off x="1295400" y="4542018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Comic Sans MS" panose="030F0702030302020204" pitchFamily="66" charset="0"/>
              </a:rPr>
              <a:t>700</a:t>
            </a:r>
          </a:p>
        </p:txBody>
      </p:sp>
      <p:sp>
        <p:nvSpPr>
          <p:cNvPr id="12" name="Kotak Teks 11">
            <a:extLst>
              <a:ext uri="{FF2B5EF4-FFF2-40B4-BE49-F238E27FC236}">
                <a16:creationId xmlns:a16="http://schemas.microsoft.com/office/drawing/2014/main" id="{FD17DDA6-ECD6-4B1C-A899-8E9EBDD4DB1D}"/>
              </a:ext>
            </a:extLst>
          </p:cNvPr>
          <p:cNvSpPr txBox="1"/>
          <p:nvPr/>
        </p:nvSpPr>
        <p:spPr>
          <a:xfrm>
            <a:off x="1324708" y="5105645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Comic Sans MS" panose="030F0702030302020204" pitchFamily="66" charset="0"/>
              </a:rPr>
              <a:t>389</a:t>
            </a:r>
          </a:p>
        </p:txBody>
      </p:sp>
      <p:sp>
        <p:nvSpPr>
          <p:cNvPr id="14" name="Kotak Teks 13">
            <a:extLst>
              <a:ext uri="{FF2B5EF4-FFF2-40B4-BE49-F238E27FC236}">
                <a16:creationId xmlns:a16="http://schemas.microsoft.com/office/drawing/2014/main" id="{E51A2920-E855-4BA4-A7CB-805AE5BCCA2E}"/>
              </a:ext>
            </a:extLst>
          </p:cNvPr>
          <p:cNvSpPr txBox="1"/>
          <p:nvPr/>
        </p:nvSpPr>
        <p:spPr>
          <a:xfrm>
            <a:off x="3044189" y="2681922"/>
            <a:ext cx="53046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Seratus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enam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puluh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lima</a:t>
            </a:r>
          </a:p>
        </p:txBody>
      </p:sp>
      <p:sp>
        <p:nvSpPr>
          <p:cNvPr id="16" name="Kotak Teks 15">
            <a:extLst>
              <a:ext uri="{FF2B5EF4-FFF2-40B4-BE49-F238E27FC236}">
                <a16:creationId xmlns:a16="http://schemas.microsoft.com/office/drawing/2014/main" id="{366C42A5-4186-404F-B3C2-AF0782FF871E}"/>
              </a:ext>
            </a:extLst>
          </p:cNvPr>
          <p:cNvSpPr txBox="1"/>
          <p:nvPr/>
        </p:nvSpPr>
        <p:spPr>
          <a:xfrm>
            <a:off x="3037008" y="3322574"/>
            <a:ext cx="58527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Dua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ratus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Sembilan </a:t>
            </a:r>
            <a:r>
              <a:rPr lang="en-US" sz="2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puluh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tujuh</a:t>
            </a:r>
            <a:endParaRPr lang="en-US" sz="2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Kotak Teks 17">
            <a:extLst>
              <a:ext uri="{FF2B5EF4-FFF2-40B4-BE49-F238E27FC236}">
                <a16:creationId xmlns:a16="http://schemas.microsoft.com/office/drawing/2014/main" id="{869E8D62-1619-457D-90E9-A06B49930108}"/>
              </a:ext>
            </a:extLst>
          </p:cNvPr>
          <p:cNvSpPr txBox="1"/>
          <p:nvPr/>
        </p:nvSpPr>
        <p:spPr>
          <a:xfrm>
            <a:off x="3033638" y="3924303"/>
            <a:ext cx="58527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Empat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ratus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sembilan</a:t>
            </a:r>
            <a:endParaRPr lang="en-US" sz="2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Kotak Teks 19">
            <a:extLst>
              <a:ext uri="{FF2B5EF4-FFF2-40B4-BE49-F238E27FC236}">
                <a16:creationId xmlns:a16="http://schemas.microsoft.com/office/drawing/2014/main" id="{A4234A8B-EB92-4660-9A61-D4AEA438E236}"/>
              </a:ext>
            </a:extLst>
          </p:cNvPr>
          <p:cNvSpPr txBox="1"/>
          <p:nvPr/>
        </p:nvSpPr>
        <p:spPr>
          <a:xfrm>
            <a:off x="2941466" y="4469383"/>
            <a:ext cx="58527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Tujuh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ratus</a:t>
            </a:r>
            <a:endParaRPr lang="en-US" sz="2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Kotak Teks 21">
            <a:extLst>
              <a:ext uri="{FF2B5EF4-FFF2-40B4-BE49-F238E27FC236}">
                <a16:creationId xmlns:a16="http://schemas.microsoft.com/office/drawing/2014/main" id="{5790F0F8-5560-40DE-BC70-3923DFF244E4}"/>
              </a:ext>
            </a:extLst>
          </p:cNvPr>
          <p:cNvSpPr txBox="1"/>
          <p:nvPr/>
        </p:nvSpPr>
        <p:spPr>
          <a:xfrm>
            <a:off x="2941466" y="5108572"/>
            <a:ext cx="6037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Tiga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ratus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delapan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puluh</a:t>
            </a:r>
            <a:r>
              <a:rPr lang="en-US" sz="2800" b="1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sembilan</a:t>
            </a:r>
            <a:endParaRPr lang="en-US" sz="2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  <p:bldP spid="3" grpId="0"/>
      <p:bldP spid="4" grpId="0"/>
      <p:bldP spid="10" grpId="0"/>
      <p:bldP spid="12" grpId="0"/>
      <p:bldP spid="14" grpId="0"/>
      <p:bldP spid="16" grpId="0"/>
      <p:bldP spid="18" grpId="0"/>
      <p:bldP spid="20" grpId="0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111</Words>
  <Application>Microsoft Office PowerPoint</Application>
  <PresentationFormat>Tampilan Layar (4:3)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 Dipakai</vt:lpstr>
      </vt:variant>
      <vt:variant>
        <vt:i4>4</vt:i4>
      </vt:variant>
      <vt:variant>
        <vt:lpstr>Tema</vt:lpstr>
      </vt:variant>
      <vt:variant>
        <vt:i4>1</vt:i4>
      </vt:variant>
      <vt:variant>
        <vt:lpstr>Judul Slide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Comic Sans MS</vt:lpstr>
      <vt:lpstr>Office Theme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  <vt:lpstr>Presentasi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ASUS</dc:creator>
  <cp:lastModifiedBy>62821</cp:lastModifiedBy>
  <cp:revision>19</cp:revision>
  <dcterms:created xsi:type="dcterms:W3CDTF">2020-07-14T15:41:14Z</dcterms:created>
  <dcterms:modified xsi:type="dcterms:W3CDTF">2020-07-21T08:00:56Z</dcterms:modified>
</cp:coreProperties>
</file>