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anorama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colorTemperature colorTemp="51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BE1154-463B-4D1D-9E30-BDD01FA74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071" y="1457739"/>
            <a:ext cx="8956813" cy="2255724"/>
          </a:xfrm>
          <a:noFill/>
        </p:spPr>
        <p:txBody>
          <a:bodyPr/>
          <a:lstStyle/>
          <a:p>
            <a:pPr algn="ctr"/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b="1" cap="none" dirty="0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Menggunakan</a:t>
            </a:r>
            <a:r>
              <a:rPr lang="en-US" b="1" cap="none" dirty="0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Cara Panjang dan </a:t>
            </a:r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Pendek</a:t>
            </a:r>
            <a:endParaRPr lang="en-US" b="1" cap="none" dirty="0">
              <a:ln w="3175" cmpd="sng">
                <a:solidFill>
                  <a:srgbClr val="FFC000"/>
                </a:solidFill>
              </a:ln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2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1">
            <a:extLst>
              <a:ext uri="{FF2B5EF4-FFF2-40B4-BE49-F238E27FC236}">
                <a16:creationId xmlns:a16="http://schemas.microsoft.com/office/drawing/2014/main" id="{2F54D01D-A65C-4B5A-BA16-BFB5E6535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49" y="400179"/>
            <a:ext cx="10792170" cy="15070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PANJANG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dan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tanpa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DA9862EE-ADAD-4AD2-B16E-84B88A049A89}"/>
              </a:ext>
            </a:extLst>
          </p:cNvPr>
          <p:cNvSpPr txBox="1"/>
          <p:nvPr/>
        </p:nvSpPr>
        <p:spPr>
          <a:xfrm>
            <a:off x="4862211" y="2605647"/>
            <a:ext cx="1086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700</a:t>
            </a:r>
          </a:p>
        </p:txBody>
      </p:sp>
      <p:sp>
        <p:nvSpPr>
          <p:cNvPr id="39" name="Kotak Teks 38">
            <a:extLst>
              <a:ext uri="{FF2B5EF4-FFF2-40B4-BE49-F238E27FC236}">
                <a16:creationId xmlns:a16="http://schemas.microsoft.com/office/drawing/2014/main" id="{CCDC5821-C885-472C-99C4-96FEDA5E63F7}"/>
              </a:ext>
            </a:extLst>
          </p:cNvPr>
          <p:cNvSpPr txBox="1"/>
          <p:nvPr/>
        </p:nvSpPr>
        <p:spPr>
          <a:xfrm>
            <a:off x="4845724" y="3543773"/>
            <a:ext cx="931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500</a:t>
            </a:r>
          </a:p>
        </p:txBody>
      </p:sp>
      <p:sp>
        <p:nvSpPr>
          <p:cNvPr id="41" name="Kotak Teks 40">
            <a:extLst>
              <a:ext uri="{FF2B5EF4-FFF2-40B4-BE49-F238E27FC236}">
                <a16:creationId xmlns:a16="http://schemas.microsoft.com/office/drawing/2014/main" id="{BEC86DEF-B31E-4E0B-8659-7D83F646E22D}"/>
              </a:ext>
            </a:extLst>
          </p:cNvPr>
          <p:cNvSpPr txBox="1"/>
          <p:nvPr/>
        </p:nvSpPr>
        <p:spPr>
          <a:xfrm>
            <a:off x="6278851" y="2605646"/>
            <a:ext cx="811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60</a:t>
            </a:r>
          </a:p>
        </p:txBody>
      </p:sp>
      <p:sp>
        <p:nvSpPr>
          <p:cNvPr id="43" name="Kotak Teks 42">
            <a:extLst>
              <a:ext uri="{FF2B5EF4-FFF2-40B4-BE49-F238E27FC236}">
                <a16:creationId xmlns:a16="http://schemas.microsoft.com/office/drawing/2014/main" id="{B03DBA0B-6C42-49C6-A015-2280AE10E525}"/>
              </a:ext>
            </a:extLst>
          </p:cNvPr>
          <p:cNvSpPr txBox="1"/>
          <p:nvPr/>
        </p:nvSpPr>
        <p:spPr>
          <a:xfrm>
            <a:off x="4892706" y="4530511"/>
            <a:ext cx="1086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51" name="Kotak Teks 50">
            <a:extLst>
              <a:ext uri="{FF2B5EF4-FFF2-40B4-BE49-F238E27FC236}">
                <a16:creationId xmlns:a16="http://schemas.microsoft.com/office/drawing/2014/main" id="{DCB966A1-7626-415E-9681-E6C58C0F4CF7}"/>
              </a:ext>
            </a:extLst>
          </p:cNvPr>
          <p:cNvSpPr txBox="1"/>
          <p:nvPr/>
        </p:nvSpPr>
        <p:spPr>
          <a:xfrm>
            <a:off x="7779378" y="2631919"/>
            <a:ext cx="583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3" name="Kotak Teks 52">
            <a:extLst>
              <a:ext uri="{FF2B5EF4-FFF2-40B4-BE49-F238E27FC236}">
                <a16:creationId xmlns:a16="http://schemas.microsoft.com/office/drawing/2014/main" id="{D6DEB0C8-C475-4002-A139-FFC0D3345991}"/>
              </a:ext>
            </a:extLst>
          </p:cNvPr>
          <p:cNvSpPr txBox="1"/>
          <p:nvPr/>
        </p:nvSpPr>
        <p:spPr>
          <a:xfrm>
            <a:off x="6277304" y="3563328"/>
            <a:ext cx="693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55" name="Kotak Teks 54">
            <a:extLst>
              <a:ext uri="{FF2B5EF4-FFF2-40B4-BE49-F238E27FC236}">
                <a16:creationId xmlns:a16="http://schemas.microsoft.com/office/drawing/2014/main" id="{A4083B71-FE22-40B8-8133-F7F6FF6BD79C}"/>
              </a:ext>
            </a:extLst>
          </p:cNvPr>
          <p:cNvSpPr txBox="1"/>
          <p:nvPr/>
        </p:nvSpPr>
        <p:spPr>
          <a:xfrm>
            <a:off x="7792237" y="3607408"/>
            <a:ext cx="446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7" name="Kotak Teks 56">
            <a:extLst>
              <a:ext uri="{FF2B5EF4-FFF2-40B4-BE49-F238E27FC236}">
                <a16:creationId xmlns:a16="http://schemas.microsoft.com/office/drawing/2014/main" id="{806DB175-2BAA-4B6D-B8CF-E295D90DD617}"/>
              </a:ext>
            </a:extLst>
          </p:cNvPr>
          <p:cNvSpPr txBox="1"/>
          <p:nvPr/>
        </p:nvSpPr>
        <p:spPr>
          <a:xfrm>
            <a:off x="6305062" y="4526237"/>
            <a:ext cx="751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59" name="Kotak Teks 58">
            <a:extLst>
              <a:ext uri="{FF2B5EF4-FFF2-40B4-BE49-F238E27FC236}">
                <a16:creationId xmlns:a16="http://schemas.microsoft.com/office/drawing/2014/main" id="{6B01AFAA-ADB2-4778-B851-4F1CC8A6766D}"/>
              </a:ext>
            </a:extLst>
          </p:cNvPr>
          <p:cNvSpPr txBox="1"/>
          <p:nvPr/>
        </p:nvSpPr>
        <p:spPr>
          <a:xfrm>
            <a:off x="7792237" y="4530511"/>
            <a:ext cx="467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grpSp>
        <p:nvGrpSpPr>
          <p:cNvPr id="11" name="Grup 10">
            <a:extLst>
              <a:ext uri="{FF2B5EF4-FFF2-40B4-BE49-F238E27FC236}">
                <a16:creationId xmlns:a16="http://schemas.microsoft.com/office/drawing/2014/main" id="{E6BC4CD2-86F0-428A-8679-6D5EF0CACBA2}"/>
              </a:ext>
            </a:extLst>
          </p:cNvPr>
          <p:cNvGrpSpPr/>
          <p:nvPr/>
        </p:nvGrpSpPr>
        <p:grpSpPr>
          <a:xfrm>
            <a:off x="3234776" y="2587248"/>
            <a:ext cx="6085056" cy="2668109"/>
            <a:chOff x="3286494" y="2538660"/>
            <a:chExt cx="6085056" cy="2668109"/>
          </a:xfrm>
        </p:grpSpPr>
        <p:grpSp>
          <p:nvGrpSpPr>
            <p:cNvPr id="10" name="Grup 9">
              <a:extLst>
                <a:ext uri="{FF2B5EF4-FFF2-40B4-BE49-F238E27FC236}">
                  <a16:creationId xmlns:a16="http://schemas.microsoft.com/office/drawing/2014/main" id="{8156FC5C-50C8-46B4-81EC-29EF83EA745D}"/>
                </a:ext>
              </a:extLst>
            </p:cNvPr>
            <p:cNvGrpSpPr/>
            <p:nvPr/>
          </p:nvGrpSpPr>
          <p:grpSpPr>
            <a:xfrm>
              <a:off x="3286494" y="2538660"/>
              <a:ext cx="6085056" cy="1981120"/>
              <a:chOff x="3286494" y="2538660"/>
              <a:chExt cx="6085056" cy="1981120"/>
            </a:xfrm>
          </p:grpSpPr>
          <p:sp>
            <p:nvSpPr>
              <p:cNvPr id="15" name="Kotak Teks 14">
                <a:extLst>
                  <a:ext uri="{FF2B5EF4-FFF2-40B4-BE49-F238E27FC236}">
                    <a16:creationId xmlns:a16="http://schemas.microsoft.com/office/drawing/2014/main" id="{45BC0938-5A22-44CF-8E3A-F565C0ACA2DB}"/>
                  </a:ext>
                </a:extLst>
              </p:cNvPr>
              <p:cNvSpPr txBox="1"/>
              <p:nvPr/>
            </p:nvSpPr>
            <p:spPr>
              <a:xfrm>
                <a:off x="5008568" y="3390072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3" name="Kotak Teks 22">
                <a:extLst>
                  <a:ext uri="{FF2B5EF4-FFF2-40B4-BE49-F238E27FC236}">
                    <a16:creationId xmlns:a16="http://schemas.microsoft.com/office/drawing/2014/main" id="{D633E118-4A42-4856-B2DA-574E470BD0E6}"/>
                  </a:ext>
                </a:extLst>
              </p:cNvPr>
              <p:cNvSpPr txBox="1"/>
              <p:nvPr/>
            </p:nvSpPr>
            <p:spPr>
              <a:xfrm>
                <a:off x="6365006" y="3425760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31" name="Kotak Teks 30">
                <a:extLst>
                  <a:ext uri="{FF2B5EF4-FFF2-40B4-BE49-F238E27FC236}">
                    <a16:creationId xmlns:a16="http://schemas.microsoft.com/office/drawing/2014/main" id="{5A492270-3886-4B6E-B8F7-9889725EE886}"/>
                  </a:ext>
                </a:extLst>
              </p:cNvPr>
              <p:cNvSpPr txBox="1"/>
              <p:nvPr/>
            </p:nvSpPr>
            <p:spPr>
              <a:xfrm>
                <a:off x="5804452" y="3578699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3" name="Kotak Teks 32">
                <a:extLst>
                  <a:ext uri="{FF2B5EF4-FFF2-40B4-BE49-F238E27FC236}">
                    <a16:creationId xmlns:a16="http://schemas.microsoft.com/office/drawing/2014/main" id="{26FC75C2-8A56-405E-9FCC-FBF29D1F6786}"/>
                  </a:ext>
                </a:extLst>
              </p:cNvPr>
              <p:cNvSpPr txBox="1"/>
              <p:nvPr/>
            </p:nvSpPr>
            <p:spPr>
              <a:xfrm>
                <a:off x="7109785" y="3544691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5" name="Kotak Teks 34">
                <a:extLst>
                  <a:ext uri="{FF2B5EF4-FFF2-40B4-BE49-F238E27FC236}">
                    <a16:creationId xmlns:a16="http://schemas.microsoft.com/office/drawing/2014/main" id="{975B28B5-ED2D-4D28-BDA6-521EB3C4F044}"/>
                  </a:ext>
                </a:extLst>
              </p:cNvPr>
              <p:cNvSpPr txBox="1"/>
              <p:nvPr/>
            </p:nvSpPr>
            <p:spPr>
              <a:xfrm>
                <a:off x="5815340" y="2687132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grpSp>
            <p:nvGrpSpPr>
              <p:cNvPr id="8" name="Grup 7">
                <a:extLst>
                  <a:ext uri="{FF2B5EF4-FFF2-40B4-BE49-F238E27FC236}">
                    <a16:creationId xmlns:a16="http://schemas.microsoft.com/office/drawing/2014/main" id="{F86382DA-899F-4877-B0F9-8DB2CEE5F42B}"/>
                  </a:ext>
                </a:extLst>
              </p:cNvPr>
              <p:cNvGrpSpPr/>
              <p:nvPr/>
            </p:nvGrpSpPr>
            <p:grpSpPr>
              <a:xfrm>
                <a:off x="3286494" y="2538660"/>
                <a:ext cx="6085056" cy="1981120"/>
                <a:chOff x="3280164" y="2630723"/>
                <a:chExt cx="5989978" cy="1927661"/>
              </a:xfrm>
            </p:grpSpPr>
            <p:sp>
              <p:nvSpPr>
                <p:cNvPr id="19" name="Kotak Teks 18">
                  <a:extLst>
                    <a:ext uri="{FF2B5EF4-FFF2-40B4-BE49-F238E27FC236}">
                      <a16:creationId xmlns:a16="http://schemas.microsoft.com/office/drawing/2014/main" id="{C1AC6ED1-E225-4D62-BB0C-6D75ADC8DE4A}"/>
                    </a:ext>
                  </a:extLst>
                </p:cNvPr>
                <p:cNvSpPr txBox="1"/>
                <p:nvPr/>
              </p:nvSpPr>
              <p:spPr>
                <a:xfrm>
                  <a:off x="7686551" y="2709779"/>
                  <a:ext cx="583096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1" name="Kotak Teks 20">
                  <a:extLst>
                    <a:ext uri="{FF2B5EF4-FFF2-40B4-BE49-F238E27FC236}">
                      <a16:creationId xmlns:a16="http://schemas.microsoft.com/office/drawing/2014/main" id="{D18A6EAC-5FC0-4A9C-B939-11BD6243D1CF}"/>
                    </a:ext>
                  </a:extLst>
                </p:cNvPr>
                <p:cNvSpPr txBox="1"/>
                <p:nvPr/>
              </p:nvSpPr>
              <p:spPr>
                <a:xfrm>
                  <a:off x="7668611" y="3529918"/>
                  <a:ext cx="583096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grpSp>
              <p:nvGrpSpPr>
                <p:cNvPr id="6" name="Grup 5">
                  <a:extLst>
                    <a:ext uri="{FF2B5EF4-FFF2-40B4-BE49-F238E27FC236}">
                      <a16:creationId xmlns:a16="http://schemas.microsoft.com/office/drawing/2014/main" id="{3F572206-F36B-442F-BC64-6C636F4195D4}"/>
                    </a:ext>
                  </a:extLst>
                </p:cNvPr>
                <p:cNvGrpSpPr/>
                <p:nvPr/>
              </p:nvGrpSpPr>
              <p:grpSpPr>
                <a:xfrm>
                  <a:off x="3280164" y="2630723"/>
                  <a:ext cx="5989978" cy="1927661"/>
                  <a:chOff x="3303962" y="2500901"/>
                  <a:chExt cx="5989978" cy="1927661"/>
                </a:xfrm>
              </p:grpSpPr>
              <p:sp>
                <p:nvSpPr>
                  <p:cNvPr id="5" name="Kotak Teks 4">
                    <a:extLst>
                      <a:ext uri="{FF2B5EF4-FFF2-40B4-BE49-F238E27FC236}">
                        <a16:creationId xmlns:a16="http://schemas.microsoft.com/office/drawing/2014/main" id="{DEF796A1-B83C-4A95-8D9C-8FD399669E76}"/>
                      </a:ext>
                    </a:extLst>
                  </p:cNvPr>
                  <p:cNvSpPr txBox="1"/>
                  <p:nvPr/>
                </p:nvSpPr>
                <p:spPr>
                  <a:xfrm>
                    <a:off x="3353915" y="2813666"/>
                    <a:ext cx="108667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764</a:t>
                    </a:r>
                  </a:p>
                </p:txBody>
              </p:sp>
              <p:sp>
                <p:nvSpPr>
                  <p:cNvPr id="7" name="Kotak Teks 6">
                    <a:extLst>
                      <a:ext uri="{FF2B5EF4-FFF2-40B4-BE49-F238E27FC236}">
                        <a16:creationId xmlns:a16="http://schemas.microsoft.com/office/drawing/2014/main" id="{E4DA43D3-825C-49EB-BA34-6606780825FB}"/>
                      </a:ext>
                    </a:extLst>
                  </p:cNvPr>
                  <p:cNvSpPr txBox="1"/>
                  <p:nvPr/>
                </p:nvSpPr>
                <p:spPr>
                  <a:xfrm>
                    <a:off x="3303962" y="3570627"/>
                    <a:ext cx="1060173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542</a:t>
                    </a:r>
                  </a:p>
                </p:txBody>
              </p:sp>
              <p:sp>
                <p:nvSpPr>
                  <p:cNvPr id="9" name="Kotak Teks 8">
                    <a:extLst>
                      <a:ext uri="{FF2B5EF4-FFF2-40B4-BE49-F238E27FC236}">
                        <a16:creationId xmlns:a16="http://schemas.microsoft.com/office/drawing/2014/main" id="{A36DEDE0-BAFC-41BD-BB10-1951022C365C}"/>
                      </a:ext>
                    </a:extLst>
                  </p:cNvPr>
                  <p:cNvSpPr txBox="1"/>
                  <p:nvPr/>
                </p:nvSpPr>
                <p:spPr>
                  <a:xfrm>
                    <a:off x="5027104" y="2500901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…</a:t>
                    </a:r>
                  </a:p>
                </p:txBody>
              </p:sp>
              <p:sp>
                <p:nvSpPr>
                  <p:cNvPr id="17" name="Kotak Teks 16">
                    <a:extLst>
                      <a:ext uri="{FF2B5EF4-FFF2-40B4-BE49-F238E27FC236}">
                        <a16:creationId xmlns:a16="http://schemas.microsoft.com/office/drawing/2014/main" id="{5901067A-E3B1-4379-9EF1-E9EC5C96D263}"/>
                      </a:ext>
                    </a:extLst>
                  </p:cNvPr>
                  <p:cNvSpPr txBox="1"/>
                  <p:nvPr/>
                </p:nvSpPr>
                <p:spPr>
                  <a:xfrm>
                    <a:off x="6385221" y="2557072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…</a:t>
                    </a:r>
                  </a:p>
                </p:txBody>
              </p:sp>
              <p:sp>
                <p:nvSpPr>
                  <p:cNvPr id="25" name="Kotak Teks 24">
                    <a:extLst>
                      <a:ext uri="{FF2B5EF4-FFF2-40B4-BE49-F238E27FC236}">
                        <a16:creationId xmlns:a16="http://schemas.microsoft.com/office/drawing/2014/main" id="{6DE92FDC-75D4-4F5F-8A7D-C8AE724342C3}"/>
                      </a:ext>
                    </a:extLst>
                  </p:cNvPr>
                  <p:cNvSpPr txBox="1"/>
                  <p:nvPr/>
                </p:nvSpPr>
                <p:spPr>
                  <a:xfrm>
                    <a:off x="4446960" y="2652188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=</a:t>
                    </a:r>
                  </a:p>
                </p:txBody>
              </p:sp>
              <p:sp>
                <p:nvSpPr>
                  <p:cNvPr id="27" name="Kotak Teks 26">
                    <a:extLst>
                      <a:ext uri="{FF2B5EF4-FFF2-40B4-BE49-F238E27FC236}">
                        <a16:creationId xmlns:a16="http://schemas.microsoft.com/office/drawing/2014/main" id="{4D9A2C2E-1740-4529-A246-B76B49CFD123}"/>
                      </a:ext>
                    </a:extLst>
                  </p:cNvPr>
                  <p:cNvSpPr txBox="1"/>
                  <p:nvPr/>
                </p:nvSpPr>
                <p:spPr>
                  <a:xfrm>
                    <a:off x="4483396" y="3478295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=</a:t>
                    </a:r>
                  </a:p>
                </p:txBody>
              </p:sp>
              <p:sp>
                <p:nvSpPr>
                  <p:cNvPr id="29" name="Kotak Teks 28">
                    <a:extLst>
                      <a:ext uri="{FF2B5EF4-FFF2-40B4-BE49-F238E27FC236}">
                        <a16:creationId xmlns:a16="http://schemas.microsoft.com/office/drawing/2014/main" id="{3A6B34BD-57C5-46B9-A97F-D8EA6BC12FC2}"/>
                      </a:ext>
                    </a:extLst>
                  </p:cNvPr>
                  <p:cNvSpPr txBox="1"/>
                  <p:nvPr/>
                </p:nvSpPr>
                <p:spPr>
                  <a:xfrm>
                    <a:off x="7127253" y="2662536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+</a:t>
                    </a:r>
                  </a:p>
                </p:txBody>
              </p:sp>
              <p:sp>
                <p:nvSpPr>
                  <p:cNvPr id="37" name="Kotak Teks 36">
                    <a:extLst>
                      <a:ext uri="{FF2B5EF4-FFF2-40B4-BE49-F238E27FC236}">
                        <a16:creationId xmlns:a16="http://schemas.microsoft.com/office/drawing/2014/main" id="{4D08E388-835E-4806-A4BD-B92308805993}"/>
                      </a:ext>
                    </a:extLst>
                  </p:cNvPr>
                  <p:cNvSpPr txBox="1"/>
                  <p:nvPr/>
                </p:nvSpPr>
                <p:spPr>
                  <a:xfrm>
                    <a:off x="3303962" y="3782232"/>
                    <a:ext cx="5989978" cy="64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__________________ _</a:t>
                    </a:r>
                  </a:p>
                </p:txBody>
              </p:sp>
            </p:grpSp>
          </p:grpSp>
        </p:grpSp>
        <p:sp>
          <p:nvSpPr>
            <p:cNvPr id="47" name="Kotak Teks 46">
              <a:extLst>
                <a:ext uri="{FF2B5EF4-FFF2-40B4-BE49-F238E27FC236}">
                  <a16:creationId xmlns:a16="http://schemas.microsoft.com/office/drawing/2014/main" id="{370541D9-8DD9-4621-9FCB-9B18EB2379A1}"/>
                </a:ext>
              </a:extLst>
            </p:cNvPr>
            <p:cNvSpPr txBox="1"/>
            <p:nvPr/>
          </p:nvSpPr>
          <p:spPr>
            <a:xfrm>
              <a:off x="4489276" y="4336451"/>
              <a:ext cx="583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61" name="Kotak Teks 60">
              <a:extLst>
                <a:ext uri="{FF2B5EF4-FFF2-40B4-BE49-F238E27FC236}">
                  <a16:creationId xmlns:a16="http://schemas.microsoft.com/office/drawing/2014/main" id="{A121667C-164D-4E20-A7CF-A942FF532957}"/>
                </a:ext>
              </a:extLst>
            </p:cNvPr>
            <p:cNvSpPr txBox="1"/>
            <p:nvPr/>
          </p:nvSpPr>
          <p:spPr>
            <a:xfrm>
              <a:off x="5828506" y="4375772"/>
              <a:ext cx="583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63" name="Kotak Teks 62">
              <a:extLst>
                <a:ext uri="{FF2B5EF4-FFF2-40B4-BE49-F238E27FC236}">
                  <a16:creationId xmlns:a16="http://schemas.microsoft.com/office/drawing/2014/main" id="{5E4E2BE0-8841-43E7-942F-70D849C41DC1}"/>
                </a:ext>
              </a:extLst>
            </p:cNvPr>
            <p:cNvSpPr txBox="1"/>
            <p:nvPr/>
          </p:nvSpPr>
          <p:spPr>
            <a:xfrm>
              <a:off x="7094393" y="4375772"/>
              <a:ext cx="5234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</p:grpSp>
      <p:sp>
        <p:nvSpPr>
          <p:cNvPr id="65" name="Kotak Teks 64">
            <a:extLst>
              <a:ext uri="{FF2B5EF4-FFF2-40B4-BE49-F238E27FC236}">
                <a16:creationId xmlns:a16="http://schemas.microsoft.com/office/drawing/2014/main" id="{D47F1DB3-325F-43F5-AAA4-314106723F2E}"/>
              </a:ext>
            </a:extLst>
          </p:cNvPr>
          <p:cNvSpPr txBox="1"/>
          <p:nvPr/>
        </p:nvSpPr>
        <p:spPr>
          <a:xfrm>
            <a:off x="4464266" y="5004175"/>
            <a:ext cx="583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67" name="Kotak Teks 66">
            <a:extLst>
              <a:ext uri="{FF2B5EF4-FFF2-40B4-BE49-F238E27FC236}">
                <a16:creationId xmlns:a16="http://schemas.microsoft.com/office/drawing/2014/main" id="{D87DF0EE-859E-4FB5-9521-03AEE75CF19D}"/>
              </a:ext>
            </a:extLst>
          </p:cNvPr>
          <p:cNvSpPr txBox="1"/>
          <p:nvPr/>
        </p:nvSpPr>
        <p:spPr>
          <a:xfrm>
            <a:off x="4862211" y="5121286"/>
            <a:ext cx="1324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222</a:t>
            </a:r>
          </a:p>
        </p:txBody>
      </p:sp>
      <p:sp>
        <p:nvSpPr>
          <p:cNvPr id="2" name="Persegi Panjang: Sudut Lengkung 1">
            <a:extLst>
              <a:ext uri="{FF2B5EF4-FFF2-40B4-BE49-F238E27FC236}">
                <a16:creationId xmlns:a16="http://schemas.microsoft.com/office/drawing/2014/main" id="{4F1190DC-5D63-4C20-8412-5232D930F2C4}"/>
              </a:ext>
            </a:extLst>
          </p:cNvPr>
          <p:cNvSpPr/>
          <p:nvPr/>
        </p:nvSpPr>
        <p:spPr>
          <a:xfrm>
            <a:off x="3483418" y="5671904"/>
            <a:ext cx="5406887" cy="11065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764-542 =222</a:t>
            </a:r>
          </a:p>
        </p:txBody>
      </p:sp>
    </p:spTree>
    <p:extLst>
      <p:ext uri="{BB962C8B-B14F-4D97-AF65-F5344CB8AC3E}">
        <p14:creationId xmlns:p14="http://schemas.microsoft.com/office/powerpoint/2010/main" val="2174547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" grpId="0"/>
      <p:bldP spid="39" grpId="0"/>
      <p:bldP spid="41" grpId="0"/>
      <p:bldP spid="43" grpId="0"/>
      <p:bldP spid="51" grpId="0"/>
      <p:bldP spid="53" grpId="0"/>
      <p:bldP spid="55" grpId="0"/>
      <p:bldP spid="57" grpId="0"/>
      <p:bldP spid="59" grpId="0"/>
      <p:bldP spid="65" grpId="0"/>
      <p:bldP spid="67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C2A0050-B87E-4223-988F-9E58BC7EE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762" y="701730"/>
            <a:ext cx="11543424" cy="768626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PANJANG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dengan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36" name="Kotak Teks 35">
            <a:extLst>
              <a:ext uri="{FF2B5EF4-FFF2-40B4-BE49-F238E27FC236}">
                <a16:creationId xmlns:a16="http://schemas.microsoft.com/office/drawing/2014/main" id="{9831B432-36A2-42D4-8E32-ECA8F4C2A4CB}"/>
              </a:ext>
            </a:extLst>
          </p:cNvPr>
          <p:cNvSpPr txBox="1"/>
          <p:nvPr/>
        </p:nvSpPr>
        <p:spPr>
          <a:xfrm>
            <a:off x="4245196" y="2364782"/>
            <a:ext cx="1119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400</a:t>
            </a:r>
          </a:p>
        </p:txBody>
      </p:sp>
      <p:sp>
        <p:nvSpPr>
          <p:cNvPr id="38" name="Kotak Teks 37">
            <a:extLst>
              <a:ext uri="{FF2B5EF4-FFF2-40B4-BE49-F238E27FC236}">
                <a16:creationId xmlns:a16="http://schemas.microsoft.com/office/drawing/2014/main" id="{01B55B0A-1118-4037-9FA0-7C2912964CE2}"/>
              </a:ext>
            </a:extLst>
          </p:cNvPr>
          <p:cNvSpPr txBox="1"/>
          <p:nvPr/>
        </p:nvSpPr>
        <p:spPr>
          <a:xfrm>
            <a:off x="4191277" y="4101593"/>
            <a:ext cx="927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40" name="Kotak Teks 39">
            <a:extLst>
              <a:ext uri="{FF2B5EF4-FFF2-40B4-BE49-F238E27FC236}">
                <a16:creationId xmlns:a16="http://schemas.microsoft.com/office/drawing/2014/main" id="{74457DB0-78E4-43D8-A957-CEC8177E1DCD}"/>
              </a:ext>
            </a:extLst>
          </p:cNvPr>
          <p:cNvSpPr txBox="1"/>
          <p:nvPr/>
        </p:nvSpPr>
        <p:spPr>
          <a:xfrm>
            <a:off x="5780159" y="2328335"/>
            <a:ext cx="77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70</a:t>
            </a:r>
          </a:p>
        </p:txBody>
      </p:sp>
      <p:sp>
        <p:nvSpPr>
          <p:cNvPr id="42" name="Kotak Teks 41">
            <a:extLst>
              <a:ext uri="{FF2B5EF4-FFF2-40B4-BE49-F238E27FC236}">
                <a16:creationId xmlns:a16="http://schemas.microsoft.com/office/drawing/2014/main" id="{625783EB-A87A-4E29-9D09-EBFA129A223B}"/>
              </a:ext>
            </a:extLst>
          </p:cNvPr>
          <p:cNvSpPr txBox="1"/>
          <p:nvPr/>
        </p:nvSpPr>
        <p:spPr>
          <a:xfrm>
            <a:off x="5777487" y="3169576"/>
            <a:ext cx="755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44" name="Kotak Teks 43">
            <a:extLst>
              <a:ext uri="{FF2B5EF4-FFF2-40B4-BE49-F238E27FC236}">
                <a16:creationId xmlns:a16="http://schemas.microsoft.com/office/drawing/2014/main" id="{F2B51047-C5F7-475F-AA70-A75A81FA7107}"/>
              </a:ext>
            </a:extLst>
          </p:cNvPr>
          <p:cNvSpPr txBox="1"/>
          <p:nvPr/>
        </p:nvSpPr>
        <p:spPr>
          <a:xfrm>
            <a:off x="7184560" y="2308986"/>
            <a:ext cx="570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9414A2A4-7025-4924-ADE9-BBDCB9C15202}"/>
              </a:ext>
            </a:extLst>
          </p:cNvPr>
          <p:cNvSpPr txBox="1"/>
          <p:nvPr/>
        </p:nvSpPr>
        <p:spPr>
          <a:xfrm>
            <a:off x="7290227" y="3263121"/>
            <a:ext cx="33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50" name="Kotak Teks 49">
            <a:extLst>
              <a:ext uri="{FF2B5EF4-FFF2-40B4-BE49-F238E27FC236}">
                <a16:creationId xmlns:a16="http://schemas.microsoft.com/office/drawing/2014/main" id="{AFA7CB57-B629-470B-82B6-DE02F80BF674}"/>
              </a:ext>
            </a:extLst>
          </p:cNvPr>
          <p:cNvSpPr txBox="1"/>
          <p:nvPr/>
        </p:nvSpPr>
        <p:spPr>
          <a:xfrm>
            <a:off x="4193535" y="3193068"/>
            <a:ext cx="104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200</a:t>
            </a:r>
          </a:p>
        </p:txBody>
      </p:sp>
      <p:grpSp>
        <p:nvGrpSpPr>
          <p:cNvPr id="17" name="Grup 16">
            <a:extLst>
              <a:ext uri="{FF2B5EF4-FFF2-40B4-BE49-F238E27FC236}">
                <a16:creationId xmlns:a16="http://schemas.microsoft.com/office/drawing/2014/main" id="{C53D975D-2F0A-4C80-B464-8D2A0FB77EB6}"/>
              </a:ext>
            </a:extLst>
          </p:cNvPr>
          <p:cNvGrpSpPr/>
          <p:nvPr/>
        </p:nvGrpSpPr>
        <p:grpSpPr>
          <a:xfrm>
            <a:off x="2505620" y="2114221"/>
            <a:ext cx="6713287" cy="2810693"/>
            <a:chOff x="2139163" y="1979588"/>
            <a:chExt cx="6713287" cy="2810693"/>
          </a:xfrm>
        </p:grpSpPr>
        <p:grpSp>
          <p:nvGrpSpPr>
            <p:cNvPr id="11" name="Grup 10">
              <a:extLst>
                <a:ext uri="{FF2B5EF4-FFF2-40B4-BE49-F238E27FC236}">
                  <a16:creationId xmlns:a16="http://schemas.microsoft.com/office/drawing/2014/main" id="{08BB66FE-9D83-47D9-9538-979D8E36E0D0}"/>
                </a:ext>
              </a:extLst>
            </p:cNvPr>
            <p:cNvGrpSpPr/>
            <p:nvPr/>
          </p:nvGrpSpPr>
          <p:grpSpPr>
            <a:xfrm>
              <a:off x="2139163" y="1979588"/>
              <a:ext cx="6713287" cy="2122107"/>
              <a:chOff x="2449981" y="1849202"/>
              <a:chExt cx="6713287" cy="2122107"/>
            </a:xfrm>
          </p:grpSpPr>
          <p:sp>
            <p:nvSpPr>
              <p:cNvPr id="6" name="Kotak Teks 5">
                <a:extLst>
                  <a:ext uri="{FF2B5EF4-FFF2-40B4-BE49-F238E27FC236}">
                    <a16:creationId xmlns:a16="http://schemas.microsoft.com/office/drawing/2014/main" id="{784E802E-EC73-4C2B-B1BF-6C3EFE00E2E2}"/>
                  </a:ext>
                </a:extLst>
              </p:cNvPr>
              <p:cNvSpPr txBox="1"/>
              <p:nvPr/>
            </p:nvSpPr>
            <p:spPr>
              <a:xfrm>
                <a:off x="2449981" y="3054451"/>
                <a:ext cx="10402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247</a:t>
                </a:r>
              </a:p>
            </p:txBody>
          </p:sp>
          <p:sp>
            <p:nvSpPr>
              <p:cNvPr id="10" name="Kotak Teks 9">
                <a:extLst>
                  <a:ext uri="{FF2B5EF4-FFF2-40B4-BE49-F238E27FC236}">
                    <a16:creationId xmlns:a16="http://schemas.microsoft.com/office/drawing/2014/main" id="{89C819E2-6DDB-4325-A34D-AA63D12F1FCC}"/>
                  </a:ext>
                </a:extLst>
              </p:cNvPr>
              <p:cNvSpPr txBox="1"/>
              <p:nvPr/>
            </p:nvSpPr>
            <p:spPr>
              <a:xfrm>
                <a:off x="3465002" y="2838727"/>
                <a:ext cx="59342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16" name="Kotak Teks 15">
                <a:extLst>
                  <a:ext uri="{FF2B5EF4-FFF2-40B4-BE49-F238E27FC236}">
                    <a16:creationId xmlns:a16="http://schemas.microsoft.com/office/drawing/2014/main" id="{85075146-1196-41FD-B14C-9A0C4954BF35}"/>
                  </a:ext>
                </a:extLst>
              </p:cNvPr>
              <p:cNvSpPr txBox="1"/>
              <p:nvPr/>
            </p:nvSpPr>
            <p:spPr>
              <a:xfrm>
                <a:off x="4240999" y="2729348"/>
                <a:ext cx="68912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0" name="Kotak Teks 19">
                <a:extLst>
                  <a:ext uri="{FF2B5EF4-FFF2-40B4-BE49-F238E27FC236}">
                    <a16:creationId xmlns:a16="http://schemas.microsoft.com/office/drawing/2014/main" id="{6D5F59BC-81F9-4BA9-AEA4-E208BF2B3696}"/>
                  </a:ext>
                </a:extLst>
              </p:cNvPr>
              <p:cNvSpPr txBox="1"/>
              <p:nvPr/>
            </p:nvSpPr>
            <p:spPr>
              <a:xfrm>
                <a:off x="5686784" y="2724201"/>
                <a:ext cx="72432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4" name="Kotak Teks 23">
                <a:extLst>
                  <a:ext uri="{FF2B5EF4-FFF2-40B4-BE49-F238E27FC236}">
                    <a16:creationId xmlns:a16="http://schemas.microsoft.com/office/drawing/2014/main" id="{8A074A5E-EC9D-44DF-ABD8-CFBEFD367D82}"/>
                  </a:ext>
                </a:extLst>
              </p:cNvPr>
              <p:cNvSpPr txBox="1"/>
              <p:nvPr/>
            </p:nvSpPr>
            <p:spPr>
              <a:xfrm>
                <a:off x="7065989" y="2754013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grpSp>
            <p:nvGrpSpPr>
              <p:cNvPr id="5" name="Grup 4">
                <a:extLst>
                  <a:ext uri="{FF2B5EF4-FFF2-40B4-BE49-F238E27FC236}">
                    <a16:creationId xmlns:a16="http://schemas.microsoft.com/office/drawing/2014/main" id="{902669BF-D774-4FAF-985F-9EF8B1A8EAF1}"/>
                  </a:ext>
                </a:extLst>
              </p:cNvPr>
              <p:cNvGrpSpPr/>
              <p:nvPr/>
            </p:nvGrpSpPr>
            <p:grpSpPr>
              <a:xfrm>
                <a:off x="6472707" y="1852755"/>
                <a:ext cx="1335889" cy="1186826"/>
                <a:chOff x="6472707" y="1852755"/>
                <a:chExt cx="1335889" cy="1186826"/>
              </a:xfrm>
            </p:grpSpPr>
            <p:sp>
              <p:nvSpPr>
                <p:cNvPr id="22" name="Kotak Teks 21">
                  <a:extLst>
                    <a:ext uri="{FF2B5EF4-FFF2-40B4-BE49-F238E27FC236}">
                      <a16:creationId xmlns:a16="http://schemas.microsoft.com/office/drawing/2014/main" id="{B60CE790-3A71-40DD-843E-E77B71D909E7}"/>
                    </a:ext>
                  </a:extLst>
                </p:cNvPr>
                <p:cNvSpPr txBox="1"/>
                <p:nvPr/>
              </p:nvSpPr>
              <p:spPr>
                <a:xfrm>
                  <a:off x="7020108" y="1852755"/>
                  <a:ext cx="78848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8" name="Kotak Teks 27">
                  <a:extLst>
                    <a:ext uri="{FF2B5EF4-FFF2-40B4-BE49-F238E27FC236}">
                      <a16:creationId xmlns:a16="http://schemas.microsoft.com/office/drawing/2014/main" id="{BD9BDF51-599D-4AAB-A999-776C66E30065}"/>
                    </a:ext>
                  </a:extLst>
                </p:cNvPr>
                <p:cNvSpPr txBox="1"/>
                <p:nvPr/>
              </p:nvSpPr>
              <p:spPr>
                <a:xfrm>
                  <a:off x="6472707" y="2023918"/>
                  <a:ext cx="547401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</p:grpSp>
          <p:sp>
            <p:nvSpPr>
              <p:cNvPr id="30" name="Kotak Teks 29">
                <a:extLst>
                  <a:ext uri="{FF2B5EF4-FFF2-40B4-BE49-F238E27FC236}">
                    <a16:creationId xmlns:a16="http://schemas.microsoft.com/office/drawing/2014/main" id="{4A0CE4D5-357A-4614-8054-9AAB23538479}"/>
                  </a:ext>
                </a:extLst>
              </p:cNvPr>
              <p:cNvSpPr txBox="1"/>
              <p:nvPr/>
            </p:nvSpPr>
            <p:spPr>
              <a:xfrm>
                <a:off x="5021565" y="2893326"/>
                <a:ext cx="639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2" name="Kotak Teks 31">
                <a:extLst>
                  <a:ext uri="{FF2B5EF4-FFF2-40B4-BE49-F238E27FC236}">
                    <a16:creationId xmlns:a16="http://schemas.microsoft.com/office/drawing/2014/main" id="{C27E9AAA-3313-4656-B3B8-1F6DCBB25AE0}"/>
                  </a:ext>
                </a:extLst>
              </p:cNvPr>
              <p:cNvSpPr txBox="1"/>
              <p:nvPr/>
            </p:nvSpPr>
            <p:spPr>
              <a:xfrm>
                <a:off x="6397312" y="2955646"/>
                <a:ext cx="61125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grpSp>
            <p:nvGrpSpPr>
              <p:cNvPr id="9" name="Grup 8">
                <a:extLst>
                  <a:ext uri="{FF2B5EF4-FFF2-40B4-BE49-F238E27FC236}">
                    <a16:creationId xmlns:a16="http://schemas.microsoft.com/office/drawing/2014/main" id="{02436CCB-0333-45C7-AAF6-D7551250ED56}"/>
                  </a:ext>
                </a:extLst>
              </p:cNvPr>
              <p:cNvGrpSpPr/>
              <p:nvPr/>
            </p:nvGrpSpPr>
            <p:grpSpPr>
              <a:xfrm>
                <a:off x="2468438" y="1849202"/>
                <a:ext cx="6694830" cy="2088621"/>
                <a:chOff x="2468438" y="1849202"/>
                <a:chExt cx="6694830" cy="2088621"/>
              </a:xfrm>
            </p:grpSpPr>
            <p:sp>
              <p:nvSpPr>
                <p:cNvPr id="4" name="Kotak Teks 3">
                  <a:extLst>
                    <a:ext uri="{FF2B5EF4-FFF2-40B4-BE49-F238E27FC236}">
                      <a16:creationId xmlns:a16="http://schemas.microsoft.com/office/drawing/2014/main" id="{723257AC-DD64-409D-B8B5-7A734EB10CA9}"/>
                    </a:ext>
                  </a:extLst>
                </p:cNvPr>
                <p:cNvSpPr txBox="1"/>
                <p:nvPr/>
              </p:nvSpPr>
              <p:spPr>
                <a:xfrm>
                  <a:off x="2468438" y="2218534"/>
                  <a:ext cx="114632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475</a:t>
                  </a:r>
                </a:p>
              </p:txBody>
            </p:sp>
            <p:sp>
              <p:nvSpPr>
                <p:cNvPr id="8" name="Kotak Teks 7">
                  <a:extLst>
                    <a:ext uri="{FF2B5EF4-FFF2-40B4-BE49-F238E27FC236}">
                      <a16:creationId xmlns:a16="http://schemas.microsoft.com/office/drawing/2014/main" id="{EB41D90E-9CC2-435E-BD52-228DD08E5DD5}"/>
                    </a:ext>
                  </a:extLst>
                </p:cNvPr>
                <p:cNvSpPr txBox="1"/>
                <p:nvPr/>
              </p:nvSpPr>
              <p:spPr>
                <a:xfrm>
                  <a:off x="3504271" y="1982439"/>
                  <a:ext cx="540415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=</a:t>
                  </a:r>
                </a:p>
              </p:txBody>
            </p:sp>
            <p:sp>
              <p:nvSpPr>
                <p:cNvPr id="14" name="Kotak Teks 13">
                  <a:extLst>
                    <a:ext uri="{FF2B5EF4-FFF2-40B4-BE49-F238E27FC236}">
                      <a16:creationId xmlns:a16="http://schemas.microsoft.com/office/drawing/2014/main" id="{7C791415-81F5-4D79-AAC0-635B99980F64}"/>
                    </a:ext>
                  </a:extLst>
                </p:cNvPr>
                <p:cNvSpPr txBox="1"/>
                <p:nvPr/>
              </p:nvSpPr>
              <p:spPr>
                <a:xfrm flipH="1">
                  <a:off x="4318833" y="1864977"/>
                  <a:ext cx="172790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18" name="Kotak Teks 17">
                  <a:extLst>
                    <a:ext uri="{FF2B5EF4-FFF2-40B4-BE49-F238E27FC236}">
                      <a16:creationId xmlns:a16="http://schemas.microsoft.com/office/drawing/2014/main" id="{CAB49DEE-F2A9-42EB-8888-538E3DEF68AA}"/>
                    </a:ext>
                  </a:extLst>
                </p:cNvPr>
                <p:cNvSpPr txBox="1"/>
                <p:nvPr/>
              </p:nvSpPr>
              <p:spPr>
                <a:xfrm>
                  <a:off x="5707336" y="1849202"/>
                  <a:ext cx="76988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6" name="Kotak Teks 25">
                  <a:extLst>
                    <a:ext uri="{FF2B5EF4-FFF2-40B4-BE49-F238E27FC236}">
                      <a16:creationId xmlns:a16="http://schemas.microsoft.com/office/drawing/2014/main" id="{0EFA2C4A-CB04-4C77-A704-EF53CD90C4D7}"/>
                    </a:ext>
                  </a:extLst>
                </p:cNvPr>
                <p:cNvSpPr txBox="1"/>
                <p:nvPr/>
              </p:nvSpPr>
              <p:spPr>
                <a:xfrm>
                  <a:off x="5031900" y="2054985"/>
                  <a:ext cx="755376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  <p:sp>
              <p:nvSpPr>
                <p:cNvPr id="34" name="Kotak Teks 33">
                  <a:extLst>
                    <a:ext uri="{FF2B5EF4-FFF2-40B4-BE49-F238E27FC236}">
                      <a16:creationId xmlns:a16="http://schemas.microsoft.com/office/drawing/2014/main" id="{610C26F8-A140-45AF-AD48-9D43459ACE4A}"/>
                    </a:ext>
                  </a:extLst>
                </p:cNvPr>
                <p:cNvSpPr txBox="1"/>
                <p:nvPr/>
              </p:nvSpPr>
              <p:spPr>
                <a:xfrm>
                  <a:off x="2468438" y="2922160"/>
                  <a:ext cx="6694830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____________ </a:t>
                  </a:r>
                  <a:r>
                    <a:rPr lang="en-US" sz="5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_</a:t>
                  </a:r>
                </a:p>
              </p:txBody>
            </p:sp>
          </p:grpSp>
        </p:grpSp>
        <p:grpSp>
          <p:nvGrpSpPr>
            <p:cNvPr id="13" name="Grup 12">
              <a:extLst>
                <a:ext uri="{FF2B5EF4-FFF2-40B4-BE49-F238E27FC236}">
                  <a16:creationId xmlns:a16="http://schemas.microsoft.com/office/drawing/2014/main" id="{6F6539E2-D717-4AD0-9D03-4DA6170CD0E3}"/>
                </a:ext>
              </a:extLst>
            </p:cNvPr>
            <p:cNvGrpSpPr/>
            <p:nvPr/>
          </p:nvGrpSpPr>
          <p:grpSpPr>
            <a:xfrm>
              <a:off x="3151200" y="3682285"/>
              <a:ext cx="3649606" cy="1107996"/>
              <a:chOff x="3151200" y="3682285"/>
              <a:chExt cx="3649606" cy="1107996"/>
            </a:xfrm>
          </p:grpSpPr>
          <p:sp>
            <p:nvSpPr>
              <p:cNvPr id="48" name="Kotak Teks 47">
                <a:extLst>
                  <a:ext uri="{FF2B5EF4-FFF2-40B4-BE49-F238E27FC236}">
                    <a16:creationId xmlns:a16="http://schemas.microsoft.com/office/drawing/2014/main" id="{D62F8627-0E93-457C-BA8D-539D28A4B2F8}"/>
                  </a:ext>
                </a:extLst>
              </p:cNvPr>
              <p:cNvSpPr txBox="1"/>
              <p:nvPr/>
            </p:nvSpPr>
            <p:spPr>
              <a:xfrm>
                <a:off x="3151200" y="3682285"/>
                <a:ext cx="58906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56" name="Kotak Teks 55">
                <a:extLst>
                  <a:ext uri="{FF2B5EF4-FFF2-40B4-BE49-F238E27FC236}">
                    <a16:creationId xmlns:a16="http://schemas.microsoft.com/office/drawing/2014/main" id="{761E1251-F211-4CD6-BBD6-00D544CD1D59}"/>
                  </a:ext>
                </a:extLst>
              </p:cNvPr>
              <p:cNvSpPr txBox="1"/>
              <p:nvPr/>
            </p:nvSpPr>
            <p:spPr>
              <a:xfrm>
                <a:off x="4721860" y="3710856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58" name="Kotak Teks 57">
                <a:extLst>
                  <a:ext uri="{FF2B5EF4-FFF2-40B4-BE49-F238E27FC236}">
                    <a16:creationId xmlns:a16="http://schemas.microsoft.com/office/drawing/2014/main" id="{6BBEBE89-2D4F-407B-BCD8-2032056E573E}"/>
                  </a:ext>
                </a:extLst>
              </p:cNvPr>
              <p:cNvSpPr txBox="1"/>
              <p:nvPr/>
            </p:nvSpPr>
            <p:spPr>
              <a:xfrm>
                <a:off x="6168015" y="3724015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</p:grpSp>
      </p:grpSp>
      <p:sp>
        <p:nvSpPr>
          <p:cNvPr id="60" name="Kotak Teks 59">
            <a:extLst>
              <a:ext uri="{FF2B5EF4-FFF2-40B4-BE49-F238E27FC236}">
                <a16:creationId xmlns:a16="http://schemas.microsoft.com/office/drawing/2014/main" id="{EF2D94C3-1B75-4E17-991D-C56D1AAECEB3}"/>
              </a:ext>
            </a:extLst>
          </p:cNvPr>
          <p:cNvSpPr txBox="1"/>
          <p:nvPr/>
        </p:nvSpPr>
        <p:spPr>
          <a:xfrm>
            <a:off x="5710526" y="4101594"/>
            <a:ext cx="813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ED0D92D7-CDB0-4196-8A89-7C86EC51992C}"/>
              </a:ext>
            </a:extLst>
          </p:cNvPr>
          <p:cNvSpPr txBox="1"/>
          <p:nvPr/>
        </p:nvSpPr>
        <p:spPr>
          <a:xfrm>
            <a:off x="7224177" y="4138295"/>
            <a:ext cx="570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3" name="Kotak Teks 62">
            <a:extLst>
              <a:ext uri="{FF2B5EF4-FFF2-40B4-BE49-F238E27FC236}">
                <a16:creationId xmlns:a16="http://schemas.microsoft.com/office/drawing/2014/main" id="{34D7506D-E7D8-4ED8-BA5D-1F805CB74DBB}"/>
              </a:ext>
            </a:extLst>
          </p:cNvPr>
          <p:cNvSpPr txBox="1"/>
          <p:nvPr/>
        </p:nvSpPr>
        <p:spPr>
          <a:xfrm>
            <a:off x="7091781" y="196033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67" name="Kotak Teks 66">
            <a:extLst>
              <a:ext uri="{FF2B5EF4-FFF2-40B4-BE49-F238E27FC236}">
                <a16:creationId xmlns:a16="http://schemas.microsoft.com/office/drawing/2014/main" id="{9C16FB30-F193-45A4-AB10-19616084C130}"/>
              </a:ext>
            </a:extLst>
          </p:cNvPr>
          <p:cNvSpPr txBox="1"/>
          <p:nvPr/>
        </p:nvSpPr>
        <p:spPr>
          <a:xfrm rot="1214687">
            <a:off x="7171639" y="2149002"/>
            <a:ext cx="468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69" name="Kotak Teks 68">
            <a:extLst>
              <a:ext uri="{FF2B5EF4-FFF2-40B4-BE49-F238E27FC236}">
                <a16:creationId xmlns:a16="http://schemas.microsoft.com/office/drawing/2014/main" id="{A8CF1505-840A-4125-AE47-3D49469EEEE1}"/>
              </a:ext>
            </a:extLst>
          </p:cNvPr>
          <p:cNvSpPr txBox="1"/>
          <p:nvPr/>
        </p:nvSpPr>
        <p:spPr>
          <a:xfrm rot="1576908">
            <a:off x="5920078" y="2157743"/>
            <a:ext cx="517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71" name="Kotak Teks 70">
            <a:extLst>
              <a:ext uri="{FF2B5EF4-FFF2-40B4-BE49-F238E27FC236}">
                <a16:creationId xmlns:a16="http://schemas.microsoft.com/office/drawing/2014/main" id="{F66EFB4A-8DD1-44E0-9DA1-E4D0D08A90CA}"/>
              </a:ext>
            </a:extLst>
          </p:cNvPr>
          <p:cNvSpPr txBox="1"/>
          <p:nvPr/>
        </p:nvSpPr>
        <p:spPr>
          <a:xfrm>
            <a:off x="5841064" y="1969052"/>
            <a:ext cx="58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60</a:t>
            </a:r>
          </a:p>
        </p:txBody>
      </p:sp>
      <p:sp>
        <p:nvSpPr>
          <p:cNvPr id="75" name="Kotak Teks 74">
            <a:extLst>
              <a:ext uri="{FF2B5EF4-FFF2-40B4-BE49-F238E27FC236}">
                <a16:creationId xmlns:a16="http://schemas.microsoft.com/office/drawing/2014/main" id="{D4DF56A0-E84A-4E0D-A255-404681A5F2A2}"/>
              </a:ext>
            </a:extLst>
          </p:cNvPr>
          <p:cNvSpPr txBox="1"/>
          <p:nvPr/>
        </p:nvSpPr>
        <p:spPr>
          <a:xfrm>
            <a:off x="3517657" y="4616857"/>
            <a:ext cx="589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77" name="Kotak Teks 76">
            <a:extLst>
              <a:ext uri="{FF2B5EF4-FFF2-40B4-BE49-F238E27FC236}">
                <a16:creationId xmlns:a16="http://schemas.microsoft.com/office/drawing/2014/main" id="{A7E593D6-67AE-4C32-B626-A04388EAF82E}"/>
              </a:ext>
            </a:extLst>
          </p:cNvPr>
          <p:cNvSpPr txBox="1"/>
          <p:nvPr/>
        </p:nvSpPr>
        <p:spPr>
          <a:xfrm>
            <a:off x="4106721" y="4810856"/>
            <a:ext cx="1337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228</a:t>
            </a:r>
          </a:p>
        </p:txBody>
      </p:sp>
      <p:sp>
        <p:nvSpPr>
          <p:cNvPr id="3" name="Persegi Panjang: Sudut Lengkung 2">
            <a:extLst>
              <a:ext uri="{FF2B5EF4-FFF2-40B4-BE49-F238E27FC236}">
                <a16:creationId xmlns:a16="http://schemas.microsoft.com/office/drawing/2014/main" id="{BA6E0B59-4104-45CA-A764-33385CA474D1}"/>
              </a:ext>
            </a:extLst>
          </p:cNvPr>
          <p:cNvSpPr/>
          <p:nvPr/>
        </p:nvSpPr>
        <p:spPr>
          <a:xfrm>
            <a:off x="3025766" y="5509922"/>
            <a:ext cx="5356251" cy="11860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475-247= 228</a:t>
            </a:r>
          </a:p>
        </p:txBody>
      </p:sp>
    </p:spTree>
    <p:extLst>
      <p:ext uri="{BB962C8B-B14F-4D97-AF65-F5344CB8AC3E}">
        <p14:creationId xmlns:p14="http://schemas.microsoft.com/office/powerpoint/2010/main" val="318621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38" grpId="0"/>
      <p:bldP spid="40" grpId="0"/>
      <p:bldP spid="42" grpId="0"/>
      <p:bldP spid="44" grpId="0"/>
      <p:bldP spid="46" grpId="0"/>
      <p:bldP spid="50" grpId="0"/>
      <p:bldP spid="60" grpId="0"/>
      <p:bldP spid="62" grpId="0"/>
      <p:bldP spid="63" grpId="0"/>
      <p:bldP spid="67" grpId="0"/>
      <p:bldP spid="69" grpId="0"/>
      <p:bldP spid="71" grpId="0"/>
      <p:bldP spid="75" grpId="0"/>
      <p:bldP spid="77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B0BCD0C-01C1-4F93-8988-A5DB9E359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63" y="831574"/>
            <a:ext cx="11096971" cy="10634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PENDEK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dan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tanpa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en-US" sz="4000" dirty="0"/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BE85D711-5468-491C-B132-1092F5FEC9F9}"/>
              </a:ext>
            </a:extLst>
          </p:cNvPr>
          <p:cNvGrpSpPr/>
          <p:nvPr/>
        </p:nvGrpSpPr>
        <p:grpSpPr>
          <a:xfrm>
            <a:off x="3016972" y="2457605"/>
            <a:ext cx="1568280" cy="1351031"/>
            <a:chOff x="3016972" y="2457605"/>
            <a:chExt cx="1568280" cy="1351031"/>
          </a:xfrm>
        </p:grpSpPr>
        <p:grpSp>
          <p:nvGrpSpPr>
            <p:cNvPr id="2" name="Grup 1">
              <a:extLst>
                <a:ext uri="{FF2B5EF4-FFF2-40B4-BE49-F238E27FC236}">
                  <a16:creationId xmlns:a16="http://schemas.microsoft.com/office/drawing/2014/main" id="{43449734-FC08-4C99-9820-19D01C7462CE}"/>
                </a:ext>
              </a:extLst>
            </p:cNvPr>
            <p:cNvGrpSpPr/>
            <p:nvPr/>
          </p:nvGrpSpPr>
          <p:grpSpPr>
            <a:xfrm>
              <a:off x="3016972" y="2457605"/>
              <a:ext cx="1086678" cy="1294562"/>
              <a:chOff x="3016972" y="2458554"/>
              <a:chExt cx="1086678" cy="1294562"/>
            </a:xfrm>
          </p:grpSpPr>
          <p:sp>
            <p:nvSpPr>
              <p:cNvPr id="6" name="Kotak Teks 5">
                <a:extLst>
                  <a:ext uri="{FF2B5EF4-FFF2-40B4-BE49-F238E27FC236}">
                    <a16:creationId xmlns:a16="http://schemas.microsoft.com/office/drawing/2014/main" id="{B7A31231-EE67-4578-92FA-75783A6881E6}"/>
                  </a:ext>
                </a:extLst>
              </p:cNvPr>
              <p:cNvSpPr txBox="1"/>
              <p:nvPr/>
            </p:nvSpPr>
            <p:spPr>
              <a:xfrm>
                <a:off x="3016972" y="2458554"/>
                <a:ext cx="1086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579</a:t>
                </a:r>
              </a:p>
            </p:txBody>
          </p:sp>
          <p:sp>
            <p:nvSpPr>
              <p:cNvPr id="8" name="Kotak Teks 7">
                <a:extLst>
                  <a:ext uri="{FF2B5EF4-FFF2-40B4-BE49-F238E27FC236}">
                    <a16:creationId xmlns:a16="http://schemas.microsoft.com/office/drawing/2014/main" id="{B2425180-E96B-469D-AADA-955AAE1E6EE5}"/>
                  </a:ext>
                </a:extLst>
              </p:cNvPr>
              <p:cNvSpPr txBox="1"/>
              <p:nvPr/>
            </p:nvSpPr>
            <p:spPr>
              <a:xfrm>
                <a:off x="3016972" y="3106785"/>
                <a:ext cx="1086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431</a:t>
                </a:r>
              </a:p>
            </p:txBody>
          </p:sp>
        </p:grpSp>
        <p:sp>
          <p:nvSpPr>
            <p:cNvPr id="11" name="Kotak Teks 10">
              <a:extLst>
                <a:ext uri="{FF2B5EF4-FFF2-40B4-BE49-F238E27FC236}">
                  <a16:creationId xmlns:a16="http://schemas.microsoft.com/office/drawing/2014/main" id="{9160BA0E-E3CC-46C9-BB03-12E9B0D0D93D}"/>
                </a:ext>
              </a:extLst>
            </p:cNvPr>
            <p:cNvSpPr txBox="1"/>
            <p:nvPr/>
          </p:nvSpPr>
          <p:spPr>
            <a:xfrm>
              <a:off x="3016972" y="3162305"/>
              <a:ext cx="15682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 _</a:t>
              </a:r>
            </a:p>
          </p:txBody>
        </p:sp>
      </p:grpSp>
      <p:sp>
        <p:nvSpPr>
          <p:cNvPr id="13" name="Kotak Teks 12">
            <a:extLst>
              <a:ext uri="{FF2B5EF4-FFF2-40B4-BE49-F238E27FC236}">
                <a16:creationId xmlns:a16="http://schemas.microsoft.com/office/drawing/2014/main" id="{2EB3443C-F98C-46FD-AB8D-81A08165F2A0}"/>
              </a:ext>
            </a:extLst>
          </p:cNvPr>
          <p:cNvSpPr txBox="1"/>
          <p:nvPr/>
        </p:nvSpPr>
        <p:spPr>
          <a:xfrm>
            <a:off x="2963868" y="3866055"/>
            <a:ext cx="543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F0E60E0C-A4F7-4700-BD5B-E5DFC3ED5392}"/>
              </a:ext>
            </a:extLst>
          </p:cNvPr>
          <p:cNvSpPr txBox="1"/>
          <p:nvPr/>
        </p:nvSpPr>
        <p:spPr>
          <a:xfrm>
            <a:off x="3310511" y="3866055"/>
            <a:ext cx="393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FF1B49C7-A919-403F-980C-AB45CD0389D8}"/>
              </a:ext>
            </a:extLst>
          </p:cNvPr>
          <p:cNvSpPr txBox="1"/>
          <p:nvPr/>
        </p:nvSpPr>
        <p:spPr>
          <a:xfrm>
            <a:off x="3657154" y="3895864"/>
            <a:ext cx="393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7D384652-4958-4B4C-9EE7-536B0639F017}"/>
              </a:ext>
            </a:extLst>
          </p:cNvPr>
          <p:cNvSpPr txBox="1"/>
          <p:nvPr/>
        </p:nvSpPr>
        <p:spPr>
          <a:xfrm>
            <a:off x="5355964" y="1946451"/>
            <a:ext cx="5895131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Caranya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: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kurangkan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setiap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bilangannya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mulai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dari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satuan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ratusan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4616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8ED6A92-047F-4B29-886B-023D294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993" y="1176130"/>
            <a:ext cx="10951197" cy="586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PENDEK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dengan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BE537DF5-508B-4136-8270-C24E5C11369E}"/>
              </a:ext>
            </a:extLst>
          </p:cNvPr>
          <p:cNvSpPr txBox="1"/>
          <p:nvPr/>
        </p:nvSpPr>
        <p:spPr>
          <a:xfrm>
            <a:off x="2657061" y="3469493"/>
            <a:ext cx="1371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3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90FD857F-E24B-41B7-A5A9-4BB4023D75E1}"/>
              </a:ext>
            </a:extLst>
          </p:cNvPr>
          <p:cNvSpPr txBox="1"/>
          <p:nvPr/>
        </p:nvSpPr>
        <p:spPr>
          <a:xfrm rot="1214687">
            <a:off x="3373149" y="2494069"/>
            <a:ext cx="48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2F01A139-5854-4CFA-AAC6-E437C0FB7DF7}"/>
              </a:ext>
            </a:extLst>
          </p:cNvPr>
          <p:cNvSpPr txBox="1"/>
          <p:nvPr/>
        </p:nvSpPr>
        <p:spPr>
          <a:xfrm rot="1214687">
            <a:off x="2950826" y="2436560"/>
            <a:ext cx="42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10EDD4F3-7D61-4E62-A5B7-1D78CD8ED9B9}"/>
              </a:ext>
            </a:extLst>
          </p:cNvPr>
          <p:cNvSpPr txBox="1"/>
          <p:nvPr/>
        </p:nvSpPr>
        <p:spPr>
          <a:xfrm>
            <a:off x="3283022" y="228147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7046DEF2-CEDD-4A4B-BDBE-77279CAA6D57}"/>
              </a:ext>
            </a:extLst>
          </p:cNvPr>
          <p:cNvSpPr txBox="1"/>
          <p:nvPr/>
        </p:nvSpPr>
        <p:spPr>
          <a:xfrm>
            <a:off x="3017158" y="227549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5</a:t>
            </a:r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8E9726FB-5541-4754-815E-72CFD6DD1072}"/>
              </a:ext>
            </a:extLst>
          </p:cNvPr>
          <p:cNvGrpSpPr/>
          <p:nvPr/>
        </p:nvGrpSpPr>
        <p:grpSpPr>
          <a:xfrm>
            <a:off x="2510397" y="2579995"/>
            <a:ext cx="2111821" cy="1365110"/>
            <a:chOff x="2510397" y="2579995"/>
            <a:chExt cx="2111821" cy="1365110"/>
          </a:xfrm>
        </p:grpSpPr>
        <p:sp>
          <p:nvSpPr>
            <p:cNvPr id="9" name="Kotak Teks 8">
              <a:extLst>
                <a:ext uri="{FF2B5EF4-FFF2-40B4-BE49-F238E27FC236}">
                  <a16:creationId xmlns:a16="http://schemas.microsoft.com/office/drawing/2014/main" id="{A1B33804-6895-4AD5-A7BA-7E43123615AA}"/>
                </a:ext>
              </a:extLst>
            </p:cNvPr>
            <p:cNvSpPr txBox="1"/>
            <p:nvPr/>
          </p:nvSpPr>
          <p:spPr>
            <a:xfrm>
              <a:off x="2510397" y="3298774"/>
              <a:ext cx="21118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 _</a:t>
              </a:r>
            </a:p>
          </p:txBody>
        </p:sp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1B96D691-4FDD-45B2-B254-23C17CAC287D}"/>
                </a:ext>
              </a:extLst>
            </p:cNvPr>
            <p:cNvGrpSpPr/>
            <p:nvPr/>
          </p:nvGrpSpPr>
          <p:grpSpPr>
            <a:xfrm>
              <a:off x="2524602" y="2579995"/>
              <a:ext cx="1481878" cy="1274296"/>
              <a:chOff x="2524602" y="2579995"/>
              <a:chExt cx="1481878" cy="1274296"/>
            </a:xfrm>
          </p:grpSpPr>
          <p:grpSp>
            <p:nvGrpSpPr>
              <p:cNvPr id="27" name="Grup 26">
                <a:extLst>
                  <a:ext uri="{FF2B5EF4-FFF2-40B4-BE49-F238E27FC236}">
                    <a16:creationId xmlns:a16="http://schemas.microsoft.com/office/drawing/2014/main" id="{5A8350F2-E563-402D-B974-A39F8E797DCA}"/>
                  </a:ext>
                </a:extLst>
              </p:cNvPr>
              <p:cNvGrpSpPr/>
              <p:nvPr/>
            </p:nvGrpSpPr>
            <p:grpSpPr>
              <a:xfrm>
                <a:off x="2524602" y="3188758"/>
                <a:ext cx="1481878" cy="665533"/>
                <a:chOff x="7315199" y="3426953"/>
                <a:chExt cx="1355521" cy="665533"/>
              </a:xfrm>
            </p:grpSpPr>
            <p:sp>
              <p:nvSpPr>
                <p:cNvPr id="21" name="Kotak Teks 20">
                  <a:extLst>
                    <a:ext uri="{FF2B5EF4-FFF2-40B4-BE49-F238E27FC236}">
                      <a16:creationId xmlns:a16="http://schemas.microsoft.com/office/drawing/2014/main" id="{CC2F26A4-1D92-41A1-86D3-6FCDB57A11AF}"/>
                    </a:ext>
                  </a:extLst>
                </p:cNvPr>
                <p:cNvSpPr txBox="1"/>
                <p:nvPr/>
              </p:nvSpPr>
              <p:spPr>
                <a:xfrm>
                  <a:off x="7315199" y="3429000"/>
                  <a:ext cx="490331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grpSp>
              <p:nvGrpSpPr>
                <p:cNvPr id="26" name="Grup 25">
                  <a:extLst>
                    <a:ext uri="{FF2B5EF4-FFF2-40B4-BE49-F238E27FC236}">
                      <a16:creationId xmlns:a16="http://schemas.microsoft.com/office/drawing/2014/main" id="{65816C0E-5CCD-4243-ABA7-BB7BB5CB8B61}"/>
                    </a:ext>
                  </a:extLst>
                </p:cNvPr>
                <p:cNvGrpSpPr/>
                <p:nvPr/>
              </p:nvGrpSpPr>
              <p:grpSpPr>
                <a:xfrm>
                  <a:off x="7659761" y="3426953"/>
                  <a:ext cx="1010959" cy="665533"/>
                  <a:chOff x="7699517" y="3428997"/>
                  <a:chExt cx="1010959" cy="665533"/>
                </a:xfrm>
              </p:grpSpPr>
              <p:sp>
                <p:nvSpPr>
                  <p:cNvPr id="23" name="Kotak Teks 22">
                    <a:extLst>
                      <a:ext uri="{FF2B5EF4-FFF2-40B4-BE49-F238E27FC236}">
                        <a16:creationId xmlns:a16="http://schemas.microsoft.com/office/drawing/2014/main" id="{B35BE873-7345-4F8B-9E7A-FB2E10BF1FCF}"/>
                      </a:ext>
                    </a:extLst>
                  </p:cNvPr>
                  <p:cNvSpPr txBox="1"/>
                  <p:nvPr/>
                </p:nvSpPr>
                <p:spPr>
                  <a:xfrm>
                    <a:off x="7699517" y="3428997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4</a:t>
                    </a:r>
                  </a:p>
                </p:txBody>
              </p:sp>
              <p:sp>
                <p:nvSpPr>
                  <p:cNvPr id="25" name="Kotak Teks 24">
                    <a:extLst>
                      <a:ext uri="{FF2B5EF4-FFF2-40B4-BE49-F238E27FC236}">
                        <a16:creationId xmlns:a16="http://schemas.microsoft.com/office/drawing/2014/main" id="{DD2B6908-B709-45DF-B868-10A0A8E58D27}"/>
                      </a:ext>
                    </a:extLst>
                  </p:cNvPr>
                  <p:cNvSpPr txBox="1"/>
                  <p:nvPr/>
                </p:nvSpPr>
                <p:spPr>
                  <a:xfrm>
                    <a:off x="8074372" y="3448199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9</a:t>
                    </a:r>
                  </a:p>
                </p:txBody>
              </p:sp>
            </p:grpSp>
          </p:grpSp>
          <p:grpSp>
            <p:nvGrpSpPr>
              <p:cNvPr id="29" name="Grup 28">
                <a:extLst>
                  <a:ext uri="{FF2B5EF4-FFF2-40B4-BE49-F238E27FC236}">
                    <a16:creationId xmlns:a16="http://schemas.microsoft.com/office/drawing/2014/main" id="{F60CCD3C-C1F9-419B-AF2F-F2C6271CE1AC}"/>
                  </a:ext>
                </a:extLst>
              </p:cNvPr>
              <p:cNvGrpSpPr/>
              <p:nvPr/>
            </p:nvGrpSpPr>
            <p:grpSpPr>
              <a:xfrm>
                <a:off x="2588507" y="2579995"/>
                <a:ext cx="1287935" cy="687885"/>
                <a:chOff x="7315199" y="3429000"/>
                <a:chExt cx="1208228" cy="687885"/>
              </a:xfrm>
            </p:grpSpPr>
            <p:sp>
              <p:nvSpPr>
                <p:cNvPr id="30" name="Kotak Teks 29">
                  <a:extLst>
                    <a:ext uri="{FF2B5EF4-FFF2-40B4-BE49-F238E27FC236}">
                      <a16:creationId xmlns:a16="http://schemas.microsoft.com/office/drawing/2014/main" id="{465480E0-0053-4F1C-A8A1-738CBBEC7C96}"/>
                    </a:ext>
                  </a:extLst>
                </p:cNvPr>
                <p:cNvSpPr txBox="1"/>
                <p:nvPr/>
              </p:nvSpPr>
              <p:spPr>
                <a:xfrm>
                  <a:off x="7315199" y="3429000"/>
                  <a:ext cx="490331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  <p:grpSp>
              <p:nvGrpSpPr>
                <p:cNvPr id="31" name="Grup 30">
                  <a:extLst>
                    <a:ext uri="{FF2B5EF4-FFF2-40B4-BE49-F238E27FC236}">
                      <a16:creationId xmlns:a16="http://schemas.microsoft.com/office/drawing/2014/main" id="{A787F0C6-EEC7-4E8B-9EE0-371C6CAEA50E}"/>
                    </a:ext>
                  </a:extLst>
                </p:cNvPr>
                <p:cNvGrpSpPr/>
                <p:nvPr/>
              </p:nvGrpSpPr>
              <p:grpSpPr>
                <a:xfrm>
                  <a:off x="7664918" y="3435611"/>
                  <a:ext cx="858509" cy="681274"/>
                  <a:chOff x="7704674" y="3437655"/>
                  <a:chExt cx="858509" cy="681274"/>
                </a:xfrm>
              </p:grpSpPr>
              <p:sp>
                <p:nvSpPr>
                  <p:cNvPr id="32" name="Kotak Teks 31">
                    <a:extLst>
                      <a:ext uri="{FF2B5EF4-FFF2-40B4-BE49-F238E27FC236}">
                        <a16:creationId xmlns:a16="http://schemas.microsoft.com/office/drawing/2014/main" id="{76953713-D1D8-4851-9BAF-75D5DB2F358E}"/>
                      </a:ext>
                    </a:extLst>
                  </p:cNvPr>
                  <p:cNvSpPr txBox="1"/>
                  <p:nvPr/>
                </p:nvSpPr>
                <p:spPr>
                  <a:xfrm>
                    <a:off x="7704674" y="3437655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6</a:t>
                    </a:r>
                  </a:p>
                </p:txBody>
              </p:sp>
              <p:sp>
                <p:nvSpPr>
                  <p:cNvPr id="33" name="Kotak Teks 32">
                    <a:extLst>
                      <a:ext uri="{FF2B5EF4-FFF2-40B4-BE49-F238E27FC236}">
                        <a16:creationId xmlns:a16="http://schemas.microsoft.com/office/drawing/2014/main" id="{60408115-34BB-41BF-AF2B-D637268505F5}"/>
                      </a:ext>
                    </a:extLst>
                  </p:cNvPr>
                  <p:cNvSpPr txBox="1"/>
                  <p:nvPr/>
                </p:nvSpPr>
                <p:spPr>
                  <a:xfrm>
                    <a:off x="8072852" y="3472598"/>
                    <a:ext cx="490331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5</a:t>
                    </a:r>
                  </a:p>
                </p:txBody>
              </p:sp>
            </p:grpSp>
          </p:grpSp>
        </p:grpSp>
      </p:grpSp>
      <p:sp>
        <p:nvSpPr>
          <p:cNvPr id="40" name="Kotak Teks 39">
            <a:extLst>
              <a:ext uri="{FF2B5EF4-FFF2-40B4-BE49-F238E27FC236}">
                <a16:creationId xmlns:a16="http://schemas.microsoft.com/office/drawing/2014/main" id="{BF59F3C4-391A-4D48-91EF-9E6AF02E18DB}"/>
              </a:ext>
            </a:extLst>
          </p:cNvPr>
          <p:cNvSpPr txBox="1"/>
          <p:nvPr/>
        </p:nvSpPr>
        <p:spPr>
          <a:xfrm>
            <a:off x="2570297" y="3958328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B8235EFB-5A9C-4916-93CC-C9CAB533CF09}"/>
              </a:ext>
            </a:extLst>
          </p:cNvPr>
          <p:cNvSpPr txBox="1"/>
          <p:nvPr/>
        </p:nvSpPr>
        <p:spPr>
          <a:xfrm>
            <a:off x="3272375" y="3950302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8" name="Kotak Teks 47">
            <a:extLst>
              <a:ext uri="{FF2B5EF4-FFF2-40B4-BE49-F238E27FC236}">
                <a16:creationId xmlns:a16="http://schemas.microsoft.com/office/drawing/2014/main" id="{DC242D22-B3D5-418D-918D-AC8D7D4BB5E0}"/>
              </a:ext>
            </a:extLst>
          </p:cNvPr>
          <p:cNvSpPr txBox="1"/>
          <p:nvPr/>
        </p:nvSpPr>
        <p:spPr>
          <a:xfrm>
            <a:off x="2912136" y="3956281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0" name="Kotak Teks 49">
            <a:extLst>
              <a:ext uri="{FF2B5EF4-FFF2-40B4-BE49-F238E27FC236}">
                <a16:creationId xmlns:a16="http://schemas.microsoft.com/office/drawing/2014/main" id="{12588DD7-B515-49B7-BB44-D54E47028EAC}"/>
              </a:ext>
            </a:extLst>
          </p:cNvPr>
          <p:cNvSpPr txBox="1"/>
          <p:nvPr/>
        </p:nvSpPr>
        <p:spPr>
          <a:xfrm>
            <a:off x="5215775" y="2036936"/>
            <a:ext cx="5895131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Caranya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: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kurangkan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setiap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bilangannya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mulai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dari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satuan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ratusan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1844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3" grpId="0"/>
      <p:bldP spid="15" grpId="0"/>
      <p:bldP spid="17" grpId="0"/>
      <p:bldP spid="40" grpId="0"/>
      <p:bldP spid="46" grpId="0"/>
      <p:bldP spid="48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82143FE-51F8-47CD-86FE-3C639C557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78" y="73610"/>
            <a:ext cx="9997041" cy="9276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soal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cerita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berikut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E70138CA-90F4-429C-B480-B4014958440C}"/>
              </a:ext>
            </a:extLst>
          </p:cNvPr>
          <p:cNvSpPr txBox="1"/>
          <p:nvPr/>
        </p:nvSpPr>
        <p:spPr>
          <a:xfrm>
            <a:off x="845142" y="715406"/>
            <a:ext cx="10967021" cy="1129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</a:rPr>
              <a:t>Ayah </a:t>
            </a:r>
            <a:r>
              <a:rPr lang="en-US" sz="2400" dirty="0" err="1">
                <a:solidFill>
                  <a:srgbClr val="002060"/>
                </a:solidFill>
              </a:rPr>
              <a:t>memiliki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ternak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ayam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sebanyak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454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ekor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Ayam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sudah</a:t>
            </a:r>
            <a:r>
              <a:rPr lang="en-US" sz="2400" dirty="0">
                <a:solidFill>
                  <a:srgbClr val="002060"/>
                </a:solidFill>
              </a:rPr>
              <a:t> ayah </a:t>
            </a:r>
            <a:r>
              <a:rPr lang="en-US" sz="2400" dirty="0" err="1">
                <a:solidFill>
                  <a:srgbClr val="002060"/>
                </a:solidFill>
              </a:rPr>
              <a:t>jual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sebanyak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237 </a:t>
            </a:r>
            <a:r>
              <a:rPr lang="en-US" sz="2400" dirty="0" err="1">
                <a:solidFill>
                  <a:srgbClr val="002060"/>
                </a:solidFill>
              </a:rPr>
              <a:t>ekor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Berapa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sisa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ayam</a:t>
            </a:r>
            <a:r>
              <a:rPr lang="en-US" sz="2400" dirty="0">
                <a:solidFill>
                  <a:srgbClr val="002060"/>
                </a:solidFill>
              </a:rPr>
              <a:t> ayah yang </a:t>
            </a:r>
            <a:r>
              <a:rPr lang="en-US" sz="2400" dirty="0" err="1">
                <a:solidFill>
                  <a:srgbClr val="002060"/>
                </a:solidFill>
              </a:rPr>
              <a:t>belum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terjual</a:t>
            </a:r>
            <a:r>
              <a:rPr lang="en-US" sz="24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3B808CD2-2359-4DFB-BA4A-DC9641FD403D}"/>
              </a:ext>
            </a:extLst>
          </p:cNvPr>
          <p:cNvSpPr txBox="1"/>
          <p:nvPr/>
        </p:nvSpPr>
        <p:spPr>
          <a:xfrm>
            <a:off x="768625" y="2030022"/>
            <a:ext cx="249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Cara </a:t>
            </a:r>
            <a:r>
              <a:rPr lang="en-US" sz="2400" b="1" dirty="0" err="1">
                <a:solidFill>
                  <a:srgbClr val="C00000"/>
                </a:solidFill>
              </a:rPr>
              <a:t>panjang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1D114A47-9460-4F3C-9FAE-588CDDDE498F}"/>
              </a:ext>
            </a:extLst>
          </p:cNvPr>
          <p:cNvSpPr txBox="1"/>
          <p:nvPr/>
        </p:nvSpPr>
        <p:spPr>
          <a:xfrm>
            <a:off x="2211205" y="2496453"/>
            <a:ext cx="102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400</a:t>
            </a:r>
          </a:p>
        </p:txBody>
      </p:sp>
      <p:sp>
        <p:nvSpPr>
          <p:cNvPr id="16" name="Kotak Teks 15">
            <a:extLst>
              <a:ext uri="{FF2B5EF4-FFF2-40B4-BE49-F238E27FC236}">
                <a16:creationId xmlns:a16="http://schemas.microsoft.com/office/drawing/2014/main" id="{F09151A5-8433-4065-8946-A5758EF54FA6}"/>
              </a:ext>
            </a:extLst>
          </p:cNvPr>
          <p:cNvSpPr txBox="1"/>
          <p:nvPr/>
        </p:nvSpPr>
        <p:spPr>
          <a:xfrm>
            <a:off x="2201998" y="3086272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200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EAD04FDD-9DBB-4E63-8700-4E3B228BD3EF}"/>
              </a:ext>
            </a:extLst>
          </p:cNvPr>
          <p:cNvSpPr txBox="1"/>
          <p:nvPr/>
        </p:nvSpPr>
        <p:spPr>
          <a:xfrm>
            <a:off x="3561395" y="2465371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50</a:t>
            </a: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16A80304-471D-401F-B05E-9BE48478E0B1}"/>
              </a:ext>
            </a:extLst>
          </p:cNvPr>
          <p:cNvSpPr txBox="1"/>
          <p:nvPr/>
        </p:nvSpPr>
        <p:spPr>
          <a:xfrm>
            <a:off x="3530555" y="3081807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30</a:t>
            </a: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F467210F-E313-468F-B9F5-D89657CEA5A7}"/>
              </a:ext>
            </a:extLst>
          </p:cNvPr>
          <p:cNvSpPr txBox="1"/>
          <p:nvPr/>
        </p:nvSpPr>
        <p:spPr>
          <a:xfrm>
            <a:off x="4841191" y="2411232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4" name="Kotak Teks 23">
            <a:extLst>
              <a:ext uri="{FF2B5EF4-FFF2-40B4-BE49-F238E27FC236}">
                <a16:creationId xmlns:a16="http://schemas.microsoft.com/office/drawing/2014/main" id="{80F18A38-BF43-45F6-8059-5A3197801E40}"/>
              </a:ext>
            </a:extLst>
          </p:cNvPr>
          <p:cNvSpPr txBox="1"/>
          <p:nvPr/>
        </p:nvSpPr>
        <p:spPr>
          <a:xfrm>
            <a:off x="4801526" y="302164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38" name="Kotak Teks 37">
            <a:extLst>
              <a:ext uri="{FF2B5EF4-FFF2-40B4-BE49-F238E27FC236}">
                <a16:creationId xmlns:a16="http://schemas.microsoft.com/office/drawing/2014/main" id="{98AF1308-FA1E-44FC-922D-B23D62234903}"/>
              </a:ext>
            </a:extLst>
          </p:cNvPr>
          <p:cNvSpPr txBox="1"/>
          <p:nvPr/>
        </p:nvSpPr>
        <p:spPr>
          <a:xfrm>
            <a:off x="1792383" y="4625683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=</a:t>
            </a:r>
          </a:p>
        </p:txBody>
      </p:sp>
      <p:sp>
        <p:nvSpPr>
          <p:cNvPr id="42" name="Kotak Teks 41">
            <a:extLst>
              <a:ext uri="{FF2B5EF4-FFF2-40B4-BE49-F238E27FC236}">
                <a16:creationId xmlns:a16="http://schemas.microsoft.com/office/drawing/2014/main" id="{A34B350B-5543-477A-92A2-BEA4267B4566}"/>
              </a:ext>
            </a:extLst>
          </p:cNvPr>
          <p:cNvSpPr txBox="1"/>
          <p:nvPr/>
        </p:nvSpPr>
        <p:spPr>
          <a:xfrm>
            <a:off x="4707694" y="3847362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08290E40-3CB5-4AC6-BA30-899CC506DBEB}"/>
              </a:ext>
            </a:extLst>
          </p:cNvPr>
          <p:cNvSpPr txBox="1"/>
          <p:nvPr/>
        </p:nvSpPr>
        <p:spPr>
          <a:xfrm>
            <a:off x="3500555" y="3813401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48" name="Kotak Teks 47">
            <a:extLst>
              <a:ext uri="{FF2B5EF4-FFF2-40B4-BE49-F238E27FC236}">
                <a16:creationId xmlns:a16="http://schemas.microsoft.com/office/drawing/2014/main" id="{02536536-3E66-4589-9EE3-A41C543ED31A}"/>
              </a:ext>
            </a:extLst>
          </p:cNvPr>
          <p:cNvSpPr txBox="1"/>
          <p:nvPr/>
        </p:nvSpPr>
        <p:spPr>
          <a:xfrm>
            <a:off x="2239415" y="3857961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200</a:t>
            </a:r>
          </a:p>
        </p:txBody>
      </p:sp>
      <p:sp>
        <p:nvSpPr>
          <p:cNvPr id="54" name="Kotak Teks 53">
            <a:extLst>
              <a:ext uri="{FF2B5EF4-FFF2-40B4-BE49-F238E27FC236}">
                <a16:creationId xmlns:a16="http://schemas.microsoft.com/office/drawing/2014/main" id="{70162289-7D76-458F-B6BC-FD3691041F28}"/>
              </a:ext>
            </a:extLst>
          </p:cNvPr>
          <p:cNvSpPr txBox="1"/>
          <p:nvPr/>
        </p:nvSpPr>
        <p:spPr>
          <a:xfrm rot="1502629">
            <a:off x="3738079" y="2434323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56" name="Kotak Teks 55">
            <a:extLst>
              <a:ext uri="{FF2B5EF4-FFF2-40B4-BE49-F238E27FC236}">
                <a16:creationId xmlns:a16="http://schemas.microsoft.com/office/drawing/2014/main" id="{AB62C3FF-3786-4934-B834-F50C36EEE805}"/>
              </a:ext>
            </a:extLst>
          </p:cNvPr>
          <p:cNvSpPr txBox="1"/>
          <p:nvPr/>
        </p:nvSpPr>
        <p:spPr>
          <a:xfrm>
            <a:off x="4766181" y="2162244"/>
            <a:ext cx="569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58" name="Kotak Teks 57">
            <a:extLst>
              <a:ext uri="{FF2B5EF4-FFF2-40B4-BE49-F238E27FC236}">
                <a16:creationId xmlns:a16="http://schemas.microsoft.com/office/drawing/2014/main" id="{4B0A77FC-DED4-420F-9CB7-F9062ED72123}"/>
              </a:ext>
            </a:extLst>
          </p:cNvPr>
          <p:cNvSpPr txBox="1"/>
          <p:nvPr/>
        </p:nvSpPr>
        <p:spPr>
          <a:xfrm rot="1834155">
            <a:off x="4852492" y="2420069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95CC6D32-087F-490D-A8FA-08D432766ACC}"/>
              </a:ext>
            </a:extLst>
          </p:cNvPr>
          <p:cNvSpPr txBox="1"/>
          <p:nvPr/>
        </p:nvSpPr>
        <p:spPr>
          <a:xfrm>
            <a:off x="3664503" y="2108969"/>
            <a:ext cx="569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6" name="Kotak Teks 65">
            <a:extLst>
              <a:ext uri="{FF2B5EF4-FFF2-40B4-BE49-F238E27FC236}">
                <a16:creationId xmlns:a16="http://schemas.microsoft.com/office/drawing/2014/main" id="{CE046B84-9AE1-4159-91ED-C650E58B1BC9}"/>
              </a:ext>
            </a:extLst>
          </p:cNvPr>
          <p:cNvSpPr txBox="1"/>
          <p:nvPr/>
        </p:nvSpPr>
        <p:spPr>
          <a:xfrm>
            <a:off x="2239415" y="4631544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217</a:t>
            </a:r>
          </a:p>
        </p:txBody>
      </p:sp>
      <p:sp>
        <p:nvSpPr>
          <p:cNvPr id="68" name="Kotak Teks 67">
            <a:extLst>
              <a:ext uri="{FF2B5EF4-FFF2-40B4-BE49-F238E27FC236}">
                <a16:creationId xmlns:a16="http://schemas.microsoft.com/office/drawing/2014/main" id="{3804EB29-05ED-493C-B7F0-B28C79582BC6}"/>
              </a:ext>
            </a:extLst>
          </p:cNvPr>
          <p:cNvSpPr txBox="1"/>
          <p:nvPr/>
        </p:nvSpPr>
        <p:spPr>
          <a:xfrm>
            <a:off x="7494104" y="2028402"/>
            <a:ext cx="249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Cara </a:t>
            </a:r>
            <a:r>
              <a:rPr lang="en-US" sz="2400" b="1" dirty="0" err="1">
                <a:solidFill>
                  <a:srgbClr val="C00000"/>
                </a:solidFill>
              </a:rPr>
              <a:t>pendek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</p:txBody>
      </p:sp>
      <p:grpSp>
        <p:nvGrpSpPr>
          <p:cNvPr id="27" name="Grup 26">
            <a:extLst>
              <a:ext uri="{FF2B5EF4-FFF2-40B4-BE49-F238E27FC236}">
                <a16:creationId xmlns:a16="http://schemas.microsoft.com/office/drawing/2014/main" id="{86A58C78-ABD9-4131-9673-13A94ED95AB5}"/>
              </a:ext>
            </a:extLst>
          </p:cNvPr>
          <p:cNvGrpSpPr/>
          <p:nvPr/>
        </p:nvGrpSpPr>
        <p:grpSpPr>
          <a:xfrm>
            <a:off x="7862629" y="2643863"/>
            <a:ext cx="1725318" cy="1341898"/>
            <a:chOff x="7942282" y="2606794"/>
            <a:chExt cx="1725318" cy="1341898"/>
          </a:xfrm>
        </p:grpSpPr>
        <p:grpSp>
          <p:nvGrpSpPr>
            <p:cNvPr id="25" name="Grup 24">
              <a:extLst>
                <a:ext uri="{FF2B5EF4-FFF2-40B4-BE49-F238E27FC236}">
                  <a16:creationId xmlns:a16="http://schemas.microsoft.com/office/drawing/2014/main" id="{30ECC0E2-99A5-459C-BBFA-6F66E6C63217}"/>
                </a:ext>
              </a:extLst>
            </p:cNvPr>
            <p:cNvGrpSpPr/>
            <p:nvPr/>
          </p:nvGrpSpPr>
          <p:grpSpPr>
            <a:xfrm>
              <a:off x="7942282" y="2606794"/>
              <a:ext cx="1239030" cy="1239470"/>
              <a:chOff x="7878520" y="2607599"/>
              <a:chExt cx="1239030" cy="1239470"/>
            </a:xfrm>
          </p:grpSpPr>
          <p:grpSp>
            <p:nvGrpSpPr>
              <p:cNvPr id="77" name="Grup 76">
                <a:extLst>
                  <a:ext uri="{FF2B5EF4-FFF2-40B4-BE49-F238E27FC236}">
                    <a16:creationId xmlns:a16="http://schemas.microsoft.com/office/drawing/2014/main" id="{19975A96-BC78-40EB-9659-7D9AC64E830B}"/>
                  </a:ext>
                </a:extLst>
              </p:cNvPr>
              <p:cNvGrpSpPr/>
              <p:nvPr/>
            </p:nvGrpSpPr>
            <p:grpSpPr>
              <a:xfrm>
                <a:off x="7878520" y="2607599"/>
                <a:ext cx="1239029" cy="674287"/>
                <a:chOff x="8541130" y="3873364"/>
                <a:chExt cx="1239029" cy="674287"/>
              </a:xfrm>
            </p:grpSpPr>
            <p:sp>
              <p:nvSpPr>
                <p:cNvPr id="72" name="Kotak Teks 71">
                  <a:extLst>
                    <a:ext uri="{FF2B5EF4-FFF2-40B4-BE49-F238E27FC236}">
                      <a16:creationId xmlns:a16="http://schemas.microsoft.com/office/drawing/2014/main" id="{96ECD6DB-7934-4D7B-B586-B6919BD6031C}"/>
                    </a:ext>
                  </a:extLst>
                </p:cNvPr>
                <p:cNvSpPr txBox="1"/>
                <p:nvPr/>
              </p:nvSpPr>
              <p:spPr>
                <a:xfrm>
                  <a:off x="8541130" y="3884585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4</a:t>
                  </a:r>
                </a:p>
              </p:txBody>
            </p:sp>
            <p:sp>
              <p:nvSpPr>
                <p:cNvPr id="74" name="Kotak Teks 73">
                  <a:extLst>
                    <a:ext uri="{FF2B5EF4-FFF2-40B4-BE49-F238E27FC236}">
                      <a16:creationId xmlns:a16="http://schemas.microsoft.com/office/drawing/2014/main" id="{A3418485-F6B4-433C-9D76-0F20FCB246B8}"/>
                    </a:ext>
                  </a:extLst>
                </p:cNvPr>
                <p:cNvSpPr txBox="1"/>
                <p:nvPr/>
              </p:nvSpPr>
              <p:spPr>
                <a:xfrm>
                  <a:off x="8915480" y="3873364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5</a:t>
                  </a:r>
                </a:p>
              </p:txBody>
            </p:sp>
            <p:sp>
              <p:nvSpPr>
                <p:cNvPr id="76" name="Kotak Teks 75">
                  <a:extLst>
                    <a:ext uri="{FF2B5EF4-FFF2-40B4-BE49-F238E27FC236}">
                      <a16:creationId xmlns:a16="http://schemas.microsoft.com/office/drawing/2014/main" id="{591309C9-400E-49FB-95C2-68BC581A6C9E}"/>
                    </a:ext>
                  </a:extLst>
                </p:cNvPr>
                <p:cNvSpPr txBox="1"/>
                <p:nvPr/>
              </p:nvSpPr>
              <p:spPr>
                <a:xfrm>
                  <a:off x="9289830" y="3901320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78" name="Grup 77">
                <a:extLst>
                  <a:ext uri="{FF2B5EF4-FFF2-40B4-BE49-F238E27FC236}">
                    <a16:creationId xmlns:a16="http://schemas.microsoft.com/office/drawing/2014/main" id="{C1EE84BB-2B69-4F28-9ABE-ED6B5966094F}"/>
                  </a:ext>
                </a:extLst>
              </p:cNvPr>
              <p:cNvGrpSpPr/>
              <p:nvPr/>
            </p:nvGrpSpPr>
            <p:grpSpPr>
              <a:xfrm>
                <a:off x="7878520" y="3172782"/>
                <a:ext cx="1239030" cy="674287"/>
                <a:chOff x="8541130" y="3873364"/>
                <a:chExt cx="1239030" cy="674287"/>
              </a:xfrm>
            </p:grpSpPr>
            <p:sp>
              <p:nvSpPr>
                <p:cNvPr id="79" name="Kotak Teks 78">
                  <a:extLst>
                    <a:ext uri="{FF2B5EF4-FFF2-40B4-BE49-F238E27FC236}">
                      <a16:creationId xmlns:a16="http://schemas.microsoft.com/office/drawing/2014/main" id="{C5B1783E-BB19-45F0-A594-E0571F837F72}"/>
                    </a:ext>
                  </a:extLst>
                </p:cNvPr>
                <p:cNvSpPr txBox="1"/>
                <p:nvPr/>
              </p:nvSpPr>
              <p:spPr>
                <a:xfrm>
                  <a:off x="8541130" y="3884585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2</a:t>
                  </a:r>
                </a:p>
              </p:txBody>
            </p:sp>
            <p:sp>
              <p:nvSpPr>
                <p:cNvPr id="80" name="Kotak Teks 79">
                  <a:extLst>
                    <a:ext uri="{FF2B5EF4-FFF2-40B4-BE49-F238E27FC236}">
                      <a16:creationId xmlns:a16="http://schemas.microsoft.com/office/drawing/2014/main" id="{7520BF67-794F-4D2C-9C26-641CC72A06DB}"/>
                    </a:ext>
                  </a:extLst>
                </p:cNvPr>
                <p:cNvSpPr txBox="1"/>
                <p:nvPr/>
              </p:nvSpPr>
              <p:spPr>
                <a:xfrm>
                  <a:off x="8915480" y="3873364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3</a:t>
                  </a:r>
                </a:p>
              </p:txBody>
            </p:sp>
            <p:sp>
              <p:nvSpPr>
                <p:cNvPr id="81" name="Kotak Teks 80">
                  <a:extLst>
                    <a:ext uri="{FF2B5EF4-FFF2-40B4-BE49-F238E27FC236}">
                      <a16:creationId xmlns:a16="http://schemas.microsoft.com/office/drawing/2014/main" id="{A8943025-AB60-43E4-9D7B-B3ABF97108E4}"/>
                    </a:ext>
                  </a:extLst>
                </p:cNvPr>
                <p:cNvSpPr txBox="1"/>
                <p:nvPr/>
              </p:nvSpPr>
              <p:spPr>
                <a:xfrm>
                  <a:off x="9215332" y="3901320"/>
                  <a:ext cx="56482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7</a:t>
                  </a:r>
                </a:p>
              </p:txBody>
            </p:sp>
          </p:grpSp>
        </p:grpSp>
        <p:sp>
          <p:nvSpPr>
            <p:cNvPr id="83" name="Kotak Teks 82">
              <a:extLst>
                <a:ext uri="{FF2B5EF4-FFF2-40B4-BE49-F238E27FC236}">
                  <a16:creationId xmlns:a16="http://schemas.microsoft.com/office/drawing/2014/main" id="{FBA74436-43D3-44E0-A2C7-A95DDC938AFA}"/>
                </a:ext>
              </a:extLst>
            </p:cNvPr>
            <p:cNvSpPr txBox="1"/>
            <p:nvPr/>
          </p:nvSpPr>
          <p:spPr>
            <a:xfrm>
              <a:off x="7971321" y="3302361"/>
              <a:ext cx="16962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7030A0"/>
                  </a:solidFill>
                </a:rPr>
                <a:t>____ _</a:t>
              </a:r>
            </a:p>
          </p:txBody>
        </p:sp>
      </p:grpSp>
      <p:sp>
        <p:nvSpPr>
          <p:cNvPr id="85" name="Kotak Teks 84">
            <a:extLst>
              <a:ext uri="{FF2B5EF4-FFF2-40B4-BE49-F238E27FC236}">
                <a16:creationId xmlns:a16="http://schemas.microsoft.com/office/drawing/2014/main" id="{9FCF2FC1-A786-4DFD-81C1-415A406804DB}"/>
              </a:ext>
            </a:extLst>
          </p:cNvPr>
          <p:cNvSpPr txBox="1"/>
          <p:nvPr/>
        </p:nvSpPr>
        <p:spPr>
          <a:xfrm>
            <a:off x="8627219" y="388017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87" name="Kotak Teks 86">
            <a:extLst>
              <a:ext uri="{FF2B5EF4-FFF2-40B4-BE49-F238E27FC236}">
                <a16:creationId xmlns:a16="http://schemas.microsoft.com/office/drawing/2014/main" id="{962AC8E3-60FE-45C3-A299-3C3358AF5E2A}"/>
              </a:ext>
            </a:extLst>
          </p:cNvPr>
          <p:cNvSpPr txBox="1"/>
          <p:nvPr/>
        </p:nvSpPr>
        <p:spPr>
          <a:xfrm>
            <a:off x="8252870" y="388017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89" name="Kotak Teks 88">
            <a:extLst>
              <a:ext uri="{FF2B5EF4-FFF2-40B4-BE49-F238E27FC236}">
                <a16:creationId xmlns:a16="http://schemas.microsoft.com/office/drawing/2014/main" id="{2AF5620E-C075-4B08-AA04-8747EF0B74CE}"/>
              </a:ext>
            </a:extLst>
          </p:cNvPr>
          <p:cNvSpPr txBox="1"/>
          <p:nvPr/>
        </p:nvSpPr>
        <p:spPr>
          <a:xfrm>
            <a:off x="7878520" y="3866718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93" name="Kotak Teks 92">
            <a:extLst>
              <a:ext uri="{FF2B5EF4-FFF2-40B4-BE49-F238E27FC236}">
                <a16:creationId xmlns:a16="http://schemas.microsoft.com/office/drawing/2014/main" id="{27B3E533-1E86-403C-B20B-CD3512F2B47D}"/>
              </a:ext>
            </a:extLst>
          </p:cNvPr>
          <p:cNvSpPr txBox="1"/>
          <p:nvPr/>
        </p:nvSpPr>
        <p:spPr>
          <a:xfrm rot="1190356">
            <a:off x="8234208" y="2665703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95" name="Kotak Teks 94">
            <a:extLst>
              <a:ext uri="{FF2B5EF4-FFF2-40B4-BE49-F238E27FC236}">
                <a16:creationId xmlns:a16="http://schemas.microsoft.com/office/drawing/2014/main" id="{348E5D54-ECEE-4E66-B3A7-13DF77AC7BCE}"/>
              </a:ext>
            </a:extLst>
          </p:cNvPr>
          <p:cNvSpPr txBox="1"/>
          <p:nvPr/>
        </p:nvSpPr>
        <p:spPr>
          <a:xfrm>
            <a:off x="8547704" y="2513797"/>
            <a:ext cx="569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97" name="Kotak Teks 96">
            <a:extLst>
              <a:ext uri="{FF2B5EF4-FFF2-40B4-BE49-F238E27FC236}">
                <a16:creationId xmlns:a16="http://schemas.microsoft.com/office/drawing/2014/main" id="{30E7B41A-111E-411A-8517-A3AB726EB9ED}"/>
              </a:ext>
            </a:extLst>
          </p:cNvPr>
          <p:cNvSpPr txBox="1"/>
          <p:nvPr/>
        </p:nvSpPr>
        <p:spPr>
          <a:xfrm flipH="1">
            <a:off x="8262820" y="2471450"/>
            <a:ext cx="31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8" name="Kotak Teks 97">
            <a:extLst>
              <a:ext uri="{FF2B5EF4-FFF2-40B4-BE49-F238E27FC236}">
                <a16:creationId xmlns:a16="http://schemas.microsoft.com/office/drawing/2014/main" id="{9B2417FE-5A17-47CD-A035-2D4AD1D5DE1D}"/>
              </a:ext>
            </a:extLst>
          </p:cNvPr>
          <p:cNvSpPr txBox="1"/>
          <p:nvPr/>
        </p:nvSpPr>
        <p:spPr>
          <a:xfrm>
            <a:off x="1097478" y="5277645"/>
            <a:ext cx="10654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Jadi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sisa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ayam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>
                <a:solidFill>
                  <a:srgbClr val="002060"/>
                </a:solidFill>
              </a:rPr>
              <a:t>ayam </a:t>
            </a:r>
            <a:r>
              <a:rPr lang="en-US" sz="2400" dirty="0">
                <a:solidFill>
                  <a:srgbClr val="002060"/>
                </a:solidFill>
              </a:rPr>
              <a:t>yang </a:t>
            </a:r>
            <a:r>
              <a:rPr lang="en-US" sz="2400" dirty="0" err="1">
                <a:solidFill>
                  <a:srgbClr val="002060"/>
                </a:solidFill>
              </a:rPr>
              <a:t>belum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terjual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adalah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217 </a:t>
            </a:r>
            <a:r>
              <a:rPr lang="en-US" sz="2400" dirty="0" err="1">
                <a:solidFill>
                  <a:srgbClr val="002060"/>
                </a:solidFill>
              </a:rPr>
              <a:t>ekor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</p:txBody>
      </p:sp>
      <p:grpSp>
        <p:nvGrpSpPr>
          <p:cNvPr id="23" name="Grup 22">
            <a:extLst>
              <a:ext uri="{FF2B5EF4-FFF2-40B4-BE49-F238E27FC236}">
                <a16:creationId xmlns:a16="http://schemas.microsoft.com/office/drawing/2014/main" id="{CD81284E-212B-487B-87BF-7D21D02C1EFC}"/>
              </a:ext>
            </a:extLst>
          </p:cNvPr>
          <p:cNvGrpSpPr/>
          <p:nvPr/>
        </p:nvGrpSpPr>
        <p:grpSpPr>
          <a:xfrm>
            <a:off x="746855" y="2466192"/>
            <a:ext cx="5297552" cy="2043639"/>
            <a:chOff x="846024" y="2531382"/>
            <a:chExt cx="5297552" cy="2043639"/>
          </a:xfrm>
        </p:grpSpPr>
        <p:sp>
          <p:nvSpPr>
            <p:cNvPr id="34" name="Kotak Teks 33">
              <a:extLst>
                <a:ext uri="{FF2B5EF4-FFF2-40B4-BE49-F238E27FC236}">
                  <a16:creationId xmlns:a16="http://schemas.microsoft.com/office/drawing/2014/main" id="{712028A0-1E5D-4097-8622-C1148E9AD35D}"/>
                </a:ext>
              </a:extLst>
            </p:cNvPr>
            <p:cNvSpPr txBox="1"/>
            <p:nvPr/>
          </p:nvSpPr>
          <p:spPr>
            <a:xfrm>
              <a:off x="846024" y="3348474"/>
              <a:ext cx="5297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7030A0"/>
                  </a:solidFill>
                </a:rPr>
                <a:t>____________________ _</a:t>
              </a:r>
            </a:p>
          </p:txBody>
        </p:sp>
        <p:grpSp>
          <p:nvGrpSpPr>
            <p:cNvPr id="21" name="Grup 20">
              <a:extLst>
                <a:ext uri="{FF2B5EF4-FFF2-40B4-BE49-F238E27FC236}">
                  <a16:creationId xmlns:a16="http://schemas.microsoft.com/office/drawing/2014/main" id="{967DF408-E0EF-4624-9EB8-CE85FB1CF957}"/>
                </a:ext>
              </a:extLst>
            </p:cNvPr>
            <p:cNvGrpSpPr/>
            <p:nvPr/>
          </p:nvGrpSpPr>
          <p:grpSpPr>
            <a:xfrm>
              <a:off x="846024" y="2531382"/>
              <a:ext cx="4731722" cy="2043639"/>
              <a:chOff x="818609" y="2505867"/>
              <a:chExt cx="4731722" cy="2043639"/>
            </a:xfrm>
          </p:grpSpPr>
          <p:sp>
            <p:nvSpPr>
              <p:cNvPr id="40" name="Kotak Teks 39">
                <a:extLst>
                  <a:ext uri="{FF2B5EF4-FFF2-40B4-BE49-F238E27FC236}">
                    <a16:creationId xmlns:a16="http://schemas.microsoft.com/office/drawing/2014/main" id="{0E55B45C-3967-4051-B9F0-E1E282164AEE}"/>
                  </a:ext>
                </a:extLst>
              </p:cNvPr>
              <p:cNvSpPr txBox="1"/>
              <p:nvPr/>
            </p:nvSpPr>
            <p:spPr>
              <a:xfrm>
                <a:off x="1808903" y="3903175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=</a:t>
                </a:r>
              </a:p>
            </p:txBody>
          </p:sp>
          <p:sp>
            <p:nvSpPr>
              <p:cNvPr id="50" name="Kotak Teks 49">
                <a:extLst>
                  <a:ext uri="{FF2B5EF4-FFF2-40B4-BE49-F238E27FC236}">
                    <a16:creationId xmlns:a16="http://schemas.microsoft.com/office/drawing/2014/main" id="{DBE6F6AC-1824-4C03-A5A5-52C6451CBA72}"/>
                  </a:ext>
                </a:extLst>
              </p:cNvPr>
              <p:cNvSpPr txBox="1"/>
              <p:nvPr/>
            </p:nvSpPr>
            <p:spPr>
              <a:xfrm>
                <a:off x="3114152" y="3872393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+</a:t>
                </a:r>
              </a:p>
            </p:txBody>
          </p:sp>
          <p:sp>
            <p:nvSpPr>
              <p:cNvPr id="52" name="Kotak Teks 51">
                <a:extLst>
                  <a:ext uri="{FF2B5EF4-FFF2-40B4-BE49-F238E27FC236}">
                    <a16:creationId xmlns:a16="http://schemas.microsoft.com/office/drawing/2014/main" id="{67235A33-A707-452F-AD37-A8A2B9C4FADD}"/>
                  </a:ext>
                </a:extLst>
              </p:cNvPr>
              <p:cNvSpPr txBox="1"/>
              <p:nvPr/>
            </p:nvSpPr>
            <p:spPr>
              <a:xfrm>
                <a:off x="4214615" y="3887037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+</a:t>
                </a:r>
              </a:p>
            </p:txBody>
          </p:sp>
          <p:grpSp>
            <p:nvGrpSpPr>
              <p:cNvPr id="19" name="Grup 18">
                <a:extLst>
                  <a:ext uri="{FF2B5EF4-FFF2-40B4-BE49-F238E27FC236}">
                    <a16:creationId xmlns:a16="http://schemas.microsoft.com/office/drawing/2014/main" id="{E7221E06-315C-4A88-9DD4-91F092B5D2F8}"/>
                  </a:ext>
                </a:extLst>
              </p:cNvPr>
              <p:cNvGrpSpPr/>
              <p:nvPr/>
            </p:nvGrpSpPr>
            <p:grpSpPr>
              <a:xfrm>
                <a:off x="818609" y="2505867"/>
                <a:ext cx="4731722" cy="1402850"/>
                <a:chOff x="742447" y="2455017"/>
                <a:chExt cx="4731722" cy="1402850"/>
              </a:xfrm>
            </p:grpSpPr>
            <p:sp>
              <p:nvSpPr>
                <p:cNvPr id="32" name="Kotak Teks 31">
                  <a:extLst>
                    <a:ext uri="{FF2B5EF4-FFF2-40B4-BE49-F238E27FC236}">
                      <a16:creationId xmlns:a16="http://schemas.microsoft.com/office/drawing/2014/main" id="{8AEBE515-55C2-4EA0-BAA7-F2BBE2925B4B}"/>
                    </a:ext>
                  </a:extLst>
                </p:cNvPr>
                <p:cNvSpPr txBox="1"/>
                <p:nvPr/>
              </p:nvSpPr>
              <p:spPr>
                <a:xfrm>
                  <a:off x="4186882" y="3135113"/>
                  <a:ext cx="41001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+</a:t>
                  </a:r>
                </a:p>
              </p:txBody>
            </p:sp>
            <p:grpSp>
              <p:nvGrpSpPr>
                <p:cNvPr id="17" name="Grup 16">
                  <a:extLst>
                    <a:ext uri="{FF2B5EF4-FFF2-40B4-BE49-F238E27FC236}">
                      <a16:creationId xmlns:a16="http://schemas.microsoft.com/office/drawing/2014/main" id="{71C7EFB8-65B4-4496-9A64-56CF6961191A}"/>
                    </a:ext>
                  </a:extLst>
                </p:cNvPr>
                <p:cNvGrpSpPr/>
                <p:nvPr/>
              </p:nvGrpSpPr>
              <p:grpSpPr>
                <a:xfrm>
                  <a:off x="742447" y="2455017"/>
                  <a:ext cx="4731722" cy="1402850"/>
                  <a:chOff x="809235" y="2386745"/>
                  <a:chExt cx="4731722" cy="1402850"/>
                </a:xfrm>
              </p:grpSpPr>
              <p:sp>
                <p:nvSpPr>
                  <p:cNvPr id="8" name="Kotak Teks 7">
                    <a:extLst>
                      <a:ext uri="{FF2B5EF4-FFF2-40B4-BE49-F238E27FC236}">
                        <a16:creationId xmlns:a16="http://schemas.microsoft.com/office/drawing/2014/main" id="{042E17B6-D85D-480D-834B-10E8F70C9DB1}"/>
                      </a:ext>
                    </a:extLst>
                  </p:cNvPr>
                  <p:cNvSpPr txBox="1"/>
                  <p:nvPr/>
                </p:nvSpPr>
                <p:spPr>
                  <a:xfrm>
                    <a:off x="821104" y="3121584"/>
                    <a:ext cx="1060174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237</a:t>
                    </a:r>
                  </a:p>
                </p:txBody>
              </p:sp>
              <p:sp>
                <p:nvSpPr>
                  <p:cNvPr id="10" name="Kotak Teks 9">
                    <a:extLst>
                      <a:ext uri="{FF2B5EF4-FFF2-40B4-BE49-F238E27FC236}">
                        <a16:creationId xmlns:a16="http://schemas.microsoft.com/office/drawing/2014/main" id="{C3109888-AC87-4737-8DAF-76D49834803E}"/>
                      </a:ext>
                    </a:extLst>
                  </p:cNvPr>
                  <p:cNvSpPr txBox="1"/>
                  <p:nvPr/>
                </p:nvSpPr>
                <p:spPr>
                  <a:xfrm>
                    <a:off x="1832109" y="2505669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=</a:t>
                    </a:r>
                  </a:p>
                </p:txBody>
              </p:sp>
              <p:sp>
                <p:nvSpPr>
                  <p:cNvPr id="12" name="Kotak Teks 11">
                    <a:extLst>
                      <a:ext uri="{FF2B5EF4-FFF2-40B4-BE49-F238E27FC236}">
                        <a16:creationId xmlns:a16="http://schemas.microsoft.com/office/drawing/2014/main" id="{FE4A5DAF-4028-4EBF-B23A-1E3A724FC9BB}"/>
                      </a:ext>
                    </a:extLst>
                  </p:cNvPr>
                  <p:cNvSpPr txBox="1"/>
                  <p:nvPr/>
                </p:nvSpPr>
                <p:spPr>
                  <a:xfrm>
                    <a:off x="1844090" y="3082382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=</a:t>
                    </a:r>
                  </a:p>
                </p:txBody>
              </p:sp>
              <p:sp>
                <p:nvSpPr>
                  <p:cNvPr id="26" name="Kotak Teks 25">
                    <a:extLst>
                      <a:ext uri="{FF2B5EF4-FFF2-40B4-BE49-F238E27FC236}">
                        <a16:creationId xmlns:a16="http://schemas.microsoft.com/office/drawing/2014/main" id="{A8CF6E50-9D0E-4CB7-83FA-0F9A10FAD4D7}"/>
                      </a:ext>
                    </a:extLst>
                  </p:cNvPr>
                  <p:cNvSpPr txBox="1"/>
                  <p:nvPr/>
                </p:nvSpPr>
                <p:spPr>
                  <a:xfrm>
                    <a:off x="4224080" y="2493602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28" name="Kotak Teks 27">
                    <a:extLst>
                      <a:ext uri="{FF2B5EF4-FFF2-40B4-BE49-F238E27FC236}">
                        <a16:creationId xmlns:a16="http://schemas.microsoft.com/office/drawing/2014/main" id="{BB2E2832-6806-411F-B959-8A3EB4C57BAC}"/>
                      </a:ext>
                    </a:extLst>
                  </p:cNvPr>
                  <p:cNvSpPr txBox="1"/>
                  <p:nvPr/>
                </p:nvSpPr>
                <p:spPr>
                  <a:xfrm>
                    <a:off x="3100999" y="3143264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30" name="Kotak Teks 29">
                    <a:extLst>
                      <a:ext uri="{FF2B5EF4-FFF2-40B4-BE49-F238E27FC236}">
                        <a16:creationId xmlns:a16="http://schemas.microsoft.com/office/drawing/2014/main" id="{CCCC145F-65AE-46EC-B725-490909DDDAA8}"/>
                      </a:ext>
                    </a:extLst>
                  </p:cNvPr>
                  <p:cNvSpPr txBox="1"/>
                  <p:nvPr/>
                </p:nvSpPr>
                <p:spPr>
                  <a:xfrm>
                    <a:off x="3148092" y="2500003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5" name="Kotak Teks 4">
                    <a:extLst>
                      <a:ext uri="{FF2B5EF4-FFF2-40B4-BE49-F238E27FC236}">
                        <a16:creationId xmlns:a16="http://schemas.microsoft.com/office/drawing/2014/main" id="{511790C1-7E2D-4708-BE12-DF05B18FE5FD}"/>
                      </a:ext>
                    </a:extLst>
                  </p:cNvPr>
                  <p:cNvSpPr txBox="1"/>
                  <p:nvPr/>
                </p:nvSpPr>
                <p:spPr>
                  <a:xfrm>
                    <a:off x="3636695" y="2471882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7" name="Kotak Teks 6">
                    <a:extLst>
                      <a:ext uri="{FF2B5EF4-FFF2-40B4-BE49-F238E27FC236}">
                        <a16:creationId xmlns:a16="http://schemas.microsoft.com/office/drawing/2014/main" id="{0878021E-AFF7-4A91-9BAA-EC994CA503AF}"/>
                      </a:ext>
                    </a:extLst>
                  </p:cNvPr>
                  <p:cNvSpPr txBox="1"/>
                  <p:nvPr/>
                </p:nvSpPr>
                <p:spPr>
                  <a:xfrm>
                    <a:off x="2401838" y="3069368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9" name="Kotak Teks 8">
                    <a:extLst>
                      <a:ext uri="{FF2B5EF4-FFF2-40B4-BE49-F238E27FC236}">
                        <a16:creationId xmlns:a16="http://schemas.microsoft.com/office/drawing/2014/main" id="{A45C42D4-834E-4AF2-815D-7A041528C59B}"/>
                      </a:ext>
                    </a:extLst>
                  </p:cNvPr>
                  <p:cNvSpPr txBox="1"/>
                  <p:nvPr/>
                </p:nvSpPr>
                <p:spPr>
                  <a:xfrm>
                    <a:off x="4697897" y="2386745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1" name="Kotak Teks 10">
                    <a:extLst>
                      <a:ext uri="{FF2B5EF4-FFF2-40B4-BE49-F238E27FC236}">
                        <a16:creationId xmlns:a16="http://schemas.microsoft.com/office/drawing/2014/main" id="{649D0D8F-91BC-49F1-816F-8CD5D630B95A}"/>
                      </a:ext>
                    </a:extLst>
                  </p:cNvPr>
                  <p:cNvSpPr txBox="1"/>
                  <p:nvPr/>
                </p:nvSpPr>
                <p:spPr>
                  <a:xfrm>
                    <a:off x="4734529" y="3016490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3" name="Kotak Teks 12">
                    <a:extLst>
                      <a:ext uri="{FF2B5EF4-FFF2-40B4-BE49-F238E27FC236}">
                        <a16:creationId xmlns:a16="http://schemas.microsoft.com/office/drawing/2014/main" id="{FFE6BC4C-BC51-4FB8-B11D-CD2A0337E11E}"/>
                      </a:ext>
                    </a:extLst>
                  </p:cNvPr>
                  <p:cNvSpPr txBox="1"/>
                  <p:nvPr/>
                </p:nvSpPr>
                <p:spPr>
                  <a:xfrm>
                    <a:off x="2421112" y="2468446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5" name="Kotak Teks 14">
                    <a:extLst>
                      <a:ext uri="{FF2B5EF4-FFF2-40B4-BE49-F238E27FC236}">
                        <a16:creationId xmlns:a16="http://schemas.microsoft.com/office/drawing/2014/main" id="{F046D192-A12F-467D-8930-2EF51135674A}"/>
                      </a:ext>
                    </a:extLst>
                  </p:cNvPr>
                  <p:cNvSpPr txBox="1"/>
                  <p:nvPr/>
                </p:nvSpPr>
                <p:spPr>
                  <a:xfrm>
                    <a:off x="3599314" y="3053380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86" name="Kotak Teks 85">
                    <a:extLst>
                      <a:ext uri="{FF2B5EF4-FFF2-40B4-BE49-F238E27FC236}">
                        <a16:creationId xmlns:a16="http://schemas.microsoft.com/office/drawing/2014/main" id="{FCD22AD9-DE13-4454-87CB-587945A16B6E}"/>
                      </a:ext>
                    </a:extLst>
                  </p:cNvPr>
                  <p:cNvSpPr txBox="1"/>
                  <p:nvPr/>
                </p:nvSpPr>
                <p:spPr>
                  <a:xfrm>
                    <a:off x="809235" y="2519651"/>
                    <a:ext cx="1060174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454</a:t>
                    </a:r>
                  </a:p>
                </p:txBody>
              </p:sp>
            </p:grpSp>
          </p:grpSp>
        </p:grpSp>
      </p:grpSp>
      <p:sp>
        <p:nvSpPr>
          <p:cNvPr id="29" name="Kotak Teks 28">
            <a:extLst>
              <a:ext uri="{FF2B5EF4-FFF2-40B4-BE49-F238E27FC236}">
                <a16:creationId xmlns:a16="http://schemas.microsoft.com/office/drawing/2014/main" id="{F0B87161-E4A9-4035-9456-A4D8BB421CA3}"/>
              </a:ext>
            </a:extLst>
          </p:cNvPr>
          <p:cNvSpPr txBox="1"/>
          <p:nvPr/>
        </p:nvSpPr>
        <p:spPr>
          <a:xfrm rot="1190356">
            <a:off x="8601625" y="2697829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53526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14" grpId="0"/>
      <p:bldP spid="16" grpId="0"/>
      <p:bldP spid="18" grpId="0"/>
      <p:bldP spid="20" grpId="0"/>
      <p:bldP spid="22" grpId="0"/>
      <p:bldP spid="24" grpId="0"/>
      <p:bldP spid="38" grpId="0"/>
      <p:bldP spid="42" grpId="0"/>
      <p:bldP spid="46" grpId="0"/>
      <p:bldP spid="48" grpId="0"/>
      <p:bldP spid="54" grpId="0"/>
      <p:bldP spid="56" grpId="0"/>
      <p:bldP spid="58" grpId="0"/>
      <p:bldP spid="62" grpId="0"/>
      <p:bldP spid="66" grpId="0"/>
      <p:bldP spid="68" grpId="0"/>
      <p:bldP spid="85" grpId="0"/>
      <p:bldP spid="87" grpId="0"/>
      <p:bldP spid="89" grpId="0"/>
      <p:bldP spid="93" grpId="0"/>
      <p:bldP spid="95" grpId="0"/>
      <p:bldP spid="97" grpId="0"/>
      <p:bldP spid="98" grpId="0"/>
      <p:bldP spid="29" grpId="0"/>
    </p:bldLst>
  </p:timing>
</p:sld>
</file>

<file path=ppt/theme/theme1.xml><?xml version="1.0" encoding="utf-8"?>
<a:theme xmlns:a="http://schemas.openxmlformats.org/drawingml/2006/main" name="Irisan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536</TotalTime>
  <Words>276</Words>
  <Application>Microsoft Office PowerPoint</Application>
  <PresentationFormat>Layar Lebar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6</vt:i4>
      </vt:variant>
    </vt:vector>
  </HeadingPairs>
  <TitlesOfParts>
    <vt:vector size="10" baseType="lpstr">
      <vt:lpstr>Century Gothic</vt:lpstr>
      <vt:lpstr>Comic Sans MS</vt:lpstr>
      <vt:lpstr>Wingdings 3</vt:lpstr>
      <vt:lpstr>Irisan</vt:lpstr>
      <vt:lpstr>Pengurangan Menggunakan Cara Panjang dan Pendek</vt:lpstr>
      <vt:lpstr>Presentasi PowerPoint</vt:lpstr>
      <vt:lpstr>Perhatikan contoh pengurangan CARA PANJANG dengan meminjam di bawah ini!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Pengurangan Dengan Cara Panjang Dan Pendek</dc:title>
  <dc:creator>62821</dc:creator>
  <cp:lastModifiedBy>62821</cp:lastModifiedBy>
  <cp:revision>46</cp:revision>
  <dcterms:created xsi:type="dcterms:W3CDTF">2020-08-12T04:04:43Z</dcterms:created>
  <dcterms:modified xsi:type="dcterms:W3CDTF">2020-08-27T02:29:39Z</dcterms:modified>
</cp:coreProperties>
</file>