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67" r:id="rId5"/>
    <p:sldId id="270" r:id="rId6"/>
    <p:sldId id="265" r:id="rId7"/>
    <p:sldId id="266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66FFFF"/>
    <a:srgbClr val="CC99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8EBF6-144D-4940-B163-138C42A66B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0F8AF8-2330-4860-9241-5499FF1B9B23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Pekerjaan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berat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menjadi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ringan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2C6C6892-7DDF-40D0-ACA1-E6C11A3B22B9}" type="parTrans" cxnId="{64D32D17-8CE4-4699-8CB7-73E3AD392ECE}">
      <dgm:prSet/>
      <dgm:spPr/>
      <dgm:t>
        <a:bodyPr/>
        <a:lstStyle/>
        <a:p>
          <a:endParaRPr lang="en-US"/>
        </a:p>
      </dgm:t>
    </dgm:pt>
    <dgm:pt modelId="{3C5831FD-B2AA-454C-BB4E-D941531CB182}" type="sibTrans" cxnId="{64D32D17-8CE4-4699-8CB7-73E3AD392ECE}">
      <dgm:prSet/>
      <dgm:spPr/>
      <dgm:t>
        <a:bodyPr/>
        <a:lstStyle/>
        <a:p>
          <a:endParaRPr lang="en-US"/>
        </a:p>
      </dgm:t>
    </dgm:pt>
    <dgm:pt modelId="{0218DEF4-E778-4673-97F6-880CCF23F35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Pekerjaan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cepat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selesai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0374A792-D8C9-48C3-B99A-13759B5963FF}" type="parTrans" cxnId="{7C427546-5F2C-4EDC-AFEF-C546FE05F37F}">
      <dgm:prSet/>
      <dgm:spPr/>
      <dgm:t>
        <a:bodyPr/>
        <a:lstStyle/>
        <a:p>
          <a:endParaRPr lang="en-US"/>
        </a:p>
      </dgm:t>
    </dgm:pt>
    <dgm:pt modelId="{36A8BC06-C5E0-4BD4-9DEF-DBCC34525764}" type="sibTrans" cxnId="{7C427546-5F2C-4EDC-AFEF-C546FE05F37F}">
      <dgm:prSet/>
      <dgm:spPr/>
      <dgm:t>
        <a:bodyPr/>
        <a:lstStyle/>
        <a:p>
          <a:endParaRPr lang="en-US"/>
        </a:p>
      </dgm:t>
    </dgm:pt>
    <dgm:pt modelId="{530861A2-6545-4D63-9252-5F39FB9D8AB3}">
      <dgm:prSet phldrT="[Text]"/>
      <dgm:spPr>
        <a:solidFill>
          <a:srgbClr val="FFFF00"/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Mempererat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tali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persaudaraan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dan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persahabatan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A1387B51-BCF3-4F32-96E8-44F10AADEE8E}" type="parTrans" cxnId="{98975CE7-22A2-4B22-A11C-2084C7B94D98}">
      <dgm:prSet/>
      <dgm:spPr/>
      <dgm:t>
        <a:bodyPr/>
        <a:lstStyle/>
        <a:p>
          <a:endParaRPr lang="en-US"/>
        </a:p>
      </dgm:t>
    </dgm:pt>
    <dgm:pt modelId="{89897966-53BF-4510-9F69-A2091A355905}" type="sibTrans" cxnId="{98975CE7-22A2-4B22-A11C-2084C7B94D98}">
      <dgm:prSet/>
      <dgm:spPr/>
      <dgm:t>
        <a:bodyPr/>
        <a:lstStyle/>
        <a:p>
          <a:endParaRPr lang="en-US"/>
        </a:p>
      </dgm:t>
    </dgm:pt>
    <dgm:pt modelId="{AE03D6B8-F515-415E-9DD8-28BF3155D17C}">
      <dgm:prSet phldrT="[Text]"/>
      <dgm:spPr>
        <a:solidFill>
          <a:srgbClr val="CC99FF"/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Punya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banyak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teman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9D2B2B48-AF53-47F1-AFB2-E07923E89919}" type="parTrans" cxnId="{94B558AB-8379-4A27-B010-6347DF2BE24D}">
      <dgm:prSet/>
      <dgm:spPr/>
      <dgm:t>
        <a:bodyPr/>
        <a:lstStyle/>
        <a:p>
          <a:endParaRPr lang="en-US"/>
        </a:p>
      </dgm:t>
    </dgm:pt>
    <dgm:pt modelId="{1BD099F6-386C-4D15-A751-B9EA31B7CE6F}" type="sibTrans" cxnId="{94B558AB-8379-4A27-B010-6347DF2BE24D}">
      <dgm:prSet/>
      <dgm:spPr/>
      <dgm:t>
        <a:bodyPr/>
        <a:lstStyle/>
        <a:p>
          <a:endParaRPr lang="en-US"/>
        </a:p>
      </dgm:t>
    </dgm:pt>
    <dgm:pt modelId="{3901D971-4C69-4311-8815-34CF8420D979}">
      <dgm:prSet phldrT="[Text]"/>
      <dgm:spPr>
        <a:solidFill>
          <a:srgbClr val="66FFFF"/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Menghemat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waktu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dan</a:t>
          </a:r>
          <a:r>
            <a:rPr lang="en-US" b="1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b="1" dirty="0" err="1" smtClean="0">
              <a:solidFill>
                <a:schemeClr val="tx1"/>
              </a:solidFill>
              <a:latin typeface="Comic Sans MS" panose="030F0702030302020204" pitchFamily="66" charset="0"/>
            </a:rPr>
            <a:t>tenaga</a:t>
          </a:r>
          <a:endParaRPr lang="en-US" b="1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E09F3C1D-6518-4CB6-ACE6-9132CD66192E}" type="parTrans" cxnId="{3904D204-1212-4474-8F5E-46E624E406FB}">
      <dgm:prSet/>
      <dgm:spPr/>
      <dgm:t>
        <a:bodyPr/>
        <a:lstStyle/>
        <a:p>
          <a:endParaRPr lang="en-US"/>
        </a:p>
      </dgm:t>
    </dgm:pt>
    <dgm:pt modelId="{E68B1404-24C3-4743-B9B1-782D61695980}" type="sibTrans" cxnId="{3904D204-1212-4474-8F5E-46E624E406FB}">
      <dgm:prSet/>
      <dgm:spPr/>
      <dgm:t>
        <a:bodyPr/>
        <a:lstStyle/>
        <a:p>
          <a:endParaRPr lang="en-US"/>
        </a:p>
      </dgm:t>
    </dgm:pt>
    <dgm:pt modelId="{33B35827-B17A-4565-8C22-07A07109CCAE}" type="pres">
      <dgm:prSet presAssocID="{AA88EBF6-144D-4940-B163-138C42A66B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51EB11-13E6-4D1F-9C73-BC21B6A4A0D5}" type="pres">
      <dgm:prSet presAssocID="{170F8AF8-2330-4860-9241-5499FF1B9B2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D5274-9035-480C-A7E7-904AEC2CD3AA}" type="pres">
      <dgm:prSet presAssocID="{3C5831FD-B2AA-454C-BB4E-D941531CB182}" presName="sibTrans" presStyleCnt="0"/>
      <dgm:spPr/>
    </dgm:pt>
    <dgm:pt modelId="{E545CADD-1FF5-4AD0-96D4-8182389317A5}" type="pres">
      <dgm:prSet presAssocID="{0218DEF4-E778-4673-97F6-880CCF23F3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7BFED5-BACD-4037-9D8E-4C6885053346}" type="pres">
      <dgm:prSet presAssocID="{36A8BC06-C5E0-4BD4-9DEF-DBCC34525764}" presName="sibTrans" presStyleCnt="0"/>
      <dgm:spPr/>
    </dgm:pt>
    <dgm:pt modelId="{7F1A697C-10E1-4BD7-902D-6FA60FA7F4E2}" type="pres">
      <dgm:prSet presAssocID="{530861A2-6545-4D63-9252-5F39FB9D8AB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14DBF-F450-4B6D-9F84-6297E66607D9}" type="pres">
      <dgm:prSet presAssocID="{89897966-53BF-4510-9F69-A2091A355905}" presName="sibTrans" presStyleCnt="0"/>
      <dgm:spPr/>
    </dgm:pt>
    <dgm:pt modelId="{AAEC9151-F0EB-4D5B-8119-BBCF0D4F3EB1}" type="pres">
      <dgm:prSet presAssocID="{AE03D6B8-F515-415E-9DD8-28BF3155D1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CFC89B-9F1E-4A92-B9F7-AFED1B1C588B}" type="pres">
      <dgm:prSet presAssocID="{1BD099F6-386C-4D15-A751-B9EA31B7CE6F}" presName="sibTrans" presStyleCnt="0"/>
      <dgm:spPr/>
    </dgm:pt>
    <dgm:pt modelId="{5B4F13D3-07E2-4D8F-B90A-672E5E119F6B}" type="pres">
      <dgm:prSet presAssocID="{3901D971-4C69-4311-8815-34CF8420D979}" presName="node" presStyleLbl="node1" presStyleIdx="4" presStyleCnt="5" custLinFactNeighborY="8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0BEFAE-E446-4D3F-99D5-B60E34A58DCA}" type="presOf" srcId="{170F8AF8-2330-4860-9241-5499FF1B9B23}" destId="{7751EB11-13E6-4D1F-9C73-BC21B6A4A0D5}" srcOrd="0" destOrd="0" presId="urn:microsoft.com/office/officeart/2005/8/layout/default"/>
    <dgm:cxn modelId="{3904D204-1212-4474-8F5E-46E624E406FB}" srcId="{AA88EBF6-144D-4940-B163-138C42A66BAB}" destId="{3901D971-4C69-4311-8815-34CF8420D979}" srcOrd="4" destOrd="0" parTransId="{E09F3C1D-6518-4CB6-ACE6-9132CD66192E}" sibTransId="{E68B1404-24C3-4743-B9B1-782D61695980}"/>
    <dgm:cxn modelId="{DCAFBC9A-A72F-40EE-B758-CFBA8DE23BBE}" type="presOf" srcId="{3901D971-4C69-4311-8815-34CF8420D979}" destId="{5B4F13D3-07E2-4D8F-B90A-672E5E119F6B}" srcOrd="0" destOrd="0" presId="urn:microsoft.com/office/officeart/2005/8/layout/default"/>
    <dgm:cxn modelId="{94B558AB-8379-4A27-B010-6347DF2BE24D}" srcId="{AA88EBF6-144D-4940-B163-138C42A66BAB}" destId="{AE03D6B8-F515-415E-9DD8-28BF3155D17C}" srcOrd="3" destOrd="0" parTransId="{9D2B2B48-AF53-47F1-AFB2-E07923E89919}" sibTransId="{1BD099F6-386C-4D15-A751-B9EA31B7CE6F}"/>
    <dgm:cxn modelId="{7C427546-5F2C-4EDC-AFEF-C546FE05F37F}" srcId="{AA88EBF6-144D-4940-B163-138C42A66BAB}" destId="{0218DEF4-E778-4673-97F6-880CCF23F353}" srcOrd="1" destOrd="0" parTransId="{0374A792-D8C9-48C3-B99A-13759B5963FF}" sibTransId="{36A8BC06-C5E0-4BD4-9DEF-DBCC34525764}"/>
    <dgm:cxn modelId="{24AB2CB1-C09D-474E-88F6-4AC0298D05C0}" type="presOf" srcId="{AA88EBF6-144D-4940-B163-138C42A66BAB}" destId="{33B35827-B17A-4565-8C22-07A07109CCAE}" srcOrd="0" destOrd="0" presId="urn:microsoft.com/office/officeart/2005/8/layout/default"/>
    <dgm:cxn modelId="{64D32D17-8CE4-4699-8CB7-73E3AD392ECE}" srcId="{AA88EBF6-144D-4940-B163-138C42A66BAB}" destId="{170F8AF8-2330-4860-9241-5499FF1B9B23}" srcOrd="0" destOrd="0" parTransId="{2C6C6892-7DDF-40D0-ACA1-E6C11A3B22B9}" sibTransId="{3C5831FD-B2AA-454C-BB4E-D941531CB182}"/>
    <dgm:cxn modelId="{46C66A01-8C3F-4D05-903F-8C4DD71B871C}" type="presOf" srcId="{AE03D6B8-F515-415E-9DD8-28BF3155D17C}" destId="{AAEC9151-F0EB-4D5B-8119-BBCF0D4F3EB1}" srcOrd="0" destOrd="0" presId="urn:microsoft.com/office/officeart/2005/8/layout/default"/>
    <dgm:cxn modelId="{45E17E37-80F1-4998-A237-46B711698A24}" type="presOf" srcId="{530861A2-6545-4D63-9252-5F39FB9D8AB3}" destId="{7F1A697C-10E1-4BD7-902D-6FA60FA7F4E2}" srcOrd="0" destOrd="0" presId="urn:microsoft.com/office/officeart/2005/8/layout/default"/>
    <dgm:cxn modelId="{7E89A17D-B72B-41A4-8878-1A9FA2A43909}" type="presOf" srcId="{0218DEF4-E778-4673-97F6-880CCF23F353}" destId="{E545CADD-1FF5-4AD0-96D4-8182389317A5}" srcOrd="0" destOrd="0" presId="urn:microsoft.com/office/officeart/2005/8/layout/default"/>
    <dgm:cxn modelId="{98975CE7-22A2-4B22-A11C-2084C7B94D98}" srcId="{AA88EBF6-144D-4940-B163-138C42A66BAB}" destId="{530861A2-6545-4D63-9252-5F39FB9D8AB3}" srcOrd="2" destOrd="0" parTransId="{A1387B51-BCF3-4F32-96E8-44F10AADEE8E}" sibTransId="{89897966-53BF-4510-9F69-A2091A355905}"/>
    <dgm:cxn modelId="{96F3A454-F9F2-4BB0-93D6-F173B05179A9}" type="presParOf" srcId="{33B35827-B17A-4565-8C22-07A07109CCAE}" destId="{7751EB11-13E6-4D1F-9C73-BC21B6A4A0D5}" srcOrd="0" destOrd="0" presId="urn:microsoft.com/office/officeart/2005/8/layout/default"/>
    <dgm:cxn modelId="{BB921DCB-3891-4319-8469-564084219DFF}" type="presParOf" srcId="{33B35827-B17A-4565-8C22-07A07109CCAE}" destId="{F8CD5274-9035-480C-A7E7-904AEC2CD3AA}" srcOrd="1" destOrd="0" presId="urn:microsoft.com/office/officeart/2005/8/layout/default"/>
    <dgm:cxn modelId="{6D065F99-4985-43D7-8545-0601412DC1DA}" type="presParOf" srcId="{33B35827-B17A-4565-8C22-07A07109CCAE}" destId="{E545CADD-1FF5-4AD0-96D4-8182389317A5}" srcOrd="2" destOrd="0" presId="urn:microsoft.com/office/officeart/2005/8/layout/default"/>
    <dgm:cxn modelId="{9FE8442F-336B-40DB-941D-A883C652F819}" type="presParOf" srcId="{33B35827-B17A-4565-8C22-07A07109CCAE}" destId="{967BFED5-BACD-4037-9D8E-4C6885053346}" srcOrd="3" destOrd="0" presId="urn:microsoft.com/office/officeart/2005/8/layout/default"/>
    <dgm:cxn modelId="{D24DAF1A-543E-4291-AEE0-DEE8EDED17D4}" type="presParOf" srcId="{33B35827-B17A-4565-8C22-07A07109CCAE}" destId="{7F1A697C-10E1-4BD7-902D-6FA60FA7F4E2}" srcOrd="4" destOrd="0" presId="urn:microsoft.com/office/officeart/2005/8/layout/default"/>
    <dgm:cxn modelId="{779455A1-E2F9-403B-92EB-56F807C1E243}" type="presParOf" srcId="{33B35827-B17A-4565-8C22-07A07109CCAE}" destId="{ECB14DBF-F450-4B6D-9F84-6297E66607D9}" srcOrd="5" destOrd="0" presId="urn:microsoft.com/office/officeart/2005/8/layout/default"/>
    <dgm:cxn modelId="{F5E6969B-5773-423A-9618-A8F74C174AC7}" type="presParOf" srcId="{33B35827-B17A-4565-8C22-07A07109CCAE}" destId="{AAEC9151-F0EB-4D5B-8119-BBCF0D4F3EB1}" srcOrd="6" destOrd="0" presId="urn:microsoft.com/office/officeart/2005/8/layout/default"/>
    <dgm:cxn modelId="{646FFEB3-7EBC-4E3A-AF65-E28BA209A6D4}" type="presParOf" srcId="{33B35827-B17A-4565-8C22-07A07109CCAE}" destId="{CECFC89B-9F1E-4A92-B9F7-AFED1B1C588B}" srcOrd="7" destOrd="0" presId="urn:microsoft.com/office/officeart/2005/8/layout/default"/>
    <dgm:cxn modelId="{C4934706-DB1D-4CF3-AECA-82C1926B2F42}" type="presParOf" srcId="{33B35827-B17A-4565-8C22-07A07109CCAE}" destId="{5B4F13D3-07E2-4D8F-B90A-672E5E119F6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2EBA52-114C-4BD8-9137-D73A4E211F1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B761AB-E1C9-4121-B976-7FE74AE4F849}">
      <dgm:prSet phldrT="[Text]" custT="1"/>
      <dgm:spPr>
        <a:solidFill>
          <a:srgbClr val="66FFFF"/>
        </a:solidFill>
      </dgm:spPr>
      <dgm:t>
        <a:bodyPr/>
        <a:lstStyle/>
        <a:p>
          <a:r>
            <a:rPr lang="en-US" sz="3200" b="1" dirty="0" err="1" smtClean="0">
              <a:solidFill>
                <a:schemeClr val="tx1"/>
              </a:solidFill>
            </a:rPr>
            <a:t>Pekerjaan</a:t>
          </a:r>
          <a:r>
            <a:rPr lang="en-US" sz="3200" b="1" dirty="0" smtClean="0">
              <a:solidFill>
                <a:schemeClr val="tx1"/>
              </a:solidFill>
            </a:rPr>
            <a:t> </a:t>
          </a:r>
          <a:r>
            <a:rPr lang="en-US" sz="3200" b="1" dirty="0" err="1" smtClean="0">
              <a:solidFill>
                <a:schemeClr val="tx1"/>
              </a:solidFill>
            </a:rPr>
            <a:t>menumpuk</a:t>
          </a:r>
          <a:endParaRPr lang="en-US" sz="3200" b="1" dirty="0">
            <a:solidFill>
              <a:schemeClr val="tx1"/>
            </a:solidFill>
          </a:endParaRPr>
        </a:p>
      </dgm:t>
    </dgm:pt>
    <dgm:pt modelId="{8C1A6E3E-D162-4408-8DFF-8B6A0D7C9D90}" type="parTrans" cxnId="{DE1337EA-B1BA-4FF3-9FE4-BCD23ADD2B85}">
      <dgm:prSet/>
      <dgm:spPr/>
      <dgm:t>
        <a:bodyPr/>
        <a:lstStyle/>
        <a:p>
          <a:endParaRPr lang="en-US"/>
        </a:p>
      </dgm:t>
    </dgm:pt>
    <dgm:pt modelId="{F08B0399-8BDB-4A65-A93B-066270C26C7D}" type="sibTrans" cxnId="{DE1337EA-B1BA-4FF3-9FE4-BCD23ADD2B85}">
      <dgm:prSet/>
      <dgm:spPr/>
      <dgm:t>
        <a:bodyPr/>
        <a:lstStyle/>
        <a:p>
          <a:endParaRPr lang="en-US"/>
        </a:p>
      </dgm:t>
    </dgm:pt>
    <dgm:pt modelId="{9A29ADF7-3309-4B5D-AAA5-D66E8F36745B}">
      <dgm:prSet phldrT="[Text]" custT="1"/>
      <dgm:spPr>
        <a:solidFill>
          <a:srgbClr val="66FF33"/>
        </a:solidFill>
      </dgm:spPr>
      <dgm:t>
        <a:bodyPr/>
        <a:lstStyle/>
        <a:p>
          <a:r>
            <a:rPr lang="en-US" sz="3200" b="1" dirty="0" err="1" smtClean="0">
              <a:solidFill>
                <a:schemeClr val="tx1"/>
              </a:solidFill>
            </a:rPr>
            <a:t>Dijauhi</a:t>
          </a:r>
          <a:r>
            <a:rPr lang="en-US" sz="3200" b="1" dirty="0" smtClean="0">
              <a:solidFill>
                <a:schemeClr val="tx1"/>
              </a:solidFill>
            </a:rPr>
            <a:t> </a:t>
          </a:r>
          <a:r>
            <a:rPr lang="en-US" sz="3200" b="1" dirty="0" err="1" smtClean="0">
              <a:solidFill>
                <a:schemeClr val="tx1"/>
              </a:solidFill>
            </a:rPr>
            <a:t>teman</a:t>
          </a:r>
          <a:endParaRPr lang="en-US" sz="3200" b="1" dirty="0">
            <a:solidFill>
              <a:schemeClr val="tx1"/>
            </a:solidFill>
          </a:endParaRPr>
        </a:p>
      </dgm:t>
    </dgm:pt>
    <dgm:pt modelId="{790815F1-6964-4D57-80D4-B710C0368526}" type="parTrans" cxnId="{FF18595F-CEE4-49EA-8F69-605EE26DFA07}">
      <dgm:prSet/>
      <dgm:spPr/>
      <dgm:t>
        <a:bodyPr/>
        <a:lstStyle/>
        <a:p>
          <a:endParaRPr lang="en-US"/>
        </a:p>
      </dgm:t>
    </dgm:pt>
    <dgm:pt modelId="{CC5BB8CD-FC75-4707-9581-5ADFCDBA0D67}" type="sibTrans" cxnId="{FF18595F-CEE4-49EA-8F69-605EE26DFA07}">
      <dgm:prSet/>
      <dgm:spPr/>
      <dgm:t>
        <a:bodyPr/>
        <a:lstStyle/>
        <a:p>
          <a:endParaRPr lang="en-US"/>
        </a:p>
      </dgm:t>
    </dgm:pt>
    <dgm:pt modelId="{A37CD174-FC7E-4492-98B9-4A312E4D3C86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800" b="1" dirty="0" err="1" smtClean="0">
              <a:solidFill>
                <a:schemeClr val="tx1"/>
              </a:solidFill>
            </a:rPr>
            <a:t>Saat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kesulitan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tidak</a:t>
          </a:r>
          <a:r>
            <a:rPr lang="en-US" sz="2800" b="1" dirty="0" smtClean="0">
              <a:solidFill>
                <a:schemeClr val="tx1"/>
              </a:solidFill>
            </a:rPr>
            <a:t> </a:t>
          </a:r>
          <a:r>
            <a:rPr lang="en-US" sz="2800" b="1" dirty="0" err="1" smtClean="0">
              <a:solidFill>
                <a:schemeClr val="tx1"/>
              </a:solidFill>
            </a:rPr>
            <a:t>ada</a:t>
          </a:r>
          <a:r>
            <a:rPr lang="en-US" sz="2800" b="1" dirty="0" smtClean="0">
              <a:solidFill>
                <a:schemeClr val="tx1"/>
              </a:solidFill>
            </a:rPr>
            <a:t> yang </a:t>
          </a:r>
          <a:r>
            <a:rPr lang="en-US" sz="2800" b="1" dirty="0" err="1" smtClean="0">
              <a:solidFill>
                <a:schemeClr val="tx1"/>
              </a:solidFill>
            </a:rPr>
            <a:t>membantu</a:t>
          </a:r>
          <a:endParaRPr lang="en-US" sz="2800" b="1" dirty="0">
            <a:solidFill>
              <a:schemeClr val="tx1"/>
            </a:solidFill>
          </a:endParaRPr>
        </a:p>
      </dgm:t>
    </dgm:pt>
    <dgm:pt modelId="{9566C145-F5CD-4168-A337-60CDEC2A0F82}" type="parTrans" cxnId="{D5EF99D9-7CC7-4DEE-9116-D0A482C209D5}">
      <dgm:prSet/>
      <dgm:spPr/>
      <dgm:t>
        <a:bodyPr/>
        <a:lstStyle/>
        <a:p>
          <a:endParaRPr lang="en-US"/>
        </a:p>
      </dgm:t>
    </dgm:pt>
    <dgm:pt modelId="{09F52876-2ACB-4262-A160-235A97EBC85A}" type="sibTrans" cxnId="{D5EF99D9-7CC7-4DEE-9116-D0A482C209D5}">
      <dgm:prSet/>
      <dgm:spPr/>
      <dgm:t>
        <a:bodyPr/>
        <a:lstStyle/>
        <a:p>
          <a:endParaRPr lang="en-US"/>
        </a:p>
      </dgm:t>
    </dgm:pt>
    <dgm:pt modelId="{E7AB51BD-998A-4CA7-B8F4-ABCC4DCED1E0}" type="pres">
      <dgm:prSet presAssocID="{4F2EBA52-114C-4BD8-9137-D73A4E211F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5BD25C-DB8C-4C47-8CA1-63227B1E3224}" type="pres">
      <dgm:prSet presAssocID="{47B761AB-E1C9-4121-B976-7FE74AE4F849}" presName="parentLin" presStyleCnt="0"/>
      <dgm:spPr/>
    </dgm:pt>
    <dgm:pt modelId="{664E08DE-72FD-4165-ADD0-0F08B1ADBD82}" type="pres">
      <dgm:prSet presAssocID="{47B761AB-E1C9-4121-B976-7FE74AE4F84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5269896-0DB0-4F0B-ABD4-335178A21552}" type="pres">
      <dgm:prSet presAssocID="{47B761AB-E1C9-4121-B976-7FE74AE4F849}" presName="parentText" presStyleLbl="node1" presStyleIdx="0" presStyleCnt="3" custLinFactNeighborX="-3603" custLinFactNeighborY="198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61D44-4940-4828-A60B-E75AE0EE214D}" type="pres">
      <dgm:prSet presAssocID="{47B761AB-E1C9-4121-B976-7FE74AE4F849}" presName="negativeSpace" presStyleCnt="0"/>
      <dgm:spPr/>
    </dgm:pt>
    <dgm:pt modelId="{29BDFA68-8CC7-4438-A2A9-B5F6B34280C9}" type="pres">
      <dgm:prSet presAssocID="{47B761AB-E1C9-4121-B976-7FE74AE4F849}" presName="childText" presStyleLbl="conFgAcc1" presStyleIdx="0" presStyleCnt="3">
        <dgm:presLayoutVars>
          <dgm:bulletEnabled val="1"/>
        </dgm:presLayoutVars>
      </dgm:prSet>
      <dgm:spPr/>
    </dgm:pt>
    <dgm:pt modelId="{F8B33AEF-7AA5-4D96-A16C-F2409558CE0D}" type="pres">
      <dgm:prSet presAssocID="{F08B0399-8BDB-4A65-A93B-066270C26C7D}" presName="spaceBetweenRectangles" presStyleCnt="0"/>
      <dgm:spPr/>
    </dgm:pt>
    <dgm:pt modelId="{187634E6-EB8D-4CC0-8B49-5814BC597E12}" type="pres">
      <dgm:prSet presAssocID="{9A29ADF7-3309-4B5D-AAA5-D66E8F36745B}" presName="parentLin" presStyleCnt="0"/>
      <dgm:spPr/>
    </dgm:pt>
    <dgm:pt modelId="{ADCE72F5-FC2C-46B8-AAAA-9C36654DB86C}" type="pres">
      <dgm:prSet presAssocID="{9A29ADF7-3309-4B5D-AAA5-D66E8F36745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A841AB5-42EB-47C4-B502-829E716534A5}" type="pres">
      <dgm:prSet presAssocID="{9A29ADF7-3309-4B5D-AAA5-D66E8F36745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32911-1AB7-4C85-A52B-A1AAE27C6E1D}" type="pres">
      <dgm:prSet presAssocID="{9A29ADF7-3309-4B5D-AAA5-D66E8F36745B}" presName="negativeSpace" presStyleCnt="0"/>
      <dgm:spPr/>
    </dgm:pt>
    <dgm:pt modelId="{95E72B6F-3339-4B41-AD99-078B2EACBDF0}" type="pres">
      <dgm:prSet presAssocID="{9A29ADF7-3309-4B5D-AAA5-D66E8F36745B}" presName="childText" presStyleLbl="conFgAcc1" presStyleIdx="1" presStyleCnt="3">
        <dgm:presLayoutVars>
          <dgm:bulletEnabled val="1"/>
        </dgm:presLayoutVars>
      </dgm:prSet>
      <dgm:spPr/>
    </dgm:pt>
    <dgm:pt modelId="{5D1DA859-807E-4BD1-89EC-1C391FBA0007}" type="pres">
      <dgm:prSet presAssocID="{CC5BB8CD-FC75-4707-9581-5ADFCDBA0D67}" presName="spaceBetweenRectangles" presStyleCnt="0"/>
      <dgm:spPr/>
    </dgm:pt>
    <dgm:pt modelId="{14E8F0A9-E48B-42C0-8E9A-60A01E450178}" type="pres">
      <dgm:prSet presAssocID="{A37CD174-FC7E-4492-98B9-4A312E4D3C86}" presName="parentLin" presStyleCnt="0"/>
      <dgm:spPr/>
    </dgm:pt>
    <dgm:pt modelId="{2F219390-F8DC-4A28-B85B-E87B8DF04CE2}" type="pres">
      <dgm:prSet presAssocID="{A37CD174-FC7E-4492-98B9-4A312E4D3C8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44541CD-959A-4F35-B5E8-CF09520A28E0}" type="pres">
      <dgm:prSet presAssocID="{A37CD174-FC7E-4492-98B9-4A312E4D3C86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6C9223-1EBC-4B6D-996F-D41088063651}" type="pres">
      <dgm:prSet presAssocID="{A37CD174-FC7E-4492-98B9-4A312E4D3C86}" presName="negativeSpace" presStyleCnt="0"/>
      <dgm:spPr/>
    </dgm:pt>
    <dgm:pt modelId="{224468CF-EFFA-4C66-84F7-E5D7A00E9FCF}" type="pres">
      <dgm:prSet presAssocID="{A37CD174-FC7E-4492-98B9-4A312E4D3C8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5E15CC7-4183-4812-BB6C-EE30E661451E}" type="presOf" srcId="{A37CD174-FC7E-4492-98B9-4A312E4D3C86}" destId="{2F219390-F8DC-4A28-B85B-E87B8DF04CE2}" srcOrd="0" destOrd="0" presId="urn:microsoft.com/office/officeart/2005/8/layout/list1"/>
    <dgm:cxn modelId="{4C5856CF-2F9B-4247-8A94-DD63C577A46D}" type="presOf" srcId="{47B761AB-E1C9-4121-B976-7FE74AE4F849}" destId="{664E08DE-72FD-4165-ADD0-0F08B1ADBD82}" srcOrd="0" destOrd="0" presId="urn:microsoft.com/office/officeart/2005/8/layout/list1"/>
    <dgm:cxn modelId="{DE1337EA-B1BA-4FF3-9FE4-BCD23ADD2B85}" srcId="{4F2EBA52-114C-4BD8-9137-D73A4E211F14}" destId="{47B761AB-E1C9-4121-B976-7FE74AE4F849}" srcOrd="0" destOrd="0" parTransId="{8C1A6E3E-D162-4408-8DFF-8B6A0D7C9D90}" sibTransId="{F08B0399-8BDB-4A65-A93B-066270C26C7D}"/>
    <dgm:cxn modelId="{D5EF99D9-7CC7-4DEE-9116-D0A482C209D5}" srcId="{4F2EBA52-114C-4BD8-9137-D73A4E211F14}" destId="{A37CD174-FC7E-4492-98B9-4A312E4D3C86}" srcOrd="2" destOrd="0" parTransId="{9566C145-F5CD-4168-A337-60CDEC2A0F82}" sibTransId="{09F52876-2ACB-4262-A160-235A97EBC85A}"/>
    <dgm:cxn modelId="{7833753B-C82E-4004-AF01-4688D4C8A064}" type="presOf" srcId="{A37CD174-FC7E-4492-98B9-4A312E4D3C86}" destId="{D44541CD-959A-4F35-B5E8-CF09520A28E0}" srcOrd="1" destOrd="0" presId="urn:microsoft.com/office/officeart/2005/8/layout/list1"/>
    <dgm:cxn modelId="{31393F48-8D51-4181-A82E-91D0822282BD}" type="presOf" srcId="{47B761AB-E1C9-4121-B976-7FE74AE4F849}" destId="{A5269896-0DB0-4F0B-ABD4-335178A21552}" srcOrd="1" destOrd="0" presId="urn:microsoft.com/office/officeart/2005/8/layout/list1"/>
    <dgm:cxn modelId="{FF18595F-CEE4-49EA-8F69-605EE26DFA07}" srcId="{4F2EBA52-114C-4BD8-9137-D73A4E211F14}" destId="{9A29ADF7-3309-4B5D-AAA5-D66E8F36745B}" srcOrd="1" destOrd="0" parTransId="{790815F1-6964-4D57-80D4-B710C0368526}" sibTransId="{CC5BB8CD-FC75-4707-9581-5ADFCDBA0D67}"/>
    <dgm:cxn modelId="{77A9D873-A5CE-4510-AFA2-3BC646790500}" type="presOf" srcId="{9A29ADF7-3309-4B5D-AAA5-D66E8F36745B}" destId="{7A841AB5-42EB-47C4-B502-829E716534A5}" srcOrd="1" destOrd="0" presId="urn:microsoft.com/office/officeart/2005/8/layout/list1"/>
    <dgm:cxn modelId="{AF7B5161-DE7E-4301-B2C6-20827C854A6B}" type="presOf" srcId="{9A29ADF7-3309-4B5D-AAA5-D66E8F36745B}" destId="{ADCE72F5-FC2C-46B8-AAAA-9C36654DB86C}" srcOrd="0" destOrd="0" presId="urn:microsoft.com/office/officeart/2005/8/layout/list1"/>
    <dgm:cxn modelId="{6D771B33-A853-4731-9CE0-F7564BA9A10A}" type="presOf" srcId="{4F2EBA52-114C-4BD8-9137-D73A4E211F14}" destId="{E7AB51BD-998A-4CA7-B8F4-ABCC4DCED1E0}" srcOrd="0" destOrd="0" presId="urn:microsoft.com/office/officeart/2005/8/layout/list1"/>
    <dgm:cxn modelId="{2C04B228-AEE3-40EC-AC42-BB990C3F9616}" type="presParOf" srcId="{E7AB51BD-998A-4CA7-B8F4-ABCC4DCED1E0}" destId="{FF5BD25C-DB8C-4C47-8CA1-63227B1E3224}" srcOrd="0" destOrd="0" presId="urn:microsoft.com/office/officeart/2005/8/layout/list1"/>
    <dgm:cxn modelId="{E368700B-7998-41CE-BBD0-1A62D8FBFC3C}" type="presParOf" srcId="{FF5BD25C-DB8C-4C47-8CA1-63227B1E3224}" destId="{664E08DE-72FD-4165-ADD0-0F08B1ADBD82}" srcOrd="0" destOrd="0" presId="urn:microsoft.com/office/officeart/2005/8/layout/list1"/>
    <dgm:cxn modelId="{53C4EC70-159D-43DE-939B-6A79C5F92B93}" type="presParOf" srcId="{FF5BD25C-DB8C-4C47-8CA1-63227B1E3224}" destId="{A5269896-0DB0-4F0B-ABD4-335178A21552}" srcOrd="1" destOrd="0" presId="urn:microsoft.com/office/officeart/2005/8/layout/list1"/>
    <dgm:cxn modelId="{8CD984F4-BAE8-43C2-B0EB-FE74E334D4B3}" type="presParOf" srcId="{E7AB51BD-998A-4CA7-B8F4-ABCC4DCED1E0}" destId="{F2B61D44-4940-4828-A60B-E75AE0EE214D}" srcOrd="1" destOrd="0" presId="urn:microsoft.com/office/officeart/2005/8/layout/list1"/>
    <dgm:cxn modelId="{BE371F48-AD12-476F-8203-AC70C4071124}" type="presParOf" srcId="{E7AB51BD-998A-4CA7-B8F4-ABCC4DCED1E0}" destId="{29BDFA68-8CC7-4438-A2A9-B5F6B34280C9}" srcOrd="2" destOrd="0" presId="urn:microsoft.com/office/officeart/2005/8/layout/list1"/>
    <dgm:cxn modelId="{1F830DCD-7989-4A39-856E-92B9949F91A9}" type="presParOf" srcId="{E7AB51BD-998A-4CA7-B8F4-ABCC4DCED1E0}" destId="{F8B33AEF-7AA5-4D96-A16C-F2409558CE0D}" srcOrd="3" destOrd="0" presId="urn:microsoft.com/office/officeart/2005/8/layout/list1"/>
    <dgm:cxn modelId="{47EDCDE1-60A8-49D5-91EC-3F8EB84F10D9}" type="presParOf" srcId="{E7AB51BD-998A-4CA7-B8F4-ABCC4DCED1E0}" destId="{187634E6-EB8D-4CC0-8B49-5814BC597E12}" srcOrd="4" destOrd="0" presId="urn:microsoft.com/office/officeart/2005/8/layout/list1"/>
    <dgm:cxn modelId="{2331B86C-69B4-4484-9979-61E657C5FE7E}" type="presParOf" srcId="{187634E6-EB8D-4CC0-8B49-5814BC597E12}" destId="{ADCE72F5-FC2C-46B8-AAAA-9C36654DB86C}" srcOrd="0" destOrd="0" presId="urn:microsoft.com/office/officeart/2005/8/layout/list1"/>
    <dgm:cxn modelId="{89F29946-C816-491F-A1FE-EF65002523B2}" type="presParOf" srcId="{187634E6-EB8D-4CC0-8B49-5814BC597E12}" destId="{7A841AB5-42EB-47C4-B502-829E716534A5}" srcOrd="1" destOrd="0" presId="urn:microsoft.com/office/officeart/2005/8/layout/list1"/>
    <dgm:cxn modelId="{F2A11C86-0BEE-4E05-8C04-660034C0D5E8}" type="presParOf" srcId="{E7AB51BD-998A-4CA7-B8F4-ABCC4DCED1E0}" destId="{44C32911-1AB7-4C85-A52B-A1AAE27C6E1D}" srcOrd="5" destOrd="0" presId="urn:microsoft.com/office/officeart/2005/8/layout/list1"/>
    <dgm:cxn modelId="{2E688C2E-7621-4F3F-9F3A-17D5A7095F8E}" type="presParOf" srcId="{E7AB51BD-998A-4CA7-B8F4-ABCC4DCED1E0}" destId="{95E72B6F-3339-4B41-AD99-078B2EACBDF0}" srcOrd="6" destOrd="0" presId="urn:microsoft.com/office/officeart/2005/8/layout/list1"/>
    <dgm:cxn modelId="{3083EA6E-E359-4269-A99B-18E857EACD0B}" type="presParOf" srcId="{E7AB51BD-998A-4CA7-B8F4-ABCC4DCED1E0}" destId="{5D1DA859-807E-4BD1-89EC-1C391FBA0007}" srcOrd="7" destOrd="0" presId="urn:microsoft.com/office/officeart/2005/8/layout/list1"/>
    <dgm:cxn modelId="{03E7AD46-2E2A-4A6E-B24D-250FB0A83C45}" type="presParOf" srcId="{E7AB51BD-998A-4CA7-B8F4-ABCC4DCED1E0}" destId="{14E8F0A9-E48B-42C0-8E9A-60A01E450178}" srcOrd="8" destOrd="0" presId="urn:microsoft.com/office/officeart/2005/8/layout/list1"/>
    <dgm:cxn modelId="{E7553ED7-BD76-4953-97A5-0CD13E86801A}" type="presParOf" srcId="{14E8F0A9-E48B-42C0-8E9A-60A01E450178}" destId="{2F219390-F8DC-4A28-B85B-E87B8DF04CE2}" srcOrd="0" destOrd="0" presId="urn:microsoft.com/office/officeart/2005/8/layout/list1"/>
    <dgm:cxn modelId="{E044E4A7-FE20-4F9C-BDBC-BDCC834932BD}" type="presParOf" srcId="{14E8F0A9-E48B-42C0-8E9A-60A01E450178}" destId="{D44541CD-959A-4F35-B5E8-CF09520A28E0}" srcOrd="1" destOrd="0" presId="urn:microsoft.com/office/officeart/2005/8/layout/list1"/>
    <dgm:cxn modelId="{EC8BDE00-0B48-4A51-91C0-145E99D4F4D3}" type="presParOf" srcId="{E7AB51BD-998A-4CA7-B8F4-ABCC4DCED1E0}" destId="{BD6C9223-1EBC-4B6D-996F-D41088063651}" srcOrd="9" destOrd="0" presId="urn:microsoft.com/office/officeart/2005/8/layout/list1"/>
    <dgm:cxn modelId="{77A62FE6-4824-4AC3-8F5D-C23476FECB7E}" type="presParOf" srcId="{E7AB51BD-998A-4CA7-B8F4-ABCC4DCED1E0}" destId="{224468CF-EFFA-4C66-84F7-E5D7A00E9FC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1EB11-13E6-4D1F-9C73-BC21B6A4A0D5}">
      <dsp:nvSpPr>
        <dsp:cNvPr id="0" name=""/>
        <dsp:cNvSpPr/>
      </dsp:nvSpPr>
      <dsp:spPr>
        <a:xfrm>
          <a:off x="468939" y="77"/>
          <a:ext cx="2781923" cy="166915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Pekerjaan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berat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menjadi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ringan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sz="24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468939" y="77"/>
        <a:ext cx="2781923" cy="1669154"/>
      </dsp:txXfrm>
    </dsp:sp>
    <dsp:sp modelId="{E545CADD-1FF5-4AD0-96D4-8182389317A5}">
      <dsp:nvSpPr>
        <dsp:cNvPr id="0" name=""/>
        <dsp:cNvSpPr/>
      </dsp:nvSpPr>
      <dsp:spPr>
        <a:xfrm>
          <a:off x="3529055" y="77"/>
          <a:ext cx="2781923" cy="166915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Pekerjaan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cepat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selesai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sz="24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529055" y="77"/>
        <a:ext cx="2781923" cy="1669154"/>
      </dsp:txXfrm>
    </dsp:sp>
    <dsp:sp modelId="{7F1A697C-10E1-4BD7-902D-6FA60FA7F4E2}">
      <dsp:nvSpPr>
        <dsp:cNvPr id="0" name=""/>
        <dsp:cNvSpPr/>
      </dsp:nvSpPr>
      <dsp:spPr>
        <a:xfrm>
          <a:off x="6589171" y="77"/>
          <a:ext cx="2781923" cy="1669154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Mempererat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tali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persaudaraan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dan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persahabatan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sz="24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6589171" y="77"/>
        <a:ext cx="2781923" cy="1669154"/>
      </dsp:txXfrm>
    </dsp:sp>
    <dsp:sp modelId="{AAEC9151-F0EB-4D5B-8119-BBCF0D4F3EB1}">
      <dsp:nvSpPr>
        <dsp:cNvPr id="0" name=""/>
        <dsp:cNvSpPr/>
      </dsp:nvSpPr>
      <dsp:spPr>
        <a:xfrm>
          <a:off x="1998997" y="1947424"/>
          <a:ext cx="2781923" cy="1669154"/>
        </a:xfrm>
        <a:prstGeom prst="rect">
          <a:avLst/>
        </a:prstGeom>
        <a:solidFill>
          <a:srgbClr val="CC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Punya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banyak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teman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.</a:t>
          </a:r>
          <a:endParaRPr lang="en-US" sz="24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1998997" y="1947424"/>
        <a:ext cx="2781923" cy="1669154"/>
      </dsp:txXfrm>
    </dsp:sp>
    <dsp:sp modelId="{5B4F13D3-07E2-4D8F-B90A-672E5E119F6B}">
      <dsp:nvSpPr>
        <dsp:cNvPr id="0" name=""/>
        <dsp:cNvSpPr/>
      </dsp:nvSpPr>
      <dsp:spPr>
        <a:xfrm>
          <a:off x="5059113" y="1947502"/>
          <a:ext cx="2781923" cy="1669154"/>
        </a:xfrm>
        <a:prstGeom prst="rect">
          <a:avLst/>
        </a:prstGeom>
        <a:solidFill>
          <a:srgbClr val="66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Menghemat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waktu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dan</a:t>
          </a:r>
          <a:r>
            <a:rPr lang="en-US" sz="2400" b="1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 </a:t>
          </a:r>
          <a:r>
            <a:rPr lang="en-US" sz="2400" b="1" kern="1200" dirty="0" err="1" smtClean="0">
              <a:solidFill>
                <a:schemeClr val="tx1"/>
              </a:solidFill>
              <a:latin typeface="Comic Sans MS" panose="030F0702030302020204" pitchFamily="66" charset="0"/>
            </a:rPr>
            <a:t>tenaga</a:t>
          </a:r>
          <a:endParaRPr lang="en-US" sz="2400" b="1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5059113" y="1947502"/>
        <a:ext cx="2781923" cy="1669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DFA68-8CC7-4438-A2A9-B5F6B34280C9}">
      <dsp:nvSpPr>
        <dsp:cNvPr id="0" name=""/>
        <dsp:cNvSpPr/>
      </dsp:nvSpPr>
      <dsp:spPr>
        <a:xfrm>
          <a:off x="0" y="382868"/>
          <a:ext cx="75760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69896-0DB0-4F0B-ABD4-335178A21552}">
      <dsp:nvSpPr>
        <dsp:cNvPr id="0" name=""/>
        <dsp:cNvSpPr/>
      </dsp:nvSpPr>
      <dsp:spPr>
        <a:xfrm>
          <a:off x="365152" y="42719"/>
          <a:ext cx="5303216" cy="708480"/>
        </a:xfrm>
        <a:prstGeom prst="roundRect">
          <a:avLst/>
        </a:prstGeom>
        <a:solidFill>
          <a:srgbClr val="66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449" tIns="0" rIns="20044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</a:rPr>
            <a:t>Pekerjaan</a:t>
          </a:r>
          <a:r>
            <a:rPr lang="en-US" sz="3200" b="1" kern="1200" dirty="0" smtClean="0">
              <a:solidFill>
                <a:schemeClr val="tx1"/>
              </a:solidFill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</a:rPr>
            <a:t>menumpuk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399737" y="77304"/>
        <a:ext cx="5234046" cy="639310"/>
      </dsp:txXfrm>
    </dsp:sp>
    <dsp:sp modelId="{95E72B6F-3339-4B41-AD99-078B2EACBDF0}">
      <dsp:nvSpPr>
        <dsp:cNvPr id="0" name=""/>
        <dsp:cNvSpPr/>
      </dsp:nvSpPr>
      <dsp:spPr>
        <a:xfrm>
          <a:off x="0" y="1471508"/>
          <a:ext cx="75760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841AB5-42EB-47C4-B502-829E716534A5}">
      <dsp:nvSpPr>
        <dsp:cNvPr id="0" name=""/>
        <dsp:cNvSpPr/>
      </dsp:nvSpPr>
      <dsp:spPr>
        <a:xfrm>
          <a:off x="378801" y="1117268"/>
          <a:ext cx="5303216" cy="708480"/>
        </a:xfrm>
        <a:prstGeom prst="roundRect">
          <a:avLst/>
        </a:prstGeom>
        <a:solidFill>
          <a:srgbClr val="66FF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449" tIns="0" rIns="20044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</a:rPr>
            <a:t>Dijauhi</a:t>
          </a:r>
          <a:r>
            <a:rPr lang="en-US" sz="3200" b="1" kern="1200" dirty="0" smtClean="0">
              <a:solidFill>
                <a:schemeClr val="tx1"/>
              </a:solidFill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</a:rPr>
            <a:t>teman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413386" y="1151853"/>
        <a:ext cx="5234046" cy="639310"/>
      </dsp:txXfrm>
    </dsp:sp>
    <dsp:sp modelId="{224468CF-EFFA-4C66-84F7-E5D7A00E9FCF}">
      <dsp:nvSpPr>
        <dsp:cNvPr id="0" name=""/>
        <dsp:cNvSpPr/>
      </dsp:nvSpPr>
      <dsp:spPr>
        <a:xfrm>
          <a:off x="0" y="2560148"/>
          <a:ext cx="757602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4541CD-959A-4F35-B5E8-CF09520A28E0}">
      <dsp:nvSpPr>
        <dsp:cNvPr id="0" name=""/>
        <dsp:cNvSpPr/>
      </dsp:nvSpPr>
      <dsp:spPr>
        <a:xfrm>
          <a:off x="360674" y="2205908"/>
          <a:ext cx="7213492" cy="70848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449" tIns="0" rIns="200449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tx1"/>
              </a:solidFill>
            </a:rPr>
            <a:t>Saat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kesulitan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tidak</a:t>
          </a:r>
          <a:r>
            <a:rPr lang="en-US" sz="2800" b="1" kern="1200" dirty="0" smtClean="0">
              <a:solidFill>
                <a:schemeClr val="tx1"/>
              </a:solidFill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</a:rPr>
            <a:t>ada</a:t>
          </a:r>
          <a:r>
            <a:rPr lang="en-US" sz="2800" b="1" kern="1200" dirty="0" smtClean="0">
              <a:solidFill>
                <a:schemeClr val="tx1"/>
              </a:solidFill>
            </a:rPr>
            <a:t> yang </a:t>
          </a:r>
          <a:r>
            <a:rPr lang="en-US" sz="2800" b="1" kern="1200" dirty="0" err="1" smtClean="0">
              <a:solidFill>
                <a:schemeClr val="tx1"/>
              </a:solidFill>
            </a:rPr>
            <a:t>membantu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395259" y="2240493"/>
        <a:ext cx="7144322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2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8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4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7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0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8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6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1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8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FD619-56EA-458E-B5DF-3A4E4D5656DE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5988-64E5-4958-9924-B4DEB29D2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8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" y="0"/>
            <a:ext cx="1208281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3701" y="3302758"/>
            <a:ext cx="61278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5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KERJA SAMA </a:t>
            </a:r>
            <a:r>
              <a:rPr lang="en-ID" sz="5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DI SEKOLAH </a:t>
            </a:r>
            <a:endParaRPr lang="en-US" sz="5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5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546" y="2593075"/>
            <a:ext cx="115596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>
              <a:buAutoNum type="arabicPeriod"/>
            </a:pPr>
            <a:r>
              <a:rPr lang="id-ID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Kerja </a:t>
            </a:r>
            <a:r>
              <a:rPr lang="id-ID" sz="40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sama adalah sikap mau melakukan kegiatan </a:t>
            </a:r>
            <a:r>
              <a:rPr lang="en-US" sz="4000" b="1" dirty="0" err="1">
                <a:solidFill>
                  <a:srgbClr val="002060"/>
                </a:solidFill>
                <a:latin typeface="Bahnschrift Light" panose="020B0502040204020203" pitchFamily="34" charset="0"/>
              </a:rPr>
              <a:t>secara</a:t>
            </a:r>
            <a:r>
              <a:rPr lang="en-US" sz="40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  <a:r>
              <a:rPr lang="id-ID" sz="40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bersama</a:t>
            </a:r>
            <a:r>
              <a:rPr lang="en-US" sz="40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-</a:t>
            </a:r>
            <a:r>
              <a:rPr lang="en-US" sz="4000" b="1" dirty="0" err="1">
                <a:solidFill>
                  <a:srgbClr val="002060"/>
                </a:solidFill>
                <a:latin typeface="Bahnschrift Light" panose="020B0502040204020203" pitchFamily="34" charset="0"/>
              </a:rPr>
              <a:t>sama</a:t>
            </a:r>
            <a:r>
              <a:rPr lang="id-ID" sz="4000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.</a:t>
            </a:r>
            <a:endParaRPr lang="en-ID" sz="4000" b="1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lvl="0"/>
            <a:endParaRPr lang="en-ID" sz="4000" b="1" dirty="0">
              <a:latin typeface="Bahnschrift Light" panose="020B0502040204020203" pitchFamily="34" charset="0"/>
            </a:endParaRPr>
          </a:p>
          <a:p>
            <a:pPr lvl="0"/>
            <a:r>
              <a:rPr lang="en-ID" sz="4000" b="1" dirty="0" smtClean="0">
                <a:latin typeface="Bahnschrift Light" panose="020B0502040204020203" pitchFamily="34" charset="0"/>
              </a:rPr>
              <a:t>2. </a:t>
            </a:r>
            <a:r>
              <a:rPr lang="id-ID" sz="4000" b="1" dirty="0" smtClean="0">
                <a:solidFill>
                  <a:schemeClr val="accent6">
                    <a:lumMod val="50000"/>
                  </a:schemeClr>
                </a:solidFill>
                <a:latin typeface="Bahnschrift Light" panose="020B0502040204020203" pitchFamily="34" charset="0"/>
              </a:rPr>
              <a:t>Kerja </a:t>
            </a:r>
            <a:r>
              <a:rPr lang="id-ID" sz="4000" b="1" dirty="0">
                <a:solidFill>
                  <a:schemeClr val="accent6">
                    <a:lumMod val="50000"/>
                  </a:schemeClr>
                </a:solidFill>
                <a:latin typeface="Bahnschrift Light" panose="020B0502040204020203" pitchFamily="34" charset="0"/>
              </a:rPr>
              <a:t>sama disebut juga gotong royong</a:t>
            </a:r>
            <a:r>
              <a:rPr lang="id-ID" sz="4000" b="1" dirty="0" smtClean="0">
                <a:latin typeface="Bahnschrift Light" panose="020B0502040204020203" pitchFamily="34" charset="0"/>
              </a:rPr>
              <a:t>.</a:t>
            </a:r>
            <a:endParaRPr lang="en-ID" sz="4000" b="1" dirty="0" smtClean="0">
              <a:latin typeface="Bahnschrift Light" panose="020B0502040204020203" pitchFamily="34" charset="0"/>
            </a:endParaRPr>
          </a:p>
          <a:p>
            <a:pPr lvl="0"/>
            <a:endParaRPr lang="en-ID" sz="4000" b="1" dirty="0">
              <a:latin typeface="Bahnschrift Light" panose="020B0502040204020203" pitchFamily="34" charset="0"/>
            </a:endParaRPr>
          </a:p>
          <a:p>
            <a:pPr lvl="0"/>
            <a:r>
              <a:rPr lang="en-ID" sz="4000" b="1" dirty="0" smtClean="0">
                <a:latin typeface="Bahnschrift Light" panose="020B0502040204020203" pitchFamily="34" charset="0"/>
              </a:rPr>
              <a:t>3. </a:t>
            </a:r>
            <a:r>
              <a:rPr lang="id-ID" sz="4000" b="1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Gotong </a:t>
            </a:r>
            <a:r>
              <a:rPr lang="id-ID" sz="4000" b="1" dirty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royong merupakan ciri khas </a:t>
            </a:r>
            <a:r>
              <a:rPr lang="id-ID" sz="4000" b="1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Bangsa</a:t>
            </a:r>
            <a:r>
              <a:rPr lang="en-ID" sz="4000" b="1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/>
            </a:r>
            <a:br>
              <a:rPr lang="en-ID" sz="4000" b="1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</a:br>
            <a:r>
              <a:rPr lang="en-ID" sz="4000" b="1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    </a:t>
            </a:r>
            <a:r>
              <a:rPr lang="id-ID" sz="4000" b="1" dirty="0" smtClean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Indonesia</a:t>
            </a:r>
            <a:r>
              <a:rPr lang="id-ID" sz="4000" b="1" dirty="0">
                <a:solidFill>
                  <a:schemeClr val="accent2">
                    <a:lumMod val="50000"/>
                  </a:schemeClr>
                </a:solidFill>
                <a:latin typeface="Bahnschrift Light" panose="020B0502040204020203" pitchFamily="34" charset="0"/>
              </a:rPr>
              <a:t>.</a:t>
            </a:r>
            <a:endParaRPr lang="en-ID" sz="4000" b="1" dirty="0">
              <a:solidFill>
                <a:schemeClr val="accent2">
                  <a:lumMod val="50000"/>
                </a:schemeClr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07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805"/>
            <a:ext cx="12192000" cy="68181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048" y="3452884"/>
            <a:ext cx="102767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d-ID" sz="3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Manusia tidak dapat hidup sendiri. Manusia membutuhkan bantuan orang lain. Oleh karena itu manusia disebut </a:t>
            </a:r>
            <a:r>
              <a:rPr lang="id-ID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makhluk sosial</a:t>
            </a:r>
            <a:r>
              <a:rPr lang="id-ID" sz="3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.</a:t>
            </a:r>
            <a:endParaRPr lang="en-ID" sz="36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262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20686" y="406400"/>
            <a:ext cx="7286171" cy="11756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latin typeface="Comic Sans MS" panose="030F0702030302020204" pitchFamily="66" charset="0"/>
              </a:rPr>
              <a:t>Contoh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r>
              <a:rPr lang="en-ID" sz="2800" b="1" dirty="0" err="1" smtClean="0">
                <a:latin typeface="Comic Sans MS" panose="030F0702030302020204" pitchFamily="66" charset="0"/>
              </a:rPr>
              <a:t>Kerja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r>
              <a:rPr lang="en-ID" sz="2800" b="1" dirty="0" err="1" smtClean="0">
                <a:latin typeface="Comic Sans MS" panose="030F0702030302020204" pitchFamily="66" charset="0"/>
              </a:rPr>
              <a:t>Sama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r>
              <a:rPr lang="en-ID" sz="2800" b="1" dirty="0" smtClean="0">
                <a:latin typeface="Comic Sans MS" panose="030F0702030302020204" pitchFamily="66" charset="0"/>
              </a:rPr>
              <a:t>d</a:t>
            </a:r>
            <a:r>
              <a:rPr lang="en-ID" sz="2800" b="1" dirty="0">
                <a:latin typeface="Comic Sans MS" panose="030F0702030302020204" pitchFamily="66" charset="0"/>
              </a:rPr>
              <a:t>i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r>
              <a:rPr lang="en-ID" sz="2800" b="1" dirty="0" err="1" smtClean="0">
                <a:latin typeface="Comic Sans MS" panose="030F0702030302020204" pitchFamily="66" charset="0"/>
              </a:rPr>
              <a:t>Sekolah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398" y="2188816"/>
            <a:ext cx="4198031" cy="30565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15" y="2188816"/>
            <a:ext cx="4524828" cy="305650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17398" y="5423910"/>
            <a:ext cx="4198031" cy="68217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b="1" dirty="0" err="1">
                <a:latin typeface="Comic Sans MS" panose="030F0702030302020204" pitchFamily="66" charset="0"/>
              </a:rPr>
              <a:t>Melaksanakan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piket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kelas</a:t>
            </a:r>
            <a:endParaRPr lang="en-ID" sz="24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89915" y="5423910"/>
            <a:ext cx="4524828" cy="68217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err="1" smtClean="0">
                <a:latin typeface="Comic Sans MS" panose="030F0702030302020204" pitchFamily="66" charset="0"/>
              </a:rPr>
              <a:t>Menghias</a:t>
            </a:r>
            <a:r>
              <a:rPr lang="en-ID" sz="2400" b="1" dirty="0" smtClean="0">
                <a:latin typeface="Comic Sans MS" panose="030F0702030302020204" pitchFamily="66" charset="0"/>
              </a:rPr>
              <a:t> </a:t>
            </a:r>
            <a:r>
              <a:rPr lang="en-ID" sz="2400" b="1" dirty="0" err="1" smtClean="0">
                <a:latin typeface="Comic Sans MS" panose="030F0702030302020204" pitchFamily="66" charset="0"/>
              </a:rPr>
              <a:t>kelas</a:t>
            </a:r>
            <a:endParaRPr lang="en-US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29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220686" y="406400"/>
            <a:ext cx="7286171" cy="1175658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latin typeface="Comic Sans MS" panose="030F0702030302020204" pitchFamily="66" charset="0"/>
              </a:rPr>
              <a:t>Contoh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r>
              <a:rPr lang="en-ID" sz="2800" b="1" dirty="0" err="1" smtClean="0">
                <a:latin typeface="Comic Sans MS" panose="030F0702030302020204" pitchFamily="66" charset="0"/>
              </a:rPr>
              <a:t>Kerja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r>
              <a:rPr lang="en-ID" sz="2800" b="1" dirty="0" err="1" smtClean="0">
                <a:latin typeface="Comic Sans MS" panose="030F0702030302020204" pitchFamily="66" charset="0"/>
              </a:rPr>
              <a:t>Sama</a:t>
            </a:r>
            <a:r>
              <a:rPr lang="en-ID" sz="2800" b="1" dirty="0" smtClean="0">
                <a:latin typeface="Comic Sans MS" panose="030F0702030302020204" pitchFamily="66" charset="0"/>
              </a:rPr>
              <a:t> di </a:t>
            </a:r>
            <a:r>
              <a:rPr lang="en-ID" sz="2800" b="1" dirty="0" err="1" smtClean="0">
                <a:latin typeface="Comic Sans MS" panose="030F0702030302020204" pitchFamily="66" charset="0"/>
              </a:rPr>
              <a:t>Sekolah</a:t>
            </a:r>
            <a:r>
              <a:rPr lang="en-ID" sz="2800" b="1" dirty="0" smtClean="0">
                <a:latin typeface="Comic Sans MS" panose="030F0702030302020204" pitchFamily="66" charset="0"/>
              </a:rPr>
              <a:t> </a:t>
            </a:r>
            <a:endParaRPr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89600" y="2576374"/>
            <a:ext cx="4644572" cy="6821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ID" sz="2400" b="1" dirty="0" err="1" smtClean="0">
                <a:latin typeface="Comic Sans MS" panose="030F0702030302020204" pitchFamily="66" charset="0"/>
              </a:rPr>
              <a:t>Kerja</a:t>
            </a:r>
            <a:r>
              <a:rPr lang="en-ID" sz="2400" b="1" dirty="0" smtClean="0">
                <a:latin typeface="Comic Sans MS" panose="030F0702030302020204" pitchFamily="66" charset="0"/>
              </a:rPr>
              <a:t> </a:t>
            </a:r>
            <a:r>
              <a:rPr lang="en-ID" sz="2400" b="1" dirty="0" err="1" smtClean="0">
                <a:latin typeface="Comic Sans MS" panose="030F0702030302020204" pitchFamily="66" charset="0"/>
              </a:rPr>
              <a:t>kelompok</a:t>
            </a:r>
            <a:endParaRPr lang="en-ID" sz="24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7396" y="5094691"/>
            <a:ext cx="4542204" cy="12190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b="1" dirty="0" smtClean="0">
              <a:latin typeface="Comic Sans MS" panose="030F0702030302020204" pitchFamily="66" charset="0"/>
            </a:endParaRPr>
          </a:p>
          <a:p>
            <a:pPr lvl="0" algn="ctr"/>
            <a:r>
              <a:rPr lang="en-US" sz="2400" b="1" dirty="0" err="1" smtClean="0">
                <a:latin typeface="Comic Sans MS" panose="030F0702030302020204" pitchFamily="66" charset="0"/>
              </a:rPr>
              <a:t>Kerja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bakti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membersihkan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lingkungan</a:t>
            </a:r>
            <a:r>
              <a:rPr lang="en-US" sz="2400" b="1" dirty="0">
                <a:latin typeface="Comic Sans MS" panose="030F0702030302020204" pitchFamily="66" charset="0"/>
              </a:rPr>
              <a:t> </a:t>
            </a:r>
            <a:r>
              <a:rPr lang="en-US" sz="2400" b="1" dirty="0" err="1">
                <a:latin typeface="Comic Sans MS" panose="030F0702030302020204" pitchFamily="66" charset="0"/>
              </a:rPr>
              <a:t>sekolah</a:t>
            </a:r>
            <a:endParaRPr lang="en-ID" sz="2400" b="1" dirty="0">
              <a:latin typeface="Comic Sans MS" panose="030F0702030302020204" pitchFamily="66" charset="0"/>
            </a:endParaRPr>
          </a:p>
          <a:p>
            <a:pPr algn="ctr"/>
            <a:endParaRPr lang="en-US" sz="24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332" y="1806237"/>
            <a:ext cx="3404331" cy="26433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90" y="4153957"/>
            <a:ext cx="354820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79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3595" y="155975"/>
            <a:ext cx="112048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Manfaat</a:t>
            </a:r>
            <a:r>
              <a:rPr lang="en-US" sz="6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6000" b="1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</a:t>
            </a:r>
            <a:r>
              <a:rPr lang="en-US" sz="60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erja</a:t>
            </a:r>
            <a:r>
              <a:rPr lang="en-US" sz="6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sama</a:t>
            </a:r>
            <a:r>
              <a:rPr lang="en-US" sz="6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endParaRPr lang="en-US" sz="6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61873549"/>
              </p:ext>
            </p:extLst>
          </p:nvPr>
        </p:nvGraphicFramePr>
        <p:xfrm>
          <a:off x="941695" y="1583140"/>
          <a:ext cx="9840035" cy="361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733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51379" y="300251"/>
            <a:ext cx="89005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40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Akibat</a:t>
            </a:r>
            <a:r>
              <a:rPr lang="en-ID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ID" sz="40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Tidak</a:t>
            </a:r>
            <a:r>
              <a:rPr lang="en-ID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Mau </a:t>
            </a:r>
            <a:r>
              <a:rPr lang="en-ID" sz="40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Bekerja</a:t>
            </a:r>
            <a:r>
              <a:rPr lang="en-ID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ID" sz="40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sama</a:t>
            </a:r>
            <a:endParaRPr lang="en-US" sz="4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3109064"/>
              </p:ext>
            </p:extLst>
          </p:nvPr>
        </p:nvGraphicFramePr>
        <p:xfrm>
          <a:off x="2345900" y="1308388"/>
          <a:ext cx="7576024" cy="3193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268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20871" y="1409131"/>
            <a:ext cx="5336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8000" dirty="0" err="1" smtClean="0"/>
              <a:t>Terimakasih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7088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116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Bahnschrift Light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marta yuliana</dc:creator>
  <cp:lastModifiedBy>thalia marta yuliana</cp:lastModifiedBy>
  <cp:revision>23</cp:revision>
  <dcterms:created xsi:type="dcterms:W3CDTF">2020-07-31T07:19:16Z</dcterms:created>
  <dcterms:modified xsi:type="dcterms:W3CDTF">2020-08-05T04:44:55Z</dcterms:modified>
</cp:coreProperties>
</file>