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3" r:id="rId3"/>
    <p:sldId id="269" r:id="rId4"/>
    <p:sldId id="272" r:id="rId5"/>
    <p:sldId id="275" r:id="rId6"/>
    <p:sldId id="274" r:id="rId7"/>
    <p:sldId id="264" r:id="rId8"/>
    <p:sldId id="265" r:id="rId9"/>
    <p:sldId id="267" r:id="rId10"/>
    <p:sldId id="266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4AD5-F3AE-4634-8347-B1E1AEE17346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877A-6096-4DA6-86DA-22D8E627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4AD5-F3AE-4634-8347-B1E1AEE17346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877A-6096-4DA6-86DA-22D8E627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4AD5-F3AE-4634-8347-B1E1AEE17346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877A-6096-4DA6-86DA-22D8E627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4AD5-F3AE-4634-8347-B1E1AEE17346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877A-6096-4DA6-86DA-22D8E627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4AD5-F3AE-4634-8347-B1E1AEE17346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877A-6096-4DA6-86DA-22D8E627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4AD5-F3AE-4634-8347-B1E1AEE17346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877A-6096-4DA6-86DA-22D8E627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4AD5-F3AE-4634-8347-B1E1AEE17346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877A-6096-4DA6-86DA-22D8E627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4AD5-F3AE-4634-8347-B1E1AEE17346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877A-6096-4DA6-86DA-22D8E627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4AD5-F3AE-4634-8347-B1E1AEE17346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877A-6096-4DA6-86DA-22D8E627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4AD5-F3AE-4634-8347-B1E1AEE17346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877A-6096-4DA6-86DA-22D8E627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4AD5-F3AE-4634-8347-B1E1AEE17346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877A-6096-4DA6-86DA-22D8E627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34AD5-F3AE-4634-8347-B1E1AEE17346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F877A-6096-4DA6-86DA-22D8E627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Latar Bagraun\bunga bertaburan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76600" y="2362200"/>
            <a:ext cx="495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Arial Black" pitchFamily="34" charset="0"/>
              </a:rPr>
              <a:t>Miss Mika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1400" y="4267200"/>
            <a:ext cx="533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If we never try, we will never know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6324600"/>
            <a:ext cx="3200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SD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Talenta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381000"/>
            <a:ext cx="7162800" cy="838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Arial Black" pitchFamily="34" charset="0"/>
              </a:rPr>
              <a:t>Gambar</a:t>
            </a:r>
            <a:r>
              <a:rPr lang="en-US" sz="3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 Black" pitchFamily="34" charset="0"/>
              </a:rPr>
              <a:t>Simbol</a:t>
            </a:r>
            <a:r>
              <a:rPr lang="en-US" sz="3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 Black" pitchFamily="34" charset="0"/>
              </a:rPr>
              <a:t>Pancasila</a:t>
            </a:r>
            <a:endParaRPr lang="en-US" sz="3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5" name="Picture 4" descr="Banteng, Simbol Bermusyawarah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371600"/>
            <a:ext cx="6705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5943600"/>
            <a:ext cx="8915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 Black" pitchFamily="34" charset="0"/>
              </a:rPr>
              <a:t>Simbol</a:t>
            </a:r>
            <a:r>
              <a:rPr lang="en-US" sz="32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 Black" pitchFamily="34" charset="0"/>
              </a:rPr>
              <a:t>sila</a:t>
            </a:r>
            <a:r>
              <a:rPr lang="en-US" sz="32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 Black" pitchFamily="34" charset="0"/>
              </a:rPr>
              <a:t>keempat</a:t>
            </a:r>
            <a:r>
              <a:rPr lang="en-US" sz="3200" dirty="0">
                <a:solidFill>
                  <a:srgbClr val="FF0000"/>
                </a:solidFill>
                <a:latin typeface="Arial Black" pitchFamily="34" charset="0"/>
              </a:rPr>
              <a:t> (</a:t>
            </a:r>
            <a:r>
              <a:rPr lang="en-US" sz="3200" dirty="0" err="1">
                <a:solidFill>
                  <a:srgbClr val="FF0000"/>
                </a:solidFill>
                <a:latin typeface="Arial Black" pitchFamily="34" charset="0"/>
              </a:rPr>
              <a:t>Kepala</a:t>
            </a:r>
            <a:r>
              <a:rPr lang="en-US" sz="32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 Black" pitchFamily="34" charset="0"/>
              </a:rPr>
              <a:t>Banteng</a:t>
            </a:r>
            <a:r>
              <a:rPr lang="en-US" sz="3200" dirty="0">
                <a:solidFill>
                  <a:srgbClr val="FF0000"/>
                </a:solidFill>
                <a:latin typeface="Arial Black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381000"/>
            <a:ext cx="7162800" cy="838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Arial Black" pitchFamily="34" charset="0"/>
              </a:rPr>
              <a:t>Gambar</a:t>
            </a:r>
            <a:r>
              <a:rPr lang="en-US" sz="3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 Black" pitchFamily="34" charset="0"/>
              </a:rPr>
              <a:t>Simbol</a:t>
            </a:r>
            <a:r>
              <a:rPr lang="en-US" sz="3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 Black" pitchFamily="34" charset="0"/>
              </a:rPr>
              <a:t>Pancasila</a:t>
            </a:r>
            <a:endParaRPr lang="en-US" sz="3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5" name="Picture 4" descr="Lambang Pancasila dan Artinya dari Sila ke 1 hingga 5 - Insan Pelajar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524000"/>
            <a:ext cx="7239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" y="594360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 Black" pitchFamily="34" charset="0"/>
              </a:rPr>
              <a:t>Simbol</a:t>
            </a:r>
            <a:r>
              <a:rPr lang="en-US" sz="32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 Black" pitchFamily="34" charset="0"/>
              </a:rPr>
              <a:t>sila</a:t>
            </a:r>
            <a:r>
              <a:rPr lang="en-US" sz="32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 Black" pitchFamily="34" charset="0"/>
              </a:rPr>
              <a:t>kelima</a:t>
            </a:r>
            <a:r>
              <a:rPr lang="en-US" sz="3200" dirty="0">
                <a:solidFill>
                  <a:srgbClr val="FF0000"/>
                </a:solidFill>
                <a:latin typeface="Arial Black" pitchFamily="34" charset="0"/>
              </a:rPr>
              <a:t> (</a:t>
            </a:r>
            <a:r>
              <a:rPr lang="en-US" sz="3200" dirty="0" err="1">
                <a:solidFill>
                  <a:srgbClr val="FF0000"/>
                </a:solidFill>
                <a:latin typeface="Arial Black" pitchFamily="34" charset="0"/>
              </a:rPr>
              <a:t>Padi</a:t>
            </a:r>
            <a:r>
              <a:rPr lang="en-US" sz="32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 Black" pitchFamily="34" charset="0"/>
              </a:rPr>
              <a:t>dan</a:t>
            </a:r>
            <a:r>
              <a:rPr lang="en-US" sz="32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 Black" pitchFamily="34" charset="0"/>
              </a:rPr>
              <a:t>Kapas</a:t>
            </a:r>
            <a:r>
              <a:rPr lang="en-US" sz="3200" dirty="0">
                <a:solidFill>
                  <a:srgbClr val="FF0000"/>
                </a:solidFill>
                <a:latin typeface="Arial Black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Latar Bagraun\fif air terjun 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121920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Arial Black" pitchFamily="34" charset="0"/>
              </a:rPr>
              <a:t>Lambang</a:t>
            </a:r>
            <a:r>
              <a:rPr lang="en-US" sz="48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 Black" pitchFamily="34" charset="0"/>
              </a:rPr>
              <a:t>dan</a:t>
            </a:r>
            <a:r>
              <a:rPr lang="en-US" sz="48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 Black" pitchFamily="34" charset="0"/>
              </a:rPr>
              <a:t>Dasar</a:t>
            </a:r>
            <a:r>
              <a:rPr lang="en-US" sz="4800" dirty="0">
                <a:solidFill>
                  <a:srgbClr val="FF0000"/>
                </a:solidFill>
                <a:latin typeface="Arial Black" pitchFamily="34" charset="0"/>
              </a:rPr>
              <a:t> Negara Indonesia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39624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Negaraku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  Indonesia</a:t>
            </a:r>
          </a:p>
          <a:p>
            <a:pPr algn="ctr"/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Aku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bangga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dan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cinta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 Indonesia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tak Teks 1">
            <a:extLst>
              <a:ext uri="{FF2B5EF4-FFF2-40B4-BE49-F238E27FC236}">
                <a16:creationId xmlns:a16="http://schemas.microsoft.com/office/drawing/2014/main" id="{1622CB9D-F713-467C-B7AD-E734154C72ED}"/>
              </a:ext>
            </a:extLst>
          </p:cNvPr>
          <p:cNvSpPr txBox="1"/>
          <p:nvPr/>
        </p:nvSpPr>
        <p:spPr>
          <a:xfrm flipH="1">
            <a:off x="-152400" y="1010163"/>
            <a:ext cx="967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 Black" panose="020B0A04020102020204" pitchFamily="34" charset="0"/>
              </a:rPr>
              <a:t>Lagu</a:t>
            </a:r>
            <a:r>
              <a:rPr lang="en-US" sz="3200" b="1" dirty="0">
                <a:latin typeface="Arial Black" panose="020B0A04020102020204" pitchFamily="34" charset="0"/>
              </a:rPr>
              <a:t> </a:t>
            </a:r>
            <a:r>
              <a:rPr lang="en-US" sz="3200" b="1" dirty="0" err="1">
                <a:latin typeface="Arial Black" panose="020B0A04020102020204" pitchFamily="34" charset="0"/>
              </a:rPr>
              <a:t>Kebangsaan</a:t>
            </a:r>
            <a:r>
              <a:rPr lang="en-US" sz="3200" b="1" dirty="0">
                <a:latin typeface="Arial Black" panose="020B0A04020102020204" pitchFamily="34" charset="0"/>
              </a:rPr>
              <a:t> Negara Indonesia</a:t>
            </a:r>
          </a:p>
          <a:p>
            <a:pPr algn="ctr"/>
            <a:endParaRPr lang="en-US" sz="3200" b="1" dirty="0"/>
          </a:p>
        </p:txBody>
      </p:sp>
      <p:sp>
        <p:nvSpPr>
          <p:cNvPr id="8" name="Kotak Teks 7">
            <a:extLst>
              <a:ext uri="{FF2B5EF4-FFF2-40B4-BE49-F238E27FC236}">
                <a16:creationId xmlns:a16="http://schemas.microsoft.com/office/drawing/2014/main" id="{796C0F65-8960-4A90-BA76-E58656CF22EF}"/>
              </a:ext>
            </a:extLst>
          </p:cNvPr>
          <p:cNvSpPr txBox="1"/>
          <p:nvPr/>
        </p:nvSpPr>
        <p:spPr>
          <a:xfrm>
            <a:off x="2133600" y="1549916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Arial Black" panose="020B0A04020102020204" pitchFamily="34" charset="0"/>
              </a:rPr>
              <a:t>Indonesia Raya</a:t>
            </a:r>
          </a:p>
        </p:txBody>
      </p:sp>
      <p:sp>
        <p:nvSpPr>
          <p:cNvPr id="9" name="Kotak Teks 8">
            <a:extLst>
              <a:ext uri="{FF2B5EF4-FFF2-40B4-BE49-F238E27FC236}">
                <a16:creationId xmlns:a16="http://schemas.microsoft.com/office/drawing/2014/main" id="{4DE1EFDD-E016-4291-AB6E-C1F1EA8F22A3}"/>
              </a:ext>
            </a:extLst>
          </p:cNvPr>
          <p:cNvSpPr txBox="1"/>
          <p:nvPr/>
        </p:nvSpPr>
        <p:spPr>
          <a:xfrm>
            <a:off x="1219200" y="2314684"/>
            <a:ext cx="7357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 Black" panose="020B0A04020102020204" pitchFamily="34" charset="0"/>
              </a:rPr>
              <a:t>Ciptaan</a:t>
            </a:r>
            <a:r>
              <a:rPr lang="en-US" sz="4000" b="1" dirty="0">
                <a:latin typeface="Arial Black" panose="020B0A04020102020204" pitchFamily="34" charset="0"/>
              </a:rPr>
              <a:t> : </a:t>
            </a:r>
            <a:r>
              <a:rPr lang="en-US" sz="4000" b="1" dirty="0" err="1">
                <a:latin typeface="Arial Black" panose="020B0A04020102020204" pitchFamily="34" charset="0"/>
              </a:rPr>
              <a:t>WR.Soepratman</a:t>
            </a:r>
            <a:endParaRPr lang="en-US" sz="4000" b="1" dirty="0">
              <a:latin typeface="Arial Black" panose="020B0A04020102020204" pitchFamily="34" charset="0"/>
            </a:endParaRPr>
          </a:p>
        </p:txBody>
      </p:sp>
      <p:sp>
        <p:nvSpPr>
          <p:cNvPr id="10" name="Kotak Teks 9">
            <a:extLst>
              <a:ext uri="{FF2B5EF4-FFF2-40B4-BE49-F238E27FC236}">
                <a16:creationId xmlns:a16="http://schemas.microsoft.com/office/drawing/2014/main" id="{1B69332C-DC24-4EDD-BB98-67C5F993C2D1}"/>
              </a:ext>
            </a:extLst>
          </p:cNvPr>
          <p:cNvSpPr txBox="1"/>
          <p:nvPr/>
        </p:nvSpPr>
        <p:spPr>
          <a:xfrm>
            <a:off x="266700" y="3835431"/>
            <a:ext cx="967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 Black" panose="020B0A04020102020204" pitchFamily="34" charset="0"/>
              </a:rPr>
              <a:t>Warna</a:t>
            </a:r>
            <a:r>
              <a:rPr lang="en-US" sz="3600" b="1" dirty="0"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latin typeface="Arial Black" panose="020B0A04020102020204" pitchFamily="34" charset="0"/>
              </a:rPr>
              <a:t>Bendera</a:t>
            </a:r>
            <a:r>
              <a:rPr lang="en-US" sz="3600" b="1" dirty="0">
                <a:latin typeface="Arial Black" panose="020B0A04020102020204" pitchFamily="34" charset="0"/>
              </a:rPr>
              <a:t> Negara Indonesia :</a:t>
            </a:r>
          </a:p>
        </p:txBody>
      </p:sp>
      <p:sp>
        <p:nvSpPr>
          <p:cNvPr id="11" name="Kotak Teks 10">
            <a:extLst>
              <a:ext uri="{FF2B5EF4-FFF2-40B4-BE49-F238E27FC236}">
                <a16:creationId xmlns:a16="http://schemas.microsoft.com/office/drawing/2014/main" id="{965F0027-9507-49F5-B83A-4C9BA519B276}"/>
              </a:ext>
            </a:extLst>
          </p:cNvPr>
          <p:cNvSpPr txBox="1"/>
          <p:nvPr/>
        </p:nvSpPr>
        <p:spPr>
          <a:xfrm flipH="1">
            <a:off x="1623059" y="4454771"/>
            <a:ext cx="5897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 Black" panose="020B0A04020102020204" pitchFamily="34" charset="0"/>
              </a:rPr>
              <a:t>Merah dan </a:t>
            </a:r>
            <a:r>
              <a:rPr lang="en-US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Putih</a:t>
            </a:r>
            <a:endParaRPr lang="en-US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Kotak Teks 11">
            <a:extLst>
              <a:ext uri="{FF2B5EF4-FFF2-40B4-BE49-F238E27FC236}">
                <a16:creationId xmlns:a16="http://schemas.microsoft.com/office/drawing/2014/main" id="{677DEF9A-1E07-416B-AB86-DB4622756C6A}"/>
              </a:ext>
            </a:extLst>
          </p:cNvPr>
          <p:cNvSpPr txBox="1"/>
          <p:nvPr/>
        </p:nvSpPr>
        <p:spPr>
          <a:xfrm flipH="1">
            <a:off x="1264919" y="5305696"/>
            <a:ext cx="4145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Merah : </a:t>
            </a:r>
            <a:r>
              <a:rPr lang="en-US" sz="3200" dirty="0" err="1">
                <a:latin typeface="Arial Black" panose="020B0A04020102020204" pitchFamily="34" charset="0"/>
              </a:rPr>
              <a:t>Berani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14" name="Kotak Teks 13">
            <a:extLst>
              <a:ext uri="{FF2B5EF4-FFF2-40B4-BE49-F238E27FC236}">
                <a16:creationId xmlns:a16="http://schemas.microsoft.com/office/drawing/2014/main" id="{70677390-25EA-43C0-88C7-2E5205B86FBA}"/>
              </a:ext>
            </a:extLst>
          </p:cNvPr>
          <p:cNvSpPr txBox="1"/>
          <p:nvPr/>
        </p:nvSpPr>
        <p:spPr>
          <a:xfrm flipH="1">
            <a:off x="5270108" y="5306840"/>
            <a:ext cx="3307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 Black" panose="020B0A04020102020204" pitchFamily="34" charset="0"/>
              </a:rPr>
              <a:t>Putih</a:t>
            </a:r>
            <a:r>
              <a:rPr lang="en-US" sz="3200" dirty="0">
                <a:latin typeface="Arial Black" panose="020B0A04020102020204" pitchFamily="34" charset="0"/>
              </a:rPr>
              <a:t> : </a:t>
            </a:r>
            <a:r>
              <a:rPr lang="en-US" sz="3200" dirty="0" err="1">
                <a:latin typeface="Arial Black" panose="020B0A04020102020204" pitchFamily="34" charset="0"/>
              </a:rPr>
              <a:t>suci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Latar Bagraun\gif air terjun 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8133"/>
            <a:ext cx="9144000" cy="7086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" name="Picture 4" descr="Pin oleh Agung Kristanto di Indonesia | Karya seni 3d, Gambar ...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75217"/>
            <a:ext cx="4495800" cy="3276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04800" y="4112356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Garuda Pancasila</a:t>
            </a:r>
          </a:p>
        </p:txBody>
      </p:sp>
      <p:sp>
        <p:nvSpPr>
          <p:cNvPr id="4" name="Kotak Teks 3">
            <a:extLst>
              <a:ext uri="{FF2B5EF4-FFF2-40B4-BE49-F238E27FC236}">
                <a16:creationId xmlns:a16="http://schemas.microsoft.com/office/drawing/2014/main" id="{8E3E030D-8885-484B-A68F-363A71BFA3FB}"/>
              </a:ext>
            </a:extLst>
          </p:cNvPr>
          <p:cNvSpPr txBox="1"/>
          <p:nvPr/>
        </p:nvSpPr>
        <p:spPr>
          <a:xfrm>
            <a:off x="304800" y="34290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Lambang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Negara Indonesia :</a:t>
            </a:r>
          </a:p>
        </p:txBody>
      </p:sp>
      <p:sp>
        <p:nvSpPr>
          <p:cNvPr id="9" name="Kotak Teks 8">
            <a:extLst>
              <a:ext uri="{FF2B5EF4-FFF2-40B4-BE49-F238E27FC236}">
                <a16:creationId xmlns:a16="http://schemas.microsoft.com/office/drawing/2014/main" id="{346C4B77-125E-43B2-A300-0E57610BC8D8}"/>
              </a:ext>
            </a:extLst>
          </p:cNvPr>
          <p:cNvSpPr txBox="1"/>
          <p:nvPr/>
        </p:nvSpPr>
        <p:spPr>
          <a:xfrm>
            <a:off x="152400" y="482259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Dasar  Negara Indonesia :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817875BA-9B17-4CC7-BEAF-1E93B3A305E3}"/>
              </a:ext>
            </a:extLst>
          </p:cNvPr>
          <p:cNvSpPr/>
          <p:nvPr/>
        </p:nvSpPr>
        <p:spPr>
          <a:xfrm>
            <a:off x="381000" y="5584159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Pancasila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Latar Bagraun\gif kapal 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609600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Semboyan</a:t>
            </a:r>
            <a:r>
              <a:rPr lang="en-US" sz="40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4000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negara</a:t>
            </a:r>
            <a:r>
              <a:rPr lang="en-US" sz="40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Indonesia </a:t>
            </a:r>
          </a:p>
          <a:p>
            <a:pPr algn="ctr"/>
            <a:r>
              <a:rPr lang="en-US" sz="4000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yaitu</a:t>
            </a:r>
            <a:r>
              <a:rPr lang="en-US" sz="40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:</a:t>
            </a:r>
          </a:p>
          <a:p>
            <a:pPr algn="ctr"/>
            <a:r>
              <a:rPr lang="en-US" sz="40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6" name="Down Arrow 5"/>
          <p:cNvSpPr/>
          <p:nvPr/>
        </p:nvSpPr>
        <p:spPr>
          <a:xfrm>
            <a:off x="4191000" y="2514600"/>
            <a:ext cx="685800" cy="14478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05200" y="3962400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Arial Black" pitchFamily="34" charset="0"/>
              </a:rPr>
              <a:t>artinya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4648200"/>
            <a:ext cx="762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 Black" pitchFamily="34" charset="0"/>
              </a:rPr>
              <a:t>Walaupun</a:t>
            </a:r>
            <a:r>
              <a:rPr lang="en-US" sz="40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 Black" pitchFamily="34" charset="0"/>
              </a:rPr>
              <a:t>berbeda</a:t>
            </a:r>
            <a:r>
              <a:rPr lang="en-US" sz="4000" dirty="0">
                <a:solidFill>
                  <a:srgbClr val="FF0000"/>
                </a:solidFill>
                <a:latin typeface="Arial Black" pitchFamily="34" charset="0"/>
              </a:rPr>
              <a:t> – </a:t>
            </a:r>
            <a:r>
              <a:rPr lang="en-US" sz="4000" dirty="0" err="1">
                <a:solidFill>
                  <a:srgbClr val="FF0000"/>
                </a:solidFill>
                <a:latin typeface="Arial Black" pitchFamily="34" charset="0"/>
              </a:rPr>
              <a:t>beda</a:t>
            </a:r>
            <a:r>
              <a:rPr lang="en-US" sz="40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 Black" pitchFamily="34" charset="0"/>
              </a:rPr>
              <a:t>tetap</a:t>
            </a:r>
            <a:r>
              <a:rPr lang="en-US" sz="40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 Black" pitchFamily="34" charset="0"/>
              </a:rPr>
              <a:t>satu</a:t>
            </a:r>
            <a:r>
              <a:rPr lang="en-US" sz="40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 Black" pitchFamily="34" charset="0"/>
              </a:rPr>
              <a:t>juga</a:t>
            </a:r>
            <a:r>
              <a:rPr lang="en-US" sz="4000" dirty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3" name="Kotak Teks 2">
            <a:extLst>
              <a:ext uri="{FF2B5EF4-FFF2-40B4-BE49-F238E27FC236}">
                <a16:creationId xmlns:a16="http://schemas.microsoft.com/office/drawing/2014/main" id="{3D643C55-B5A0-4831-BE44-2ED7E8D5537D}"/>
              </a:ext>
            </a:extLst>
          </p:cNvPr>
          <p:cNvSpPr txBox="1"/>
          <p:nvPr/>
        </p:nvSpPr>
        <p:spPr>
          <a:xfrm>
            <a:off x="1485900" y="1921995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Arial Black" panose="020B0A04020102020204" pitchFamily="34" charset="0"/>
              </a:rPr>
              <a:t>Bhinneka</a:t>
            </a:r>
            <a:r>
              <a:rPr lang="en-US" sz="3600" dirty="0">
                <a:solidFill>
                  <a:srgbClr val="002060"/>
                </a:solidFill>
                <a:latin typeface="Arial Black" panose="020B0A04020102020204" pitchFamily="34" charset="0"/>
              </a:rPr>
              <a:t> Tunggal </a:t>
            </a:r>
            <a:r>
              <a:rPr lang="en-US" sz="3600" dirty="0" err="1">
                <a:solidFill>
                  <a:srgbClr val="002060"/>
                </a:solidFill>
                <a:latin typeface="Arial Black" panose="020B0A04020102020204" pitchFamily="34" charset="0"/>
              </a:rPr>
              <a:t>Ika</a:t>
            </a:r>
            <a:endParaRPr lang="en-US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Latar Bagraun\gif laut teduh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905000" y="914400"/>
            <a:ext cx="525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Teks</a:t>
            </a:r>
            <a:r>
              <a:rPr lang="en-US" sz="48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4800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Pancasila</a:t>
            </a:r>
            <a:endParaRPr lang="en-US" sz="48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Kotak Teks 2">
            <a:extLst>
              <a:ext uri="{FF2B5EF4-FFF2-40B4-BE49-F238E27FC236}">
                <a16:creationId xmlns:a16="http://schemas.microsoft.com/office/drawing/2014/main" id="{9BFFB239-C278-475B-BAFE-FCD059D4BAC5}"/>
              </a:ext>
            </a:extLst>
          </p:cNvPr>
          <p:cNvSpPr txBox="1"/>
          <p:nvPr/>
        </p:nvSpPr>
        <p:spPr>
          <a:xfrm>
            <a:off x="381000" y="2122801"/>
            <a:ext cx="6675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1. </a:t>
            </a:r>
            <a:r>
              <a:rPr lang="en-US" sz="2400" dirty="0" err="1">
                <a:latin typeface="Arial Black" panose="020B0A04020102020204" pitchFamily="34" charset="0"/>
              </a:rPr>
              <a:t>Ketuhanan</a:t>
            </a:r>
            <a:r>
              <a:rPr lang="en-US" sz="2400" dirty="0">
                <a:latin typeface="Arial Black" panose="020B0A04020102020204" pitchFamily="34" charset="0"/>
              </a:rPr>
              <a:t> Yang </a:t>
            </a:r>
            <a:r>
              <a:rPr lang="en-US" sz="2400" dirty="0" err="1">
                <a:latin typeface="Arial Black" panose="020B0A04020102020204" pitchFamily="34" charset="0"/>
              </a:rPr>
              <a:t>Maha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Esa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4" name="Kotak Teks 3">
            <a:extLst>
              <a:ext uri="{FF2B5EF4-FFF2-40B4-BE49-F238E27FC236}">
                <a16:creationId xmlns:a16="http://schemas.microsoft.com/office/drawing/2014/main" id="{9FD39B05-459D-4654-94A6-01D0B2DB11B2}"/>
              </a:ext>
            </a:extLst>
          </p:cNvPr>
          <p:cNvSpPr txBox="1"/>
          <p:nvPr/>
        </p:nvSpPr>
        <p:spPr>
          <a:xfrm>
            <a:off x="380999" y="2809060"/>
            <a:ext cx="6675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2. </a:t>
            </a:r>
            <a:r>
              <a:rPr lang="en-US" sz="2400" dirty="0" err="1">
                <a:latin typeface="Arial Black" panose="020B0A04020102020204" pitchFamily="34" charset="0"/>
              </a:rPr>
              <a:t>Kemanusiaan</a:t>
            </a:r>
            <a:r>
              <a:rPr lang="en-US" sz="2400" dirty="0">
                <a:latin typeface="Arial Black" panose="020B0A04020102020204" pitchFamily="34" charset="0"/>
              </a:rPr>
              <a:t> yang </a:t>
            </a:r>
            <a:r>
              <a:rPr lang="en-US" sz="2400" dirty="0" err="1">
                <a:latin typeface="Arial Black" panose="020B0A04020102020204" pitchFamily="34" charset="0"/>
              </a:rPr>
              <a:t>adil</a:t>
            </a:r>
            <a:r>
              <a:rPr lang="en-US" sz="2400" dirty="0">
                <a:latin typeface="Arial Black" panose="020B0A04020102020204" pitchFamily="34" charset="0"/>
              </a:rPr>
              <a:t> dan </a:t>
            </a:r>
            <a:r>
              <a:rPr lang="en-US" sz="2400" dirty="0" err="1">
                <a:latin typeface="Arial Black" panose="020B0A04020102020204" pitchFamily="34" charset="0"/>
              </a:rPr>
              <a:t>beradab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5" name="Kotak Teks 4">
            <a:extLst>
              <a:ext uri="{FF2B5EF4-FFF2-40B4-BE49-F238E27FC236}">
                <a16:creationId xmlns:a16="http://schemas.microsoft.com/office/drawing/2014/main" id="{64324005-C150-4F2A-B4E3-72761EBC2A38}"/>
              </a:ext>
            </a:extLst>
          </p:cNvPr>
          <p:cNvSpPr txBox="1"/>
          <p:nvPr/>
        </p:nvSpPr>
        <p:spPr>
          <a:xfrm>
            <a:off x="396239" y="3465381"/>
            <a:ext cx="6675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3. </a:t>
            </a:r>
            <a:r>
              <a:rPr lang="en-US" sz="2400" dirty="0" err="1">
                <a:latin typeface="Arial Black" panose="020B0A04020102020204" pitchFamily="34" charset="0"/>
              </a:rPr>
              <a:t>Persatuan</a:t>
            </a:r>
            <a:r>
              <a:rPr lang="en-US" sz="2400" dirty="0">
                <a:latin typeface="Arial Black" panose="020B0A04020102020204" pitchFamily="34" charset="0"/>
              </a:rPr>
              <a:t> Indonesia</a:t>
            </a:r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id="{BB1E0BEE-000C-4F46-A0BA-396D3A400D13}"/>
              </a:ext>
            </a:extLst>
          </p:cNvPr>
          <p:cNvSpPr txBox="1"/>
          <p:nvPr/>
        </p:nvSpPr>
        <p:spPr>
          <a:xfrm>
            <a:off x="378654" y="412170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4. </a:t>
            </a:r>
            <a:r>
              <a:rPr lang="en-US" sz="2400" dirty="0" err="1">
                <a:latin typeface="Arial Black" panose="020B0A04020102020204" pitchFamily="34" charset="0"/>
              </a:rPr>
              <a:t>Kerakyatan</a:t>
            </a:r>
            <a:r>
              <a:rPr lang="en-US" sz="2400" dirty="0">
                <a:latin typeface="Arial Black" panose="020B0A04020102020204" pitchFamily="34" charset="0"/>
              </a:rPr>
              <a:t> yang </a:t>
            </a:r>
            <a:r>
              <a:rPr lang="en-US" sz="2400" dirty="0" err="1">
                <a:latin typeface="Arial Black" panose="020B0A04020102020204" pitchFamily="34" charset="0"/>
              </a:rPr>
              <a:t>dipimpin</a:t>
            </a:r>
            <a:r>
              <a:rPr lang="en-US" sz="2400" dirty="0">
                <a:latin typeface="Arial Black" panose="020B0A04020102020204" pitchFamily="34" charset="0"/>
              </a:rPr>
              <a:t> oleh </a:t>
            </a:r>
            <a:r>
              <a:rPr lang="en-US" sz="2400" dirty="0" err="1">
                <a:latin typeface="Arial Black" panose="020B0A04020102020204" pitchFamily="34" charset="0"/>
              </a:rPr>
              <a:t>hikmat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kebijaksanaan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dalam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permusyawaratan</a:t>
            </a:r>
            <a:r>
              <a:rPr lang="en-US" sz="2400" dirty="0">
                <a:latin typeface="Arial Black" panose="020B0A04020102020204" pitchFamily="34" charset="0"/>
              </a:rPr>
              <a:t>/</a:t>
            </a:r>
            <a:r>
              <a:rPr lang="en-US" sz="2400" dirty="0" err="1">
                <a:latin typeface="Arial Black" panose="020B0A04020102020204" pitchFamily="34" charset="0"/>
              </a:rPr>
              <a:t>perwakilan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8" name="Kotak Teks 7">
            <a:extLst>
              <a:ext uri="{FF2B5EF4-FFF2-40B4-BE49-F238E27FC236}">
                <a16:creationId xmlns:a16="http://schemas.microsoft.com/office/drawing/2014/main" id="{6596658A-3BB8-4186-A81B-678A1F400771}"/>
              </a:ext>
            </a:extLst>
          </p:cNvPr>
          <p:cNvSpPr txBox="1"/>
          <p:nvPr/>
        </p:nvSpPr>
        <p:spPr>
          <a:xfrm>
            <a:off x="456029" y="5147355"/>
            <a:ext cx="830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5. </a:t>
            </a:r>
            <a:r>
              <a:rPr lang="en-US" sz="2400" dirty="0" err="1">
                <a:latin typeface="Arial Black" panose="020B0A04020102020204" pitchFamily="34" charset="0"/>
              </a:rPr>
              <a:t>Keadilan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sosial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bagi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seluruh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rakyat</a:t>
            </a:r>
            <a:r>
              <a:rPr lang="en-US" sz="2400" dirty="0">
                <a:latin typeface="Arial Black" panose="020B0A04020102020204" pitchFamily="34" charset="0"/>
              </a:rPr>
              <a:t> Indonesia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4" grpId="0"/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 Makna Lambang Pancasila Dan Artinya - Nazeefah.com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524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90600" y="381000"/>
            <a:ext cx="7162800" cy="838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Arial Black" pitchFamily="34" charset="0"/>
              </a:rPr>
              <a:t>Gambar</a:t>
            </a:r>
            <a:r>
              <a:rPr lang="en-US" sz="3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 Black" pitchFamily="34" charset="0"/>
              </a:rPr>
              <a:t>Simbol</a:t>
            </a:r>
            <a:r>
              <a:rPr lang="en-US" sz="3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 Black" pitchFamily="34" charset="0"/>
              </a:rPr>
              <a:t>Pancasila</a:t>
            </a:r>
            <a:endParaRPr lang="en-US" sz="3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5867400"/>
            <a:ext cx="8001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 Black" pitchFamily="34" charset="0"/>
              </a:rPr>
              <a:t>Simbol</a:t>
            </a:r>
            <a:r>
              <a:rPr lang="en-US" sz="32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 Black" pitchFamily="34" charset="0"/>
              </a:rPr>
              <a:t>sila</a:t>
            </a:r>
            <a:r>
              <a:rPr lang="en-US" sz="32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 Black" pitchFamily="34" charset="0"/>
              </a:rPr>
              <a:t>kesatu</a:t>
            </a:r>
            <a:r>
              <a:rPr lang="en-US" sz="3200" dirty="0">
                <a:solidFill>
                  <a:srgbClr val="FF0000"/>
                </a:solidFill>
                <a:latin typeface="Arial Black" pitchFamily="34" charset="0"/>
              </a:rPr>
              <a:t> (</a:t>
            </a:r>
            <a:r>
              <a:rPr lang="en-US" sz="3200" dirty="0" err="1">
                <a:solidFill>
                  <a:srgbClr val="FF0000"/>
                </a:solidFill>
                <a:latin typeface="Arial Black" pitchFamily="34" charset="0"/>
              </a:rPr>
              <a:t>Bintang</a:t>
            </a:r>
            <a:r>
              <a:rPr lang="en-US" sz="3200" dirty="0">
                <a:solidFill>
                  <a:srgbClr val="FF0000"/>
                </a:solidFill>
                <a:latin typeface="Arial Black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381000"/>
            <a:ext cx="7162800" cy="838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Arial Black" pitchFamily="34" charset="0"/>
              </a:rPr>
              <a:t>Gambar</a:t>
            </a:r>
            <a:r>
              <a:rPr lang="en-US" sz="3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 Black" pitchFamily="34" charset="0"/>
              </a:rPr>
              <a:t>Simbol</a:t>
            </a:r>
            <a:r>
              <a:rPr lang="en-US" sz="3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 Black" pitchFamily="34" charset="0"/>
              </a:rPr>
              <a:t>Pancasila</a:t>
            </a:r>
            <a:endParaRPr lang="en-US" sz="3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6" name="Picture 5" descr="Berkas:Pancasila Sila 2 Chain.svg - Wikipedia bahasa Indonesia ..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371600"/>
            <a:ext cx="6781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85800" y="5791200"/>
            <a:ext cx="8001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 Black" pitchFamily="34" charset="0"/>
              </a:rPr>
              <a:t>Simbol</a:t>
            </a:r>
            <a:r>
              <a:rPr lang="en-US" sz="32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 Black" pitchFamily="34" charset="0"/>
              </a:rPr>
              <a:t>sila</a:t>
            </a:r>
            <a:r>
              <a:rPr lang="en-US" sz="32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 Black" pitchFamily="34" charset="0"/>
              </a:rPr>
              <a:t>kedua</a:t>
            </a:r>
            <a:r>
              <a:rPr lang="en-US" sz="3200" dirty="0">
                <a:solidFill>
                  <a:srgbClr val="FF0000"/>
                </a:solidFill>
                <a:latin typeface="Arial Black" pitchFamily="34" charset="0"/>
              </a:rPr>
              <a:t> (</a:t>
            </a:r>
            <a:r>
              <a:rPr lang="en-US" sz="3200" dirty="0" err="1">
                <a:solidFill>
                  <a:srgbClr val="FF0000"/>
                </a:solidFill>
                <a:latin typeface="Arial Black" pitchFamily="34" charset="0"/>
              </a:rPr>
              <a:t>Rantai</a:t>
            </a:r>
            <a:r>
              <a:rPr lang="en-US" sz="3200" dirty="0">
                <a:solidFill>
                  <a:srgbClr val="FF0000"/>
                </a:solidFill>
                <a:latin typeface="Arial Black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381000"/>
            <a:ext cx="7162800" cy="838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Arial Black" pitchFamily="34" charset="0"/>
              </a:rPr>
              <a:t>Gambar</a:t>
            </a:r>
            <a:r>
              <a:rPr lang="en-US" sz="3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 Black" pitchFamily="34" charset="0"/>
              </a:rPr>
              <a:t>Simbol</a:t>
            </a:r>
            <a:r>
              <a:rPr lang="en-US" sz="3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 Black" pitchFamily="34" charset="0"/>
              </a:rPr>
              <a:t>Pancasila</a:t>
            </a:r>
            <a:endParaRPr lang="en-US" sz="3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5" name="Picture 4" descr="D:\LAPORAN LPJJ &amp; RENCANA LPP 2020\LATAR PTT\Lambang-Sila-Ketiga-Pancasil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19200"/>
            <a:ext cx="7239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85800" y="5791200"/>
            <a:ext cx="8001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 Black" pitchFamily="34" charset="0"/>
              </a:rPr>
              <a:t>Simbol</a:t>
            </a:r>
            <a:r>
              <a:rPr lang="en-US" sz="32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 Black" pitchFamily="34" charset="0"/>
              </a:rPr>
              <a:t>sila</a:t>
            </a:r>
            <a:r>
              <a:rPr lang="en-US" sz="32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 Black" pitchFamily="34" charset="0"/>
              </a:rPr>
              <a:t>ketiga</a:t>
            </a:r>
            <a:r>
              <a:rPr lang="en-US" sz="3200" dirty="0">
                <a:solidFill>
                  <a:srgbClr val="FF0000"/>
                </a:solidFill>
                <a:latin typeface="Arial Black" pitchFamily="34" charset="0"/>
              </a:rPr>
              <a:t> (</a:t>
            </a:r>
            <a:r>
              <a:rPr lang="en-US" sz="3200" dirty="0" err="1">
                <a:solidFill>
                  <a:srgbClr val="FF0000"/>
                </a:solidFill>
                <a:latin typeface="Arial Black" pitchFamily="34" charset="0"/>
              </a:rPr>
              <a:t>Pohon</a:t>
            </a:r>
            <a:r>
              <a:rPr lang="en-US" sz="32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 Black" pitchFamily="34" charset="0"/>
              </a:rPr>
              <a:t>Beringin</a:t>
            </a:r>
            <a:r>
              <a:rPr lang="en-US" sz="3200" dirty="0">
                <a:solidFill>
                  <a:srgbClr val="FF0000"/>
                </a:solidFill>
                <a:latin typeface="Arial Black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168</Words>
  <Application>Microsoft Office PowerPoint</Application>
  <PresentationFormat>Tampilan Layar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3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Office Theme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62821</cp:lastModifiedBy>
  <cp:revision>23</cp:revision>
  <dcterms:created xsi:type="dcterms:W3CDTF">2020-07-14T15:41:14Z</dcterms:created>
  <dcterms:modified xsi:type="dcterms:W3CDTF">2020-07-20T05:33:35Z</dcterms:modified>
</cp:coreProperties>
</file>