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61" r:id="rId3"/>
    <p:sldId id="262" r:id="rId4"/>
    <p:sldId id="263" r:id="rId5"/>
    <p:sldId id="264" r:id="rId6"/>
    <p:sldId id="267" r:id="rId7"/>
    <p:sldId id="268" r:id="rId8"/>
    <p:sldId id="269" r:id="rId9"/>
    <p:sldId id="271" r:id="rId10"/>
    <p:sldId id="270" r:id="rId11"/>
    <p:sldId id="276" r:id="rId12"/>
    <p:sldId id="277" r:id="rId13"/>
    <p:sldId id="278" r:id="rId14"/>
    <p:sldId id="265" r:id="rId15"/>
    <p:sldId id="272" r:id="rId16"/>
    <p:sldId id="273" r:id="rId17"/>
    <p:sldId id="274" r:id="rId18"/>
    <p:sldId id="279" r:id="rId19"/>
    <p:sldId id="281" r:id="rId20"/>
    <p:sldId id="282" r:id="rId21"/>
    <p:sldId id="283" r:id="rId22"/>
    <p:sldId id="275" r:id="rId23"/>
    <p:sldId id="26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9CC72-9708-4806-814B-422282E55AD9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115C7-9E8D-4BB1-A158-A6CD6DF3501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889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7762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6459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5764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5013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3156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9119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43173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7550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9801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93559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6" name="Google Shape;4056;g77cf0412cd_0_356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7" name="Google Shape;4057;g77cf0412cd_0_356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543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77cf0412cd_0_18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77cf0412cd_0_18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0100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7056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9776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593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8098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1795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5410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77cf0412cd_0_1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77cf0412cd_0_1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3647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544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380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742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1">
  <p:cSld name="Section Header1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/>
          <p:nvPr/>
        </p:nvSpPr>
        <p:spPr>
          <a:xfrm>
            <a:off x="-1600" y="3429000"/>
            <a:ext cx="12213200" cy="246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5" name="Google Shape;105;p22"/>
          <p:cNvGrpSpPr/>
          <p:nvPr/>
        </p:nvGrpSpPr>
        <p:grpSpPr>
          <a:xfrm>
            <a:off x="-2044" y="5896843"/>
            <a:ext cx="12200936" cy="961207"/>
            <a:chOff x="6554556" y="4623505"/>
            <a:chExt cx="7127825" cy="720905"/>
          </a:xfrm>
        </p:grpSpPr>
        <p:sp>
          <p:nvSpPr>
            <p:cNvPr id="106" name="Google Shape;106;p2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961200" y="739901"/>
            <a:ext cx="5134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961200" y="1727108"/>
            <a:ext cx="5134800" cy="7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33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2848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3">
  <p:cSld name="Title and Body3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/>
          <p:nvPr/>
        </p:nvSpPr>
        <p:spPr>
          <a:xfrm>
            <a:off x="-9633" y="851033"/>
            <a:ext cx="12211200" cy="7336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8" name="Google Shape;98;p21"/>
          <p:cNvGrpSpPr/>
          <p:nvPr/>
        </p:nvGrpSpPr>
        <p:grpSpPr>
          <a:xfrm>
            <a:off x="-1600" y="5896807"/>
            <a:ext cx="12192383" cy="961207"/>
            <a:chOff x="6554556" y="4623505"/>
            <a:chExt cx="7127825" cy="720905"/>
          </a:xfrm>
        </p:grpSpPr>
        <p:sp>
          <p:nvSpPr>
            <p:cNvPr id="99" name="Google Shape;99;p21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21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1" name="Google Shape;101;p2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6806500" y="2957600"/>
            <a:ext cx="2886400" cy="15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49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692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467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734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14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2097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711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355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321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353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F7C3-0AE8-48CB-8263-D08E1136B1D1}" type="datetimeFigureOut">
              <a:rPr lang="en-ID" smtClean="0"/>
              <a:t>30/07/2020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5B7FC-141D-4937-AB56-913BC1A290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563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fif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microsoft.com/office/2007/relationships/hdphoto" Target="../media/hdphoto2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10225300" y="1420767"/>
            <a:ext cx="1374677" cy="1097287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430461" y="1866282"/>
            <a:ext cx="2589180" cy="2998348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9052285" y="1628182"/>
            <a:ext cx="2683295" cy="3188617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653633" y="599737"/>
            <a:ext cx="1561059" cy="90662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611" y="4675051"/>
            <a:ext cx="12192392" cy="2182963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4762777" y="4030744"/>
            <a:ext cx="2666388" cy="1274893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4396933" y="5134967"/>
            <a:ext cx="3398000" cy="7636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0" name="Google Shape;490;p40"/>
          <p:cNvSpPr/>
          <p:nvPr/>
        </p:nvSpPr>
        <p:spPr>
          <a:xfrm>
            <a:off x="8722949" y="5016467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91" name="Google Shape;491;p40"/>
          <p:cNvSpPr/>
          <p:nvPr/>
        </p:nvSpPr>
        <p:spPr>
          <a:xfrm>
            <a:off x="-18967" y="5016481"/>
            <a:ext cx="3488051" cy="1185091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9028151" y="3770000"/>
            <a:ext cx="1472200" cy="275380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798718" y="3555885"/>
            <a:ext cx="1485367" cy="2967900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4705900" y="5190567"/>
            <a:ext cx="2780400" cy="6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2133" dirty="0"/>
              <a:t>Yuuu urang </a:t>
            </a:r>
            <a:r>
              <a:rPr lang="en" sz="2133" dirty="0" smtClean="0"/>
              <a:t>ngawitan</a:t>
            </a:r>
            <a:r>
              <a:rPr lang="en" sz="2133" dirty="0"/>
              <a:t>!</a:t>
            </a:r>
            <a:endParaRPr sz="2133" dirty="0"/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3395517" y="1393675"/>
            <a:ext cx="5154576" cy="2454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BAHASA SUNDA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52974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399112" y="5100628"/>
            <a:ext cx="5083974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Éy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éta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dina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rambut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Dami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aya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hileud</a:t>
            </a:r>
            <a:r>
              <a:rPr lang="en-ID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sz="2400" b="0" u="none" dirty="0"/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71539">
            <a:off x="6107050" y="1735821"/>
            <a:ext cx="564502" cy="664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0" name="Google Shape;556;p40"/>
          <p:cNvGrpSpPr/>
          <p:nvPr/>
        </p:nvGrpSpPr>
        <p:grpSpPr>
          <a:xfrm>
            <a:off x="4765620" y="1857817"/>
            <a:ext cx="1712453" cy="2967900"/>
            <a:chOff x="31594325" y="12376475"/>
            <a:chExt cx="1114025" cy="2225925"/>
          </a:xfrm>
        </p:grpSpPr>
        <p:sp>
          <p:nvSpPr>
            <p:cNvPr id="11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823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399111" y="5100628"/>
            <a:ext cx="5847919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id-ID" sz="2400" dirty="0"/>
              <a:t>Lah, ulah hayang tumpak gajah, inggis ragrag.</a:t>
            </a:r>
            <a:endParaRPr sz="2400" b="0" u="none" dirty="0"/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66" name="Rectangle 65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749" y="1791644"/>
            <a:ext cx="4260502" cy="283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5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399111" y="5100628"/>
            <a:ext cx="5847919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lvl="0"/>
            <a:r>
              <a:rPr lang="id-ID" sz="2400" dirty="0"/>
              <a:t>Iy, itu oray matana sagedé kaléci!</a:t>
            </a: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66" name="Rectangle 65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17" y="1903677"/>
            <a:ext cx="3168202" cy="2875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957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296993" y="5101701"/>
            <a:ext cx="6181858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lvl="0"/>
            <a:r>
              <a:rPr lang="id-ID" sz="2400" dirty="0"/>
              <a:t>Uluh, itu jarapah beuheungna mani panjang, nya!</a:t>
            </a: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66" name="Rectangle 65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14" y="1986735"/>
            <a:ext cx="2678806" cy="26233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0232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2846657" y="5013342"/>
            <a:ext cx="6027313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indent="-342900"/>
            <a:r>
              <a:rPr lang="id-ID" sz="2400" b="0" dirty="0">
                <a:latin typeface="+mn-lt"/>
              </a:rPr>
              <a:t>Ēh, ari dinosaurus kumaha disadana, nya</a:t>
            </a:r>
            <a:r>
              <a:rPr lang="id-ID" sz="2400" b="0" dirty="0" smtClean="0">
                <a:latin typeface="+mn-lt"/>
              </a:rPr>
              <a:t>?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890" y="2177008"/>
            <a:ext cx="2630845" cy="25844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2162436" y="1692326"/>
            <a:ext cx="88678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54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2115800" y="4848844"/>
            <a:ext cx="7363050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lvl="0"/>
            <a:r>
              <a:rPr lang="id-ID" sz="2400" b="0" dirty="0">
                <a:latin typeface="+mn-lt"/>
              </a:rPr>
              <a:t>Leuh, deudeuh teuing itu ucing paéh kagéléng mobil</a:t>
            </a:r>
            <a:r>
              <a:rPr lang="id-ID" sz="2400" b="0" dirty="0" smtClean="0">
                <a:latin typeface="+mn-lt"/>
              </a:rPr>
              <a:t>.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649" y="1881556"/>
            <a:ext cx="3669351" cy="274847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0" name="Rectangle 9"/>
          <p:cNvSpPr/>
          <p:nvPr/>
        </p:nvSpPr>
        <p:spPr>
          <a:xfrm>
            <a:off x="2162436" y="1692326"/>
            <a:ext cx="88678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187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2666352" y="5013342"/>
            <a:ext cx="6567799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id-ID" sz="2400" b="0" dirty="0" smtClean="0">
                <a:latin typeface="+mn-lt"/>
              </a:rPr>
              <a:t>Horé</a:t>
            </a:r>
            <a:r>
              <a:rPr lang="id-ID" sz="2400" b="0" dirty="0">
                <a:latin typeface="+mn-lt"/>
              </a:rPr>
              <a:t>, abdi dipasihan japati sajodo ku Mang Dadi</a:t>
            </a:r>
            <a:r>
              <a:rPr lang="id-ID" sz="2400" b="0" dirty="0" smtClean="0">
                <a:latin typeface="+mn-lt"/>
              </a:rPr>
              <a:t>!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74" y="1864751"/>
            <a:ext cx="3812145" cy="28554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>
          <a:xfrm>
            <a:off x="2162436" y="1692326"/>
            <a:ext cx="88678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143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2846657" y="5013342"/>
            <a:ext cx="6027313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id-ID" sz="2400" b="0" dirty="0" smtClean="0">
                <a:latin typeface="+mn-lt"/>
              </a:rPr>
              <a:t>Ih</a:t>
            </a:r>
            <a:r>
              <a:rPr lang="id-ID" sz="2400" b="0" dirty="0">
                <a:latin typeface="+mn-lt"/>
              </a:rPr>
              <a:t>, duka nu saha éta kelenci téh?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463" y="1875439"/>
            <a:ext cx="3766131" cy="284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2162436" y="1692326"/>
            <a:ext cx="88678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4650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Ngapalkeun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ecap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7431" y="2202287"/>
            <a:ext cx="682580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r</a:t>
            </a:r>
            <a:r>
              <a:rPr lang="en-US" sz="2800" b="1" dirty="0" err="1" smtClean="0"/>
              <a:t>angga</a:t>
            </a:r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ék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tanduk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bercabang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cabang</a:t>
            </a:r>
            <a:endParaRPr lang="en-ID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17431" y="3345961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Piraku</a:t>
            </a:r>
            <a:r>
              <a:rPr lang="en-US" sz="2800" b="1" dirty="0" smtClean="0"/>
              <a:t> </a:t>
            </a:r>
            <a:r>
              <a:rPr lang="en-US" sz="2800" dirty="0" smtClean="0"/>
              <a:t>  :</a:t>
            </a:r>
            <a:r>
              <a:rPr lang="id-ID" sz="2800" dirty="0" smtClean="0"/>
              <a:t> masa, mana boleh, tak mungkin</a:t>
            </a:r>
            <a:endParaRPr lang="en-ID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017431" y="4580186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Ēléh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kalah</a:t>
            </a:r>
            <a:endParaRPr lang="en-ID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499" b="38501"/>
          <a:stretch/>
        </p:blipFill>
        <p:spPr>
          <a:xfrm>
            <a:off x="8872863" y="2133803"/>
            <a:ext cx="2406673" cy="24463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29229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Ngapalkeun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ecap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4124" y="2111736"/>
            <a:ext cx="682580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Sireum</a:t>
            </a:r>
            <a:r>
              <a:rPr lang="en-US" sz="2800" b="1" dirty="0"/>
              <a:t> 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semut</a:t>
            </a:r>
            <a:endParaRPr lang="en-ID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984124" y="3265453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Beurit	</a:t>
            </a:r>
            <a:r>
              <a:rPr lang="en-US" sz="2800" b="1" dirty="0" smtClean="0"/>
              <a:t> : </a:t>
            </a:r>
            <a:r>
              <a:rPr lang="id-ID" sz="2800" dirty="0" smtClean="0"/>
              <a:t>tikus</a:t>
            </a:r>
            <a:endParaRPr lang="en-ID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984124" y="4419170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Inggis</a:t>
            </a:r>
            <a:r>
              <a:rPr lang="en-US" sz="2800" b="1" dirty="0" smtClean="0"/>
              <a:t> : </a:t>
            </a:r>
            <a:r>
              <a:rPr lang="id-ID" sz="2800" dirty="0" smtClean="0"/>
              <a:t>khawatir</a:t>
            </a:r>
            <a:endParaRPr lang="en-ID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105" y="1531179"/>
            <a:ext cx="1849619" cy="16843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1" y="3265453"/>
            <a:ext cx="2386830" cy="146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52"/>
          <p:cNvSpPr txBox="1">
            <a:spLocks noGrp="1"/>
          </p:cNvSpPr>
          <p:nvPr>
            <p:ph type="title"/>
          </p:nvPr>
        </p:nvSpPr>
        <p:spPr>
          <a:xfrm>
            <a:off x="1456285" y="313784"/>
            <a:ext cx="6042637" cy="112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2800" dirty="0" smtClean="0"/>
              <a:t>MATERI PANGAJARAN 1</a:t>
            </a:r>
            <a:br>
              <a:rPr lang="en-US" sz="2800" dirty="0" smtClean="0"/>
            </a:br>
            <a:r>
              <a:rPr lang="en-US" sz="2800" dirty="0" smtClean="0"/>
              <a:t>“</a:t>
            </a:r>
            <a:r>
              <a:rPr lang="en-US" sz="2800" dirty="0" err="1"/>
              <a:t>M</a:t>
            </a:r>
            <a:r>
              <a:rPr lang="en-US" sz="2800" dirty="0" err="1" smtClean="0"/>
              <a:t>ikanyaah</a:t>
            </a:r>
            <a:r>
              <a:rPr lang="en-US" sz="2800" dirty="0" smtClean="0"/>
              <a:t> </a:t>
            </a:r>
            <a:r>
              <a:rPr lang="en-US" sz="2800" dirty="0" err="1"/>
              <a:t>S</a:t>
            </a:r>
            <a:r>
              <a:rPr lang="en-US" sz="2800" dirty="0" err="1" smtClean="0"/>
              <a:t>asatoan</a:t>
            </a:r>
            <a:r>
              <a:rPr lang="en-US" sz="2800" dirty="0" smtClean="0"/>
              <a:t> </a:t>
            </a:r>
            <a:r>
              <a:rPr lang="en-US" sz="2800" dirty="0" err="1" smtClean="0"/>
              <a:t>jeung</a:t>
            </a:r>
            <a:r>
              <a:rPr lang="en-US" sz="2800" dirty="0" smtClean="0"/>
              <a:t> </a:t>
            </a:r>
            <a:r>
              <a:rPr lang="en-US" sz="2800" dirty="0" err="1"/>
              <a:t>T</a:t>
            </a:r>
            <a:r>
              <a:rPr lang="en-US" sz="2800" smtClean="0"/>
              <a:t>atangkalan</a:t>
            </a:r>
            <a:r>
              <a:rPr lang="en-US" sz="2800" dirty="0" smtClean="0"/>
              <a:t>”</a:t>
            </a:r>
            <a:endParaRPr sz="2800" dirty="0"/>
          </a:p>
        </p:txBody>
      </p:sp>
      <p:grpSp>
        <p:nvGrpSpPr>
          <p:cNvPr id="1236" name="Google Shape;1236;p52"/>
          <p:cNvGrpSpPr/>
          <p:nvPr/>
        </p:nvGrpSpPr>
        <p:grpSpPr>
          <a:xfrm>
            <a:off x="7589194" y="1076748"/>
            <a:ext cx="3128287" cy="5486605"/>
            <a:chOff x="6093502" y="731375"/>
            <a:chExt cx="2104606" cy="3691204"/>
          </a:xfrm>
        </p:grpSpPr>
        <p:sp>
          <p:nvSpPr>
            <p:cNvPr id="1237" name="Google Shape;1237;p52"/>
            <p:cNvSpPr/>
            <p:nvPr/>
          </p:nvSpPr>
          <p:spPr>
            <a:xfrm>
              <a:off x="6930093" y="2056524"/>
              <a:ext cx="893880" cy="544133"/>
            </a:xfrm>
            <a:custGeom>
              <a:avLst/>
              <a:gdLst/>
              <a:ahLst/>
              <a:cxnLst/>
              <a:rect l="l" t="t" r="r" b="b"/>
              <a:pathLst>
                <a:path w="16628" h="10122" extrusionOk="0">
                  <a:moveTo>
                    <a:pt x="1662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2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38" name="Google Shape;1238;p52"/>
            <p:cNvSpPr/>
            <p:nvPr/>
          </p:nvSpPr>
          <p:spPr>
            <a:xfrm>
              <a:off x="6766720" y="1791817"/>
              <a:ext cx="125846" cy="1067033"/>
            </a:xfrm>
            <a:custGeom>
              <a:avLst/>
              <a:gdLst/>
              <a:ahLst/>
              <a:cxnLst/>
              <a:rect l="l" t="t" r="r" b="b"/>
              <a:pathLst>
                <a:path w="2341" h="19849" extrusionOk="0">
                  <a:moveTo>
                    <a:pt x="2189" y="0"/>
                  </a:moveTo>
                  <a:lnTo>
                    <a:pt x="304" y="91"/>
                  </a:lnTo>
                  <a:lnTo>
                    <a:pt x="0" y="19848"/>
                  </a:lnTo>
                  <a:lnTo>
                    <a:pt x="2341" y="19757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39" name="Google Shape;1239;p52"/>
            <p:cNvSpPr/>
            <p:nvPr/>
          </p:nvSpPr>
          <p:spPr>
            <a:xfrm>
              <a:off x="6884344" y="1791817"/>
              <a:ext cx="73594" cy="1062141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9" y="19727"/>
                  </a:lnTo>
                  <a:lnTo>
                    <a:pt x="133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0" name="Google Shape;1240;p52"/>
            <p:cNvSpPr/>
            <p:nvPr/>
          </p:nvSpPr>
          <p:spPr>
            <a:xfrm>
              <a:off x="7734052" y="1819556"/>
              <a:ext cx="152026" cy="1062141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1" y="19758"/>
                  </a:lnTo>
                  <a:lnTo>
                    <a:pt x="231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1" name="Google Shape;1241;p52"/>
            <p:cNvSpPr/>
            <p:nvPr/>
          </p:nvSpPr>
          <p:spPr>
            <a:xfrm>
              <a:off x="7858235" y="1819556"/>
              <a:ext cx="98107" cy="1062141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517" y="1"/>
                  </a:moveTo>
                  <a:lnTo>
                    <a:pt x="1" y="19758"/>
                  </a:lnTo>
                  <a:lnTo>
                    <a:pt x="1247" y="19758"/>
                  </a:lnTo>
                  <a:lnTo>
                    <a:pt x="1824" y="1034"/>
                  </a:lnTo>
                  <a:lnTo>
                    <a:pt x="51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2" name="Google Shape;1242;p52"/>
            <p:cNvSpPr/>
            <p:nvPr/>
          </p:nvSpPr>
          <p:spPr>
            <a:xfrm>
              <a:off x="6926867" y="2925800"/>
              <a:ext cx="124234" cy="1042519"/>
            </a:xfrm>
            <a:custGeom>
              <a:avLst/>
              <a:gdLst/>
              <a:ahLst/>
              <a:cxnLst/>
              <a:rect l="l" t="t" r="r" b="b"/>
              <a:pathLst>
                <a:path w="2311" h="19393" extrusionOk="0">
                  <a:moveTo>
                    <a:pt x="0" y="1"/>
                  </a:moveTo>
                  <a:lnTo>
                    <a:pt x="517" y="19332"/>
                  </a:lnTo>
                  <a:lnTo>
                    <a:pt x="2310" y="19393"/>
                  </a:lnTo>
                  <a:lnTo>
                    <a:pt x="2249" y="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3" name="Google Shape;1243;p52"/>
            <p:cNvSpPr/>
            <p:nvPr/>
          </p:nvSpPr>
          <p:spPr>
            <a:xfrm>
              <a:off x="7047770" y="2929079"/>
              <a:ext cx="75207" cy="1039240"/>
            </a:xfrm>
            <a:custGeom>
              <a:avLst/>
              <a:gdLst/>
              <a:ahLst/>
              <a:cxnLst/>
              <a:rect l="l" t="t" r="r" b="b"/>
              <a:pathLst>
                <a:path w="1399" h="19332" extrusionOk="0">
                  <a:moveTo>
                    <a:pt x="0" y="0"/>
                  </a:moveTo>
                  <a:lnTo>
                    <a:pt x="61" y="19332"/>
                  </a:lnTo>
                  <a:lnTo>
                    <a:pt x="1399" y="18359"/>
                  </a:lnTo>
                  <a:lnTo>
                    <a:pt x="118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4" name="Google Shape;1244;p52"/>
            <p:cNvSpPr/>
            <p:nvPr/>
          </p:nvSpPr>
          <p:spPr>
            <a:xfrm>
              <a:off x="7771629" y="2978107"/>
              <a:ext cx="145468" cy="1039240"/>
            </a:xfrm>
            <a:custGeom>
              <a:avLst/>
              <a:gdLst/>
              <a:ahLst/>
              <a:cxnLst/>
              <a:rect l="l" t="t" r="r" b="b"/>
              <a:pathLst>
                <a:path w="2706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0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5" name="Google Shape;1245;p52"/>
            <p:cNvSpPr/>
            <p:nvPr/>
          </p:nvSpPr>
          <p:spPr>
            <a:xfrm>
              <a:off x="7894199" y="2979720"/>
              <a:ext cx="93162" cy="1037627"/>
            </a:xfrm>
            <a:custGeom>
              <a:avLst/>
              <a:gdLst/>
              <a:ahLst/>
              <a:cxnLst/>
              <a:rect l="l" t="t" r="r" b="b"/>
              <a:pathLst>
                <a:path w="1733" h="19302" extrusionOk="0">
                  <a:moveTo>
                    <a:pt x="0" y="1"/>
                  </a:moveTo>
                  <a:lnTo>
                    <a:pt x="426" y="19302"/>
                  </a:lnTo>
                  <a:lnTo>
                    <a:pt x="173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6" name="Google Shape;1246;p52"/>
            <p:cNvSpPr/>
            <p:nvPr/>
          </p:nvSpPr>
          <p:spPr>
            <a:xfrm>
              <a:off x="6864776" y="1965027"/>
              <a:ext cx="919952" cy="575205"/>
            </a:xfrm>
            <a:custGeom>
              <a:avLst/>
              <a:gdLst/>
              <a:ahLst/>
              <a:cxnLst/>
              <a:rect l="l" t="t" r="r" b="b"/>
              <a:pathLst>
                <a:path w="17113" h="10700" extrusionOk="0">
                  <a:moveTo>
                    <a:pt x="0" y="0"/>
                  </a:moveTo>
                  <a:lnTo>
                    <a:pt x="456" y="10699"/>
                  </a:lnTo>
                  <a:lnTo>
                    <a:pt x="16475" y="10638"/>
                  </a:lnTo>
                  <a:lnTo>
                    <a:pt x="17113" y="5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7" name="Google Shape;1247;p52"/>
            <p:cNvSpPr/>
            <p:nvPr/>
          </p:nvSpPr>
          <p:spPr>
            <a:xfrm>
              <a:off x="6766720" y="2177427"/>
              <a:ext cx="1055582" cy="256047"/>
            </a:xfrm>
            <a:custGeom>
              <a:avLst/>
              <a:gdLst/>
              <a:ahLst/>
              <a:cxnLst/>
              <a:rect l="l" t="t" r="r" b="b"/>
              <a:pathLst>
                <a:path w="19636" h="4763" extrusionOk="0">
                  <a:moveTo>
                    <a:pt x="18147" y="0"/>
                  </a:moveTo>
                  <a:cubicBezTo>
                    <a:pt x="15097" y="776"/>
                    <a:pt x="11990" y="1180"/>
                    <a:pt x="8879" y="1180"/>
                  </a:cubicBezTo>
                  <a:cubicBezTo>
                    <a:pt x="6501" y="1180"/>
                    <a:pt x="4121" y="944"/>
                    <a:pt x="1763" y="456"/>
                  </a:cubicBezTo>
                  <a:cubicBezTo>
                    <a:pt x="1490" y="730"/>
                    <a:pt x="1247" y="1034"/>
                    <a:pt x="1034" y="1368"/>
                  </a:cubicBezTo>
                  <a:cubicBezTo>
                    <a:pt x="548" y="2159"/>
                    <a:pt x="244" y="2858"/>
                    <a:pt x="0" y="3496"/>
                  </a:cubicBezTo>
                  <a:cubicBezTo>
                    <a:pt x="2381" y="4380"/>
                    <a:pt x="4765" y="4763"/>
                    <a:pt x="7138" y="4763"/>
                  </a:cubicBezTo>
                  <a:cubicBezTo>
                    <a:pt x="11370" y="4763"/>
                    <a:pt x="15566" y="3547"/>
                    <a:pt x="19636" y="1794"/>
                  </a:cubicBezTo>
                  <a:cubicBezTo>
                    <a:pt x="19241" y="1186"/>
                    <a:pt x="18755" y="578"/>
                    <a:pt x="181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8" name="Google Shape;1248;p52"/>
            <p:cNvSpPr/>
            <p:nvPr/>
          </p:nvSpPr>
          <p:spPr>
            <a:xfrm>
              <a:off x="6738927" y="2273816"/>
              <a:ext cx="1138960" cy="280990"/>
            </a:xfrm>
            <a:custGeom>
              <a:avLst/>
              <a:gdLst/>
              <a:ahLst/>
              <a:cxnLst/>
              <a:rect l="l" t="t" r="r" b="b"/>
              <a:pathLst>
                <a:path w="21187" h="5227" extrusionOk="0">
                  <a:moveTo>
                    <a:pt x="20153" y="1"/>
                  </a:moveTo>
                  <a:cubicBezTo>
                    <a:pt x="16083" y="1754"/>
                    <a:pt x="11887" y="2970"/>
                    <a:pt x="7655" y="2970"/>
                  </a:cubicBezTo>
                  <a:cubicBezTo>
                    <a:pt x="5282" y="2970"/>
                    <a:pt x="2898" y="2587"/>
                    <a:pt x="517" y="1703"/>
                  </a:cubicBezTo>
                  <a:cubicBezTo>
                    <a:pt x="1" y="3162"/>
                    <a:pt x="31" y="4165"/>
                    <a:pt x="31" y="4165"/>
                  </a:cubicBezTo>
                  <a:cubicBezTo>
                    <a:pt x="31" y="4165"/>
                    <a:pt x="274" y="4347"/>
                    <a:pt x="761" y="4560"/>
                  </a:cubicBezTo>
                  <a:cubicBezTo>
                    <a:pt x="2772" y="5012"/>
                    <a:pt x="4806" y="5226"/>
                    <a:pt x="6837" y="5226"/>
                  </a:cubicBezTo>
                  <a:cubicBezTo>
                    <a:pt x="11773" y="5226"/>
                    <a:pt x="16685" y="3960"/>
                    <a:pt x="21186" y="1764"/>
                  </a:cubicBezTo>
                  <a:cubicBezTo>
                    <a:pt x="20943" y="1277"/>
                    <a:pt x="20639" y="669"/>
                    <a:pt x="20153" y="1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9" name="Google Shape;1249;p52"/>
            <p:cNvSpPr/>
            <p:nvPr/>
          </p:nvSpPr>
          <p:spPr>
            <a:xfrm>
              <a:off x="6903966" y="2803230"/>
              <a:ext cx="826844" cy="284162"/>
            </a:xfrm>
            <a:custGeom>
              <a:avLst/>
              <a:gdLst/>
              <a:ahLst/>
              <a:cxnLst/>
              <a:rect l="l" t="t" r="r" b="b"/>
              <a:pathLst>
                <a:path w="15381" h="5286" extrusionOk="0">
                  <a:moveTo>
                    <a:pt x="15138" y="1"/>
                  </a:moveTo>
                  <a:cubicBezTo>
                    <a:pt x="11571" y="1441"/>
                    <a:pt x="7781" y="2194"/>
                    <a:pt x="3910" y="2194"/>
                  </a:cubicBezTo>
                  <a:cubicBezTo>
                    <a:pt x="2634" y="2194"/>
                    <a:pt x="1350" y="2112"/>
                    <a:pt x="61" y="1946"/>
                  </a:cubicBezTo>
                  <a:lnTo>
                    <a:pt x="1" y="4499"/>
                  </a:lnTo>
                  <a:cubicBezTo>
                    <a:pt x="1" y="4499"/>
                    <a:pt x="3550" y="5286"/>
                    <a:pt x="7915" y="5286"/>
                  </a:cubicBezTo>
                  <a:cubicBezTo>
                    <a:pt x="10309" y="5286"/>
                    <a:pt x="12948" y="5049"/>
                    <a:pt x="15381" y="4317"/>
                  </a:cubicBezTo>
                  <a:lnTo>
                    <a:pt x="15350" y="3800"/>
                  </a:lnTo>
                  <a:lnTo>
                    <a:pt x="15138" y="1"/>
                  </a:ln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0" name="Google Shape;1250;p52"/>
            <p:cNvSpPr/>
            <p:nvPr/>
          </p:nvSpPr>
          <p:spPr>
            <a:xfrm>
              <a:off x="6907245" y="2646363"/>
              <a:ext cx="810502" cy="274808"/>
            </a:xfrm>
            <a:custGeom>
              <a:avLst/>
              <a:gdLst/>
              <a:ahLst/>
              <a:cxnLst/>
              <a:rect l="l" t="t" r="r" b="b"/>
              <a:pathLst>
                <a:path w="15077" h="5112" extrusionOk="0">
                  <a:moveTo>
                    <a:pt x="14925" y="1"/>
                  </a:moveTo>
                  <a:cubicBezTo>
                    <a:pt x="11643" y="1292"/>
                    <a:pt x="8081" y="1979"/>
                    <a:pt x="4588" y="1979"/>
                  </a:cubicBezTo>
                  <a:cubicBezTo>
                    <a:pt x="3067" y="1979"/>
                    <a:pt x="1558" y="1849"/>
                    <a:pt x="92" y="1582"/>
                  </a:cubicBezTo>
                  <a:lnTo>
                    <a:pt x="0" y="4864"/>
                  </a:lnTo>
                  <a:cubicBezTo>
                    <a:pt x="1289" y="5030"/>
                    <a:pt x="2573" y="5112"/>
                    <a:pt x="3849" y="5112"/>
                  </a:cubicBezTo>
                  <a:cubicBezTo>
                    <a:pt x="7720" y="5112"/>
                    <a:pt x="11510" y="4359"/>
                    <a:pt x="15077" y="2919"/>
                  </a:cubicBezTo>
                  <a:lnTo>
                    <a:pt x="14925" y="1"/>
                  </a:ln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1" name="Google Shape;1251;p52"/>
            <p:cNvSpPr/>
            <p:nvPr/>
          </p:nvSpPr>
          <p:spPr>
            <a:xfrm>
              <a:off x="6779784" y="2368592"/>
              <a:ext cx="1116059" cy="384205"/>
            </a:xfrm>
            <a:custGeom>
              <a:avLst/>
              <a:gdLst/>
              <a:ahLst/>
              <a:cxnLst/>
              <a:rect l="l" t="t" r="r" b="b"/>
              <a:pathLst>
                <a:path w="20761" h="7147" extrusionOk="0">
                  <a:moveTo>
                    <a:pt x="20426" y="1"/>
                  </a:moveTo>
                  <a:cubicBezTo>
                    <a:pt x="15925" y="2197"/>
                    <a:pt x="11013" y="3463"/>
                    <a:pt x="6077" y="3463"/>
                  </a:cubicBezTo>
                  <a:cubicBezTo>
                    <a:pt x="4046" y="3463"/>
                    <a:pt x="2012" y="3249"/>
                    <a:pt x="1" y="2797"/>
                  </a:cubicBezTo>
                  <a:lnTo>
                    <a:pt x="1" y="2797"/>
                  </a:lnTo>
                  <a:cubicBezTo>
                    <a:pt x="517" y="3010"/>
                    <a:pt x="1277" y="3253"/>
                    <a:pt x="2280" y="3314"/>
                  </a:cubicBezTo>
                  <a:cubicBezTo>
                    <a:pt x="2371" y="3314"/>
                    <a:pt x="2463" y="3344"/>
                    <a:pt x="2523" y="3344"/>
                  </a:cubicBezTo>
                  <a:lnTo>
                    <a:pt x="2493" y="4682"/>
                  </a:lnTo>
                  <a:lnTo>
                    <a:pt x="2463" y="6749"/>
                  </a:lnTo>
                  <a:cubicBezTo>
                    <a:pt x="3929" y="7016"/>
                    <a:pt x="5438" y="7146"/>
                    <a:pt x="6958" y="7146"/>
                  </a:cubicBezTo>
                  <a:cubicBezTo>
                    <a:pt x="10449" y="7146"/>
                    <a:pt x="14005" y="6459"/>
                    <a:pt x="17265" y="5168"/>
                  </a:cubicBezTo>
                  <a:lnTo>
                    <a:pt x="17174" y="3223"/>
                  </a:lnTo>
                  <a:cubicBezTo>
                    <a:pt x="17174" y="3223"/>
                    <a:pt x="19150" y="2828"/>
                    <a:pt x="20761" y="852"/>
                  </a:cubicBezTo>
                  <a:cubicBezTo>
                    <a:pt x="20761" y="852"/>
                    <a:pt x="20639" y="517"/>
                    <a:pt x="204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2" name="Google Shape;1252;p52"/>
            <p:cNvSpPr/>
            <p:nvPr/>
          </p:nvSpPr>
          <p:spPr>
            <a:xfrm>
              <a:off x="6861497" y="2044374"/>
              <a:ext cx="880763" cy="196484"/>
            </a:xfrm>
            <a:custGeom>
              <a:avLst/>
              <a:gdLst/>
              <a:ahLst/>
              <a:cxnLst/>
              <a:rect l="l" t="t" r="r" b="b"/>
              <a:pathLst>
                <a:path w="16384" h="3655" extrusionOk="0">
                  <a:moveTo>
                    <a:pt x="8270" y="0"/>
                  </a:moveTo>
                  <a:cubicBezTo>
                    <a:pt x="5379" y="0"/>
                    <a:pt x="3952" y="591"/>
                    <a:pt x="3952" y="591"/>
                  </a:cubicBezTo>
                  <a:cubicBezTo>
                    <a:pt x="3952" y="591"/>
                    <a:pt x="1702" y="1199"/>
                    <a:pt x="0" y="2931"/>
                  </a:cubicBezTo>
                  <a:cubicBezTo>
                    <a:pt x="2358" y="3419"/>
                    <a:pt x="4738" y="3655"/>
                    <a:pt x="7116" y="3655"/>
                  </a:cubicBezTo>
                  <a:cubicBezTo>
                    <a:pt x="10227" y="3655"/>
                    <a:pt x="13334" y="3251"/>
                    <a:pt x="16384" y="2475"/>
                  </a:cubicBezTo>
                  <a:cubicBezTo>
                    <a:pt x="15289" y="1442"/>
                    <a:pt x="13830" y="561"/>
                    <a:pt x="11976" y="287"/>
                  </a:cubicBezTo>
                  <a:cubicBezTo>
                    <a:pt x="10549" y="77"/>
                    <a:pt x="9314" y="0"/>
                    <a:pt x="8270" y="0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3" name="Google Shape;1253;p52"/>
            <p:cNvSpPr/>
            <p:nvPr/>
          </p:nvSpPr>
          <p:spPr>
            <a:xfrm>
              <a:off x="6524861" y="1663710"/>
              <a:ext cx="248413" cy="152940"/>
            </a:xfrm>
            <a:custGeom>
              <a:avLst/>
              <a:gdLst/>
              <a:ahLst/>
              <a:cxnLst/>
              <a:rect l="l" t="t" r="r" b="b"/>
              <a:pathLst>
                <a:path w="4621" h="2845" extrusionOk="0">
                  <a:moveTo>
                    <a:pt x="3198" y="0"/>
                  </a:moveTo>
                  <a:cubicBezTo>
                    <a:pt x="1993" y="0"/>
                    <a:pt x="796" y="501"/>
                    <a:pt x="1" y="1441"/>
                  </a:cubicBezTo>
                  <a:cubicBezTo>
                    <a:pt x="337" y="2206"/>
                    <a:pt x="1107" y="2845"/>
                    <a:pt x="2201" y="2845"/>
                  </a:cubicBezTo>
                  <a:cubicBezTo>
                    <a:pt x="2889" y="2845"/>
                    <a:pt x="3705" y="2592"/>
                    <a:pt x="4621" y="1958"/>
                  </a:cubicBezTo>
                  <a:lnTo>
                    <a:pt x="4135" y="103"/>
                  </a:lnTo>
                  <a:cubicBezTo>
                    <a:pt x="3827" y="34"/>
                    <a:pt x="3512" y="0"/>
                    <a:pt x="319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4" name="Google Shape;1254;p52"/>
            <p:cNvSpPr/>
            <p:nvPr/>
          </p:nvSpPr>
          <p:spPr>
            <a:xfrm>
              <a:off x="6508518" y="1587803"/>
              <a:ext cx="238630" cy="153370"/>
            </a:xfrm>
            <a:custGeom>
              <a:avLst/>
              <a:gdLst/>
              <a:ahLst/>
              <a:cxnLst/>
              <a:rect l="l" t="t" r="r" b="b"/>
              <a:pathLst>
                <a:path w="4439" h="2853" extrusionOk="0">
                  <a:moveTo>
                    <a:pt x="2668" y="0"/>
                  </a:moveTo>
                  <a:cubicBezTo>
                    <a:pt x="2016" y="0"/>
                    <a:pt x="1248" y="177"/>
                    <a:pt x="609" y="816"/>
                  </a:cubicBezTo>
                  <a:cubicBezTo>
                    <a:pt x="62" y="1333"/>
                    <a:pt x="1" y="2154"/>
                    <a:pt x="305" y="2853"/>
                  </a:cubicBezTo>
                  <a:cubicBezTo>
                    <a:pt x="1100" y="1913"/>
                    <a:pt x="2297" y="1412"/>
                    <a:pt x="3502" y="1412"/>
                  </a:cubicBezTo>
                  <a:cubicBezTo>
                    <a:pt x="3816" y="1412"/>
                    <a:pt x="4131" y="1446"/>
                    <a:pt x="4439" y="1515"/>
                  </a:cubicBezTo>
                  <a:lnTo>
                    <a:pt x="4104" y="269"/>
                  </a:lnTo>
                  <a:cubicBezTo>
                    <a:pt x="4104" y="269"/>
                    <a:pt x="3474" y="0"/>
                    <a:pt x="266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5" name="Google Shape;1255;p52"/>
            <p:cNvSpPr/>
            <p:nvPr/>
          </p:nvSpPr>
          <p:spPr>
            <a:xfrm>
              <a:off x="6586952" y="1672849"/>
              <a:ext cx="166756" cy="102354"/>
            </a:xfrm>
            <a:custGeom>
              <a:avLst/>
              <a:gdLst/>
              <a:ahLst/>
              <a:cxnLst/>
              <a:rect l="l" t="t" r="r" b="b"/>
              <a:pathLst>
                <a:path w="3102" h="1904" extrusionOk="0">
                  <a:moveTo>
                    <a:pt x="1542" y="0"/>
                  </a:moveTo>
                  <a:cubicBezTo>
                    <a:pt x="1009" y="0"/>
                    <a:pt x="458" y="271"/>
                    <a:pt x="1" y="511"/>
                  </a:cubicBezTo>
                  <a:cubicBezTo>
                    <a:pt x="1" y="511"/>
                    <a:pt x="1" y="572"/>
                    <a:pt x="31" y="572"/>
                  </a:cubicBezTo>
                  <a:cubicBezTo>
                    <a:pt x="512" y="441"/>
                    <a:pt x="1040" y="121"/>
                    <a:pt x="1558" y="121"/>
                  </a:cubicBezTo>
                  <a:cubicBezTo>
                    <a:pt x="1761" y="121"/>
                    <a:pt x="1962" y="170"/>
                    <a:pt x="2159" y="298"/>
                  </a:cubicBezTo>
                  <a:cubicBezTo>
                    <a:pt x="2645" y="633"/>
                    <a:pt x="2767" y="1301"/>
                    <a:pt x="2949" y="1848"/>
                  </a:cubicBezTo>
                  <a:cubicBezTo>
                    <a:pt x="2949" y="1887"/>
                    <a:pt x="2976" y="1903"/>
                    <a:pt x="3007" y="1903"/>
                  </a:cubicBezTo>
                  <a:cubicBezTo>
                    <a:pt x="3050" y="1903"/>
                    <a:pt x="3101" y="1871"/>
                    <a:pt x="3101" y="1818"/>
                  </a:cubicBezTo>
                  <a:cubicBezTo>
                    <a:pt x="2949" y="1210"/>
                    <a:pt x="2736" y="481"/>
                    <a:pt x="2159" y="146"/>
                  </a:cubicBezTo>
                  <a:cubicBezTo>
                    <a:pt x="1961" y="43"/>
                    <a:pt x="1753" y="0"/>
                    <a:pt x="154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6" name="Google Shape;1256;p52"/>
            <p:cNvSpPr/>
            <p:nvPr/>
          </p:nvSpPr>
          <p:spPr>
            <a:xfrm>
              <a:off x="6654580" y="1700696"/>
              <a:ext cx="90313" cy="38114"/>
            </a:xfrm>
            <a:custGeom>
              <a:avLst/>
              <a:gdLst/>
              <a:ahLst/>
              <a:cxnLst/>
              <a:rect l="l" t="t" r="r" b="b"/>
              <a:pathLst>
                <a:path w="1680" h="709" extrusionOk="0">
                  <a:moveTo>
                    <a:pt x="649" y="1"/>
                  </a:moveTo>
                  <a:cubicBezTo>
                    <a:pt x="433" y="1"/>
                    <a:pt x="224" y="96"/>
                    <a:pt x="50" y="327"/>
                  </a:cubicBezTo>
                  <a:cubicBezTo>
                    <a:pt x="0" y="377"/>
                    <a:pt x="52" y="427"/>
                    <a:pt x="106" y="427"/>
                  </a:cubicBezTo>
                  <a:cubicBezTo>
                    <a:pt x="118" y="427"/>
                    <a:pt x="130" y="424"/>
                    <a:pt x="141" y="418"/>
                  </a:cubicBezTo>
                  <a:cubicBezTo>
                    <a:pt x="315" y="263"/>
                    <a:pt x="477" y="170"/>
                    <a:pt x="659" y="170"/>
                  </a:cubicBezTo>
                  <a:cubicBezTo>
                    <a:pt x="762" y="170"/>
                    <a:pt x="871" y="200"/>
                    <a:pt x="992" y="266"/>
                  </a:cubicBezTo>
                  <a:cubicBezTo>
                    <a:pt x="1205" y="388"/>
                    <a:pt x="1357" y="540"/>
                    <a:pt x="1539" y="692"/>
                  </a:cubicBezTo>
                  <a:cubicBezTo>
                    <a:pt x="1551" y="704"/>
                    <a:pt x="1564" y="709"/>
                    <a:pt x="1576" y="709"/>
                  </a:cubicBezTo>
                  <a:cubicBezTo>
                    <a:pt x="1629" y="709"/>
                    <a:pt x="1680" y="620"/>
                    <a:pt x="1630" y="570"/>
                  </a:cubicBezTo>
                  <a:cubicBezTo>
                    <a:pt x="1367" y="251"/>
                    <a:pt x="999" y="1"/>
                    <a:pt x="64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7" name="Google Shape;1257;p52"/>
            <p:cNvSpPr/>
            <p:nvPr/>
          </p:nvSpPr>
          <p:spPr>
            <a:xfrm>
              <a:off x="7765125" y="1341911"/>
              <a:ext cx="234705" cy="159068"/>
            </a:xfrm>
            <a:custGeom>
              <a:avLst/>
              <a:gdLst/>
              <a:ahLst/>
              <a:cxnLst/>
              <a:rect l="l" t="t" r="r" b="b"/>
              <a:pathLst>
                <a:path w="4366" h="2959" extrusionOk="0">
                  <a:moveTo>
                    <a:pt x="2836" y="0"/>
                  </a:moveTo>
                  <a:cubicBezTo>
                    <a:pt x="1803" y="0"/>
                    <a:pt x="773" y="395"/>
                    <a:pt x="0" y="1105"/>
                  </a:cubicBezTo>
                  <a:lnTo>
                    <a:pt x="486" y="2928"/>
                  </a:lnTo>
                  <a:cubicBezTo>
                    <a:pt x="706" y="2949"/>
                    <a:pt x="914" y="2959"/>
                    <a:pt x="1112" y="2959"/>
                  </a:cubicBezTo>
                  <a:cubicBezTo>
                    <a:pt x="3520" y="2959"/>
                    <a:pt x="4366" y="1489"/>
                    <a:pt x="4225" y="253"/>
                  </a:cubicBezTo>
                  <a:cubicBezTo>
                    <a:pt x="3778" y="82"/>
                    <a:pt x="3307" y="0"/>
                    <a:pt x="2836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8" name="Google Shape;1258;p52"/>
            <p:cNvSpPr/>
            <p:nvPr/>
          </p:nvSpPr>
          <p:spPr>
            <a:xfrm>
              <a:off x="7747116" y="1283637"/>
              <a:ext cx="245188" cy="117675"/>
            </a:xfrm>
            <a:custGeom>
              <a:avLst/>
              <a:gdLst/>
              <a:ahLst/>
              <a:cxnLst/>
              <a:rect l="l" t="t" r="r" b="b"/>
              <a:pathLst>
                <a:path w="4561" h="2189" extrusionOk="0">
                  <a:moveTo>
                    <a:pt x="2007" y="1"/>
                  </a:moveTo>
                  <a:cubicBezTo>
                    <a:pt x="658" y="1"/>
                    <a:pt x="1" y="912"/>
                    <a:pt x="1" y="912"/>
                  </a:cubicBezTo>
                  <a:lnTo>
                    <a:pt x="335" y="2189"/>
                  </a:lnTo>
                  <a:cubicBezTo>
                    <a:pt x="1108" y="1479"/>
                    <a:pt x="2138" y="1084"/>
                    <a:pt x="3171" y="1084"/>
                  </a:cubicBezTo>
                  <a:cubicBezTo>
                    <a:pt x="3642" y="1084"/>
                    <a:pt x="4113" y="1166"/>
                    <a:pt x="4560" y="1337"/>
                  </a:cubicBezTo>
                  <a:cubicBezTo>
                    <a:pt x="4499" y="547"/>
                    <a:pt x="3618" y="334"/>
                    <a:pt x="2888" y="122"/>
                  </a:cubicBezTo>
                  <a:cubicBezTo>
                    <a:pt x="2567" y="36"/>
                    <a:pt x="2274" y="1"/>
                    <a:pt x="200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9" name="Google Shape;1259;p52"/>
            <p:cNvSpPr/>
            <p:nvPr/>
          </p:nvSpPr>
          <p:spPr>
            <a:xfrm>
              <a:off x="7789639" y="1348954"/>
              <a:ext cx="130738" cy="145898"/>
            </a:xfrm>
            <a:custGeom>
              <a:avLst/>
              <a:gdLst/>
              <a:ahLst/>
              <a:cxnLst/>
              <a:rect l="l" t="t" r="r" b="b"/>
              <a:pathLst>
                <a:path w="2432" h="2714" extrusionOk="0">
                  <a:moveTo>
                    <a:pt x="2401" y="1"/>
                  </a:moveTo>
                  <a:cubicBezTo>
                    <a:pt x="1702" y="31"/>
                    <a:pt x="760" y="92"/>
                    <a:pt x="334" y="761"/>
                  </a:cubicBezTo>
                  <a:cubicBezTo>
                    <a:pt x="0" y="1308"/>
                    <a:pt x="182" y="2068"/>
                    <a:pt x="365" y="2645"/>
                  </a:cubicBezTo>
                  <a:cubicBezTo>
                    <a:pt x="377" y="2694"/>
                    <a:pt x="409" y="2713"/>
                    <a:pt x="440" y="2713"/>
                  </a:cubicBezTo>
                  <a:cubicBezTo>
                    <a:pt x="488" y="2713"/>
                    <a:pt x="535" y="2670"/>
                    <a:pt x="517" y="2615"/>
                  </a:cubicBezTo>
                  <a:cubicBezTo>
                    <a:pt x="395" y="2068"/>
                    <a:pt x="182" y="1460"/>
                    <a:pt x="426" y="913"/>
                  </a:cubicBezTo>
                  <a:cubicBezTo>
                    <a:pt x="760" y="153"/>
                    <a:pt x="1702" y="244"/>
                    <a:pt x="2401" y="62"/>
                  </a:cubicBezTo>
                  <a:cubicBezTo>
                    <a:pt x="2432" y="62"/>
                    <a:pt x="2432" y="1"/>
                    <a:pt x="24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0" name="Google Shape;1260;p52"/>
            <p:cNvSpPr/>
            <p:nvPr/>
          </p:nvSpPr>
          <p:spPr>
            <a:xfrm>
              <a:off x="7798347" y="1395455"/>
              <a:ext cx="73003" cy="62197"/>
            </a:xfrm>
            <a:custGeom>
              <a:avLst/>
              <a:gdLst/>
              <a:ahLst/>
              <a:cxnLst/>
              <a:rect l="l" t="t" r="r" b="b"/>
              <a:pathLst>
                <a:path w="1358" h="1157" extrusionOk="0">
                  <a:moveTo>
                    <a:pt x="947" y="0"/>
                  </a:moveTo>
                  <a:cubicBezTo>
                    <a:pt x="438" y="0"/>
                    <a:pt x="96" y="525"/>
                    <a:pt x="20" y="1051"/>
                  </a:cubicBezTo>
                  <a:cubicBezTo>
                    <a:pt x="1" y="1110"/>
                    <a:pt x="45" y="1157"/>
                    <a:pt x="96" y="1157"/>
                  </a:cubicBezTo>
                  <a:cubicBezTo>
                    <a:pt x="123" y="1157"/>
                    <a:pt x="151" y="1143"/>
                    <a:pt x="172" y="1112"/>
                  </a:cubicBezTo>
                  <a:cubicBezTo>
                    <a:pt x="264" y="899"/>
                    <a:pt x="324" y="656"/>
                    <a:pt x="476" y="443"/>
                  </a:cubicBezTo>
                  <a:cubicBezTo>
                    <a:pt x="609" y="244"/>
                    <a:pt x="790" y="173"/>
                    <a:pt x="996" y="173"/>
                  </a:cubicBezTo>
                  <a:cubicBezTo>
                    <a:pt x="1073" y="173"/>
                    <a:pt x="1154" y="183"/>
                    <a:pt x="1236" y="200"/>
                  </a:cubicBezTo>
                  <a:cubicBezTo>
                    <a:pt x="1297" y="200"/>
                    <a:pt x="1358" y="109"/>
                    <a:pt x="1297" y="78"/>
                  </a:cubicBezTo>
                  <a:cubicBezTo>
                    <a:pt x="1173" y="24"/>
                    <a:pt x="1056" y="0"/>
                    <a:pt x="94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1" name="Google Shape;1261;p52"/>
            <p:cNvSpPr/>
            <p:nvPr/>
          </p:nvSpPr>
          <p:spPr>
            <a:xfrm>
              <a:off x="7175232" y="2025451"/>
              <a:ext cx="271260" cy="139071"/>
            </a:xfrm>
            <a:custGeom>
              <a:avLst/>
              <a:gdLst/>
              <a:ahLst/>
              <a:cxnLst/>
              <a:rect l="l" t="t" r="r" b="b"/>
              <a:pathLst>
                <a:path w="5046" h="2587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374" y="122"/>
                    <a:pt x="1763" y="396"/>
                    <a:pt x="183" y="943"/>
                  </a:cubicBezTo>
                  <a:cubicBezTo>
                    <a:pt x="122" y="1095"/>
                    <a:pt x="91" y="1277"/>
                    <a:pt x="0" y="1429"/>
                  </a:cubicBezTo>
                  <a:cubicBezTo>
                    <a:pt x="0" y="1429"/>
                    <a:pt x="1082" y="2587"/>
                    <a:pt x="2708" y="2587"/>
                  </a:cubicBezTo>
                  <a:cubicBezTo>
                    <a:pt x="3394" y="2587"/>
                    <a:pt x="4177" y="2380"/>
                    <a:pt x="5016" y="1794"/>
                  </a:cubicBezTo>
                  <a:cubicBezTo>
                    <a:pt x="5016" y="1794"/>
                    <a:pt x="495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2" name="Google Shape;1262;p52"/>
            <p:cNvSpPr/>
            <p:nvPr/>
          </p:nvSpPr>
          <p:spPr>
            <a:xfrm>
              <a:off x="7175232" y="1878422"/>
              <a:ext cx="320287" cy="197720"/>
            </a:xfrm>
            <a:custGeom>
              <a:avLst/>
              <a:gdLst/>
              <a:ahLst/>
              <a:cxnLst/>
              <a:rect l="l" t="t" r="r" b="b"/>
              <a:pathLst>
                <a:path w="5958" h="3678" extrusionOk="0">
                  <a:moveTo>
                    <a:pt x="5958" y="0"/>
                  </a:moveTo>
                  <a:lnTo>
                    <a:pt x="0" y="1277"/>
                  </a:lnTo>
                  <a:cubicBezTo>
                    <a:pt x="0" y="1277"/>
                    <a:pt x="426" y="2614"/>
                    <a:pt x="183" y="3678"/>
                  </a:cubicBezTo>
                  <a:cubicBezTo>
                    <a:pt x="1763" y="3131"/>
                    <a:pt x="3374" y="2857"/>
                    <a:pt x="5046" y="2736"/>
                  </a:cubicBezTo>
                  <a:cubicBezTo>
                    <a:pt x="5076" y="2128"/>
                    <a:pt x="5745" y="578"/>
                    <a:pt x="595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3" name="Google Shape;1263;p52"/>
            <p:cNvSpPr/>
            <p:nvPr/>
          </p:nvSpPr>
          <p:spPr>
            <a:xfrm>
              <a:off x="6546149" y="923186"/>
              <a:ext cx="1253302" cy="975430"/>
            </a:xfrm>
            <a:custGeom>
              <a:avLst/>
              <a:gdLst/>
              <a:ahLst/>
              <a:cxnLst/>
              <a:rect l="l" t="t" r="r" b="b"/>
              <a:pathLst>
                <a:path w="23314" h="18145" extrusionOk="0">
                  <a:moveTo>
                    <a:pt x="12186" y="1"/>
                  </a:moveTo>
                  <a:cubicBezTo>
                    <a:pt x="6769" y="1"/>
                    <a:pt x="0" y="1862"/>
                    <a:pt x="2948" y="12055"/>
                  </a:cubicBezTo>
                  <a:cubicBezTo>
                    <a:pt x="2948" y="12055"/>
                    <a:pt x="3070" y="12602"/>
                    <a:pt x="3313" y="13362"/>
                  </a:cubicBezTo>
                  <a:cubicBezTo>
                    <a:pt x="6688" y="16628"/>
                    <a:pt x="11214" y="18145"/>
                    <a:pt x="15868" y="18145"/>
                  </a:cubicBezTo>
                  <a:cubicBezTo>
                    <a:pt x="16454" y="18145"/>
                    <a:pt x="17042" y="18121"/>
                    <a:pt x="17629" y="18073"/>
                  </a:cubicBezTo>
                  <a:cubicBezTo>
                    <a:pt x="20304" y="16888"/>
                    <a:pt x="22584" y="15003"/>
                    <a:pt x="22888" y="12936"/>
                  </a:cubicBezTo>
                  <a:cubicBezTo>
                    <a:pt x="23313" y="9836"/>
                    <a:pt x="23253" y="7799"/>
                    <a:pt x="22158" y="5064"/>
                  </a:cubicBezTo>
                  <a:cubicBezTo>
                    <a:pt x="21064" y="2328"/>
                    <a:pt x="20578" y="1112"/>
                    <a:pt x="17629" y="535"/>
                  </a:cubicBezTo>
                  <a:cubicBezTo>
                    <a:pt x="16724" y="367"/>
                    <a:pt x="14588" y="1"/>
                    <a:pt x="1218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4" name="Google Shape;1264;p52"/>
            <p:cNvSpPr/>
            <p:nvPr/>
          </p:nvSpPr>
          <p:spPr>
            <a:xfrm>
              <a:off x="6724251" y="1641454"/>
              <a:ext cx="769646" cy="327168"/>
            </a:xfrm>
            <a:custGeom>
              <a:avLst/>
              <a:gdLst/>
              <a:ahLst/>
              <a:cxnLst/>
              <a:rect l="l" t="t" r="r" b="b"/>
              <a:pathLst>
                <a:path w="14317" h="6086" extrusionOk="0">
                  <a:moveTo>
                    <a:pt x="0" y="1"/>
                  </a:moveTo>
                  <a:lnTo>
                    <a:pt x="0" y="1"/>
                  </a:lnTo>
                  <a:cubicBezTo>
                    <a:pt x="365" y="1186"/>
                    <a:pt x="1003" y="2888"/>
                    <a:pt x="1793" y="3800"/>
                  </a:cubicBezTo>
                  <a:cubicBezTo>
                    <a:pt x="2873" y="5052"/>
                    <a:pt x="5300" y="6085"/>
                    <a:pt x="8258" y="6085"/>
                  </a:cubicBezTo>
                  <a:cubicBezTo>
                    <a:pt x="8964" y="6085"/>
                    <a:pt x="9701" y="6026"/>
                    <a:pt x="10456" y="5897"/>
                  </a:cubicBezTo>
                  <a:cubicBezTo>
                    <a:pt x="11702" y="5685"/>
                    <a:pt x="13040" y="5290"/>
                    <a:pt x="14316" y="4712"/>
                  </a:cubicBezTo>
                  <a:lnTo>
                    <a:pt x="14316" y="4712"/>
                  </a:lnTo>
                  <a:cubicBezTo>
                    <a:pt x="13729" y="4760"/>
                    <a:pt x="13141" y="4784"/>
                    <a:pt x="12555" y="4784"/>
                  </a:cubicBezTo>
                  <a:cubicBezTo>
                    <a:pt x="7901" y="4784"/>
                    <a:pt x="3375" y="3267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5" name="Google Shape;1265;p52"/>
            <p:cNvSpPr/>
            <p:nvPr/>
          </p:nvSpPr>
          <p:spPr>
            <a:xfrm>
              <a:off x="6957886" y="1531464"/>
              <a:ext cx="71981" cy="75153"/>
            </a:xfrm>
            <a:custGeom>
              <a:avLst/>
              <a:gdLst/>
              <a:ahLst/>
              <a:cxnLst/>
              <a:rect l="l" t="t" r="r" b="b"/>
              <a:pathLst>
                <a:path w="1339" h="1398" extrusionOk="0">
                  <a:moveTo>
                    <a:pt x="590" y="1"/>
                  </a:moveTo>
                  <a:cubicBezTo>
                    <a:pt x="556" y="1"/>
                    <a:pt x="522" y="4"/>
                    <a:pt x="487" y="10"/>
                  </a:cubicBezTo>
                  <a:cubicBezTo>
                    <a:pt x="183" y="101"/>
                    <a:pt x="1" y="466"/>
                    <a:pt x="92" y="861"/>
                  </a:cubicBezTo>
                  <a:cubicBezTo>
                    <a:pt x="196" y="1174"/>
                    <a:pt x="457" y="1397"/>
                    <a:pt x="720" y="1397"/>
                  </a:cubicBezTo>
                  <a:cubicBezTo>
                    <a:pt x="764" y="1397"/>
                    <a:pt x="808" y="1391"/>
                    <a:pt x="852" y="1378"/>
                  </a:cubicBezTo>
                  <a:cubicBezTo>
                    <a:pt x="1156" y="1317"/>
                    <a:pt x="1338" y="922"/>
                    <a:pt x="1247" y="557"/>
                  </a:cubicBezTo>
                  <a:cubicBezTo>
                    <a:pt x="1165" y="230"/>
                    <a:pt x="888" y="1"/>
                    <a:pt x="590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6" name="Google Shape;1266;p52"/>
            <p:cNvSpPr/>
            <p:nvPr/>
          </p:nvSpPr>
          <p:spPr>
            <a:xfrm>
              <a:off x="7459561" y="1400239"/>
              <a:ext cx="70315" cy="75099"/>
            </a:xfrm>
            <a:custGeom>
              <a:avLst/>
              <a:gdLst/>
              <a:ahLst/>
              <a:cxnLst/>
              <a:rect l="l" t="t" r="r" b="b"/>
              <a:pathLst>
                <a:path w="1308" h="1397" extrusionOk="0">
                  <a:moveTo>
                    <a:pt x="618" y="0"/>
                  </a:moveTo>
                  <a:cubicBezTo>
                    <a:pt x="574" y="0"/>
                    <a:pt x="530" y="7"/>
                    <a:pt x="486" y="20"/>
                  </a:cubicBezTo>
                  <a:cubicBezTo>
                    <a:pt x="152" y="80"/>
                    <a:pt x="0" y="475"/>
                    <a:pt x="91" y="840"/>
                  </a:cubicBezTo>
                  <a:cubicBezTo>
                    <a:pt x="173" y="1167"/>
                    <a:pt x="450" y="1397"/>
                    <a:pt x="726" y="1397"/>
                  </a:cubicBezTo>
                  <a:cubicBezTo>
                    <a:pt x="758" y="1397"/>
                    <a:pt x="789" y="1394"/>
                    <a:pt x="821" y="1387"/>
                  </a:cubicBezTo>
                  <a:cubicBezTo>
                    <a:pt x="1155" y="1296"/>
                    <a:pt x="1307" y="931"/>
                    <a:pt x="1216" y="536"/>
                  </a:cubicBezTo>
                  <a:cubicBezTo>
                    <a:pt x="1138" y="224"/>
                    <a:pt x="881" y="0"/>
                    <a:pt x="61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7" name="Google Shape;1267;p52"/>
            <p:cNvSpPr/>
            <p:nvPr/>
          </p:nvSpPr>
          <p:spPr>
            <a:xfrm>
              <a:off x="7206251" y="1436526"/>
              <a:ext cx="93216" cy="122997"/>
            </a:xfrm>
            <a:custGeom>
              <a:avLst/>
              <a:gdLst/>
              <a:ahLst/>
              <a:cxnLst/>
              <a:rect l="l" t="t" r="r" b="b"/>
              <a:pathLst>
                <a:path w="1734" h="2288" extrusionOk="0">
                  <a:moveTo>
                    <a:pt x="66" y="1"/>
                  </a:moveTo>
                  <a:cubicBezTo>
                    <a:pt x="46" y="1"/>
                    <a:pt x="31" y="22"/>
                    <a:pt x="31" y="44"/>
                  </a:cubicBezTo>
                  <a:cubicBezTo>
                    <a:pt x="1" y="378"/>
                    <a:pt x="62" y="743"/>
                    <a:pt x="92" y="1077"/>
                  </a:cubicBezTo>
                  <a:cubicBezTo>
                    <a:pt x="122" y="1320"/>
                    <a:pt x="153" y="1594"/>
                    <a:pt x="335" y="1746"/>
                  </a:cubicBezTo>
                  <a:cubicBezTo>
                    <a:pt x="409" y="1819"/>
                    <a:pt x="505" y="1860"/>
                    <a:pt x="603" y="1860"/>
                  </a:cubicBezTo>
                  <a:cubicBezTo>
                    <a:pt x="666" y="1860"/>
                    <a:pt x="731" y="1843"/>
                    <a:pt x="791" y="1807"/>
                  </a:cubicBezTo>
                  <a:cubicBezTo>
                    <a:pt x="882" y="1746"/>
                    <a:pt x="913" y="1655"/>
                    <a:pt x="973" y="1594"/>
                  </a:cubicBezTo>
                  <a:cubicBezTo>
                    <a:pt x="1048" y="1538"/>
                    <a:pt x="1146" y="1390"/>
                    <a:pt x="1252" y="1390"/>
                  </a:cubicBezTo>
                  <a:cubicBezTo>
                    <a:pt x="1319" y="1390"/>
                    <a:pt x="1389" y="1448"/>
                    <a:pt x="1460" y="1624"/>
                  </a:cubicBezTo>
                  <a:cubicBezTo>
                    <a:pt x="1521" y="1807"/>
                    <a:pt x="1369" y="2019"/>
                    <a:pt x="1247" y="2111"/>
                  </a:cubicBezTo>
                  <a:cubicBezTo>
                    <a:pt x="1149" y="2160"/>
                    <a:pt x="1209" y="2288"/>
                    <a:pt x="1284" y="2288"/>
                  </a:cubicBezTo>
                  <a:cubicBezTo>
                    <a:pt x="1302" y="2288"/>
                    <a:pt x="1321" y="2280"/>
                    <a:pt x="1338" y="2263"/>
                  </a:cubicBezTo>
                  <a:cubicBezTo>
                    <a:pt x="1551" y="2111"/>
                    <a:pt x="1733" y="1807"/>
                    <a:pt x="1612" y="1503"/>
                  </a:cubicBezTo>
                  <a:cubicBezTo>
                    <a:pt x="1523" y="1369"/>
                    <a:pt x="1369" y="1284"/>
                    <a:pt x="1209" y="1284"/>
                  </a:cubicBezTo>
                  <a:cubicBezTo>
                    <a:pt x="1150" y="1284"/>
                    <a:pt x="1091" y="1296"/>
                    <a:pt x="1034" y="1320"/>
                  </a:cubicBezTo>
                  <a:cubicBezTo>
                    <a:pt x="913" y="1381"/>
                    <a:pt x="882" y="1503"/>
                    <a:pt x="791" y="1594"/>
                  </a:cubicBezTo>
                  <a:cubicBezTo>
                    <a:pt x="700" y="1659"/>
                    <a:pt x="623" y="1687"/>
                    <a:pt x="560" y="1687"/>
                  </a:cubicBezTo>
                  <a:cubicBezTo>
                    <a:pt x="329" y="1687"/>
                    <a:pt x="268" y="1322"/>
                    <a:pt x="244" y="1107"/>
                  </a:cubicBezTo>
                  <a:cubicBezTo>
                    <a:pt x="214" y="804"/>
                    <a:pt x="335" y="256"/>
                    <a:pt x="92" y="13"/>
                  </a:cubicBezTo>
                  <a:cubicBezTo>
                    <a:pt x="83" y="4"/>
                    <a:pt x="74" y="1"/>
                    <a:pt x="6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8" name="Google Shape;1268;p52"/>
            <p:cNvSpPr/>
            <p:nvPr/>
          </p:nvSpPr>
          <p:spPr>
            <a:xfrm>
              <a:off x="7245763" y="1624251"/>
              <a:ext cx="110902" cy="67627"/>
            </a:xfrm>
            <a:custGeom>
              <a:avLst/>
              <a:gdLst/>
              <a:ahLst/>
              <a:cxnLst/>
              <a:rect l="l" t="t" r="r" b="b"/>
              <a:pathLst>
                <a:path w="2063" h="1258" extrusionOk="0">
                  <a:moveTo>
                    <a:pt x="1811" y="0"/>
                  </a:moveTo>
                  <a:cubicBezTo>
                    <a:pt x="1755" y="0"/>
                    <a:pt x="1697" y="40"/>
                    <a:pt x="1697" y="108"/>
                  </a:cubicBezTo>
                  <a:cubicBezTo>
                    <a:pt x="1758" y="564"/>
                    <a:pt x="1576" y="929"/>
                    <a:pt x="1090" y="1050"/>
                  </a:cubicBezTo>
                  <a:cubicBezTo>
                    <a:pt x="1027" y="1063"/>
                    <a:pt x="953" y="1070"/>
                    <a:pt x="876" y="1070"/>
                  </a:cubicBezTo>
                  <a:cubicBezTo>
                    <a:pt x="767" y="1070"/>
                    <a:pt x="649" y="1055"/>
                    <a:pt x="542" y="1020"/>
                  </a:cubicBezTo>
                  <a:cubicBezTo>
                    <a:pt x="330" y="929"/>
                    <a:pt x="238" y="777"/>
                    <a:pt x="56" y="625"/>
                  </a:cubicBezTo>
                  <a:cubicBezTo>
                    <a:pt x="56" y="616"/>
                    <a:pt x="54" y="612"/>
                    <a:pt x="50" y="612"/>
                  </a:cubicBezTo>
                  <a:cubicBezTo>
                    <a:pt x="41" y="612"/>
                    <a:pt x="26" y="634"/>
                    <a:pt x="26" y="655"/>
                  </a:cubicBezTo>
                  <a:cubicBezTo>
                    <a:pt x="1" y="1079"/>
                    <a:pt x="528" y="1257"/>
                    <a:pt x="920" y="1257"/>
                  </a:cubicBezTo>
                  <a:cubicBezTo>
                    <a:pt x="1006" y="1257"/>
                    <a:pt x="1085" y="1249"/>
                    <a:pt x="1150" y="1233"/>
                  </a:cubicBezTo>
                  <a:cubicBezTo>
                    <a:pt x="1697" y="1111"/>
                    <a:pt x="2062" y="625"/>
                    <a:pt x="1910" y="78"/>
                  </a:cubicBezTo>
                  <a:cubicBezTo>
                    <a:pt x="1897" y="24"/>
                    <a:pt x="1854" y="0"/>
                    <a:pt x="181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9" name="Google Shape;1269;p52"/>
            <p:cNvSpPr/>
            <p:nvPr/>
          </p:nvSpPr>
          <p:spPr>
            <a:xfrm rot="4096072">
              <a:off x="6905011" y="1289097"/>
              <a:ext cx="88271" cy="97303"/>
            </a:xfrm>
            <a:custGeom>
              <a:avLst/>
              <a:gdLst/>
              <a:ahLst/>
              <a:cxnLst/>
              <a:rect l="l" t="t" r="r" b="b"/>
              <a:pathLst>
                <a:path w="1642" h="1810" extrusionOk="0">
                  <a:moveTo>
                    <a:pt x="1490" y="1"/>
                  </a:moveTo>
                  <a:cubicBezTo>
                    <a:pt x="821" y="153"/>
                    <a:pt x="0" y="1065"/>
                    <a:pt x="61" y="1764"/>
                  </a:cubicBezTo>
                  <a:cubicBezTo>
                    <a:pt x="61" y="1794"/>
                    <a:pt x="76" y="1809"/>
                    <a:pt x="95" y="1809"/>
                  </a:cubicBezTo>
                  <a:cubicBezTo>
                    <a:pt x="114" y="1809"/>
                    <a:pt x="137" y="1794"/>
                    <a:pt x="152" y="1764"/>
                  </a:cubicBezTo>
                  <a:cubicBezTo>
                    <a:pt x="426" y="1034"/>
                    <a:pt x="821" y="518"/>
                    <a:pt x="1551" y="153"/>
                  </a:cubicBezTo>
                  <a:cubicBezTo>
                    <a:pt x="1642" y="122"/>
                    <a:pt x="1581" y="1"/>
                    <a:pt x="14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0" name="Google Shape;1270;p52"/>
            <p:cNvSpPr/>
            <p:nvPr/>
          </p:nvSpPr>
          <p:spPr>
            <a:xfrm>
              <a:off x="7417038" y="1210633"/>
              <a:ext cx="121707" cy="31179"/>
            </a:xfrm>
            <a:custGeom>
              <a:avLst/>
              <a:gdLst/>
              <a:ahLst/>
              <a:cxnLst/>
              <a:rect l="l" t="t" r="r" b="b"/>
              <a:pathLst>
                <a:path w="2264" h="580" extrusionOk="0">
                  <a:moveTo>
                    <a:pt x="877" y="0"/>
                  </a:moveTo>
                  <a:cubicBezTo>
                    <a:pt x="576" y="0"/>
                    <a:pt x="287" y="54"/>
                    <a:pt x="62" y="173"/>
                  </a:cubicBezTo>
                  <a:cubicBezTo>
                    <a:pt x="1" y="203"/>
                    <a:pt x="31" y="264"/>
                    <a:pt x="92" y="264"/>
                  </a:cubicBezTo>
                  <a:cubicBezTo>
                    <a:pt x="259" y="264"/>
                    <a:pt x="426" y="260"/>
                    <a:pt x="593" y="260"/>
                  </a:cubicBezTo>
                  <a:cubicBezTo>
                    <a:pt x="1093" y="260"/>
                    <a:pt x="1589" y="294"/>
                    <a:pt x="2068" y="568"/>
                  </a:cubicBezTo>
                  <a:cubicBezTo>
                    <a:pt x="2085" y="576"/>
                    <a:pt x="2101" y="580"/>
                    <a:pt x="2116" y="580"/>
                  </a:cubicBezTo>
                  <a:cubicBezTo>
                    <a:pt x="2210" y="580"/>
                    <a:pt x="2264" y="434"/>
                    <a:pt x="2159" y="355"/>
                  </a:cubicBezTo>
                  <a:cubicBezTo>
                    <a:pt x="1844" y="132"/>
                    <a:pt x="1347" y="0"/>
                    <a:pt x="87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1" name="Google Shape;1271;p52"/>
            <p:cNvSpPr/>
            <p:nvPr/>
          </p:nvSpPr>
          <p:spPr>
            <a:xfrm>
              <a:off x="6907245" y="1662312"/>
              <a:ext cx="228792" cy="196914"/>
            </a:xfrm>
            <a:custGeom>
              <a:avLst/>
              <a:gdLst/>
              <a:ahLst/>
              <a:cxnLst/>
              <a:rect l="l" t="t" r="r" b="b"/>
              <a:pathLst>
                <a:path w="4256" h="3663" extrusionOk="0">
                  <a:moveTo>
                    <a:pt x="2190" y="1"/>
                  </a:moveTo>
                  <a:cubicBezTo>
                    <a:pt x="2020" y="1"/>
                    <a:pt x="1846" y="23"/>
                    <a:pt x="1672" y="69"/>
                  </a:cubicBezTo>
                  <a:cubicBezTo>
                    <a:pt x="608" y="342"/>
                    <a:pt x="0" y="1345"/>
                    <a:pt x="244" y="2318"/>
                  </a:cubicBezTo>
                  <a:cubicBezTo>
                    <a:pt x="446" y="3127"/>
                    <a:pt x="1216" y="3662"/>
                    <a:pt x="2064" y="3662"/>
                  </a:cubicBezTo>
                  <a:cubicBezTo>
                    <a:pt x="2235" y="3662"/>
                    <a:pt x="2410" y="3641"/>
                    <a:pt x="2584" y="3595"/>
                  </a:cubicBezTo>
                  <a:cubicBezTo>
                    <a:pt x="3617" y="3321"/>
                    <a:pt x="4256" y="2318"/>
                    <a:pt x="4013" y="1345"/>
                  </a:cubicBezTo>
                  <a:cubicBezTo>
                    <a:pt x="3785" y="536"/>
                    <a:pt x="3032" y="1"/>
                    <a:pt x="219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2" name="Google Shape;1272;p52"/>
            <p:cNvSpPr/>
            <p:nvPr/>
          </p:nvSpPr>
          <p:spPr>
            <a:xfrm>
              <a:off x="7459561" y="1516895"/>
              <a:ext cx="230405" cy="196914"/>
            </a:xfrm>
            <a:custGeom>
              <a:avLst/>
              <a:gdLst/>
              <a:ahLst/>
              <a:cxnLst/>
              <a:rect l="l" t="t" r="r" b="b"/>
              <a:pathLst>
                <a:path w="4286" h="3663" extrusionOk="0">
                  <a:moveTo>
                    <a:pt x="2192" y="0"/>
                  </a:moveTo>
                  <a:cubicBezTo>
                    <a:pt x="2021" y="0"/>
                    <a:pt x="1846" y="22"/>
                    <a:pt x="1672" y="68"/>
                  </a:cubicBezTo>
                  <a:cubicBezTo>
                    <a:pt x="638" y="342"/>
                    <a:pt x="0" y="1345"/>
                    <a:pt x="243" y="2318"/>
                  </a:cubicBezTo>
                  <a:cubicBezTo>
                    <a:pt x="471" y="3127"/>
                    <a:pt x="1224" y="3662"/>
                    <a:pt x="2083" y="3662"/>
                  </a:cubicBezTo>
                  <a:cubicBezTo>
                    <a:pt x="2257" y="3662"/>
                    <a:pt x="2435" y="3640"/>
                    <a:pt x="2614" y="3594"/>
                  </a:cubicBezTo>
                  <a:cubicBezTo>
                    <a:pt x="3648" y="3321"/>
                    <a:pt x="4286" y="2318"/>
                    <a:pt x="4012" y="1345"/>
                  </a:cubicBezTo>
                  <a:cubicBezTo>
                    <a:pt x="3810" y="536"/>
                    <a:pt x="3040" y="0"/>
                    <a:pt x="219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3" name="Google Shape;1273;p52"/>
            <p:cNvSpPr/>
            <p:nvPr/>
          </p:nvSpPr>
          <p:spPr>
            <a:xfrm>
              <a:off x="6966057" y="1727629"/>
              <a:ext cx="22954" cy="22148"/>
            </a:xfrm>
            <a:custGeom>
              <a:avLst/>
              <a:gdLst/>
              <a:ahLst/>
              <a:cxnLst/>
              <a:rect l="l" t="t" r="r" b="b"/>
              <a:pathLst>
                <a:path w="427" h="412" extrusionOk="0">
                  <a:moveTo>
                    <a:pt x="202" y="1"/>
                  </a:moveTo>
                  <a:cubicBezTo>
                    <a:pt x="185" y="1"/>
                    <a:pt x="168" y="3"/>
                    <a:pt x="153" y="9"/>
                  </a:cubicBezTo>
                  <a:cubicBezTo>
                    <a:pt x="61" y="39"/>
                    <a:pt x="1" y="130"/>
                    <a:pt x="31" y="252"/>
                  </a:cubicBezTo>
                  <a:cubicBezTo>
                    <a:pt x="56" y="353"/>
                    <a:pt x="123" y="412"/>
                    <a:pt x="214" y="412"/>
                  </a:cubicBezTo>
                  <a:cubicBezTo>
                    <a:pt x="233" y="412"/>
                    <a:pt x="253" y="409"/>
                    <a:pt x="274" y="404"/>
                  </a:cubicBezTo>
                  <a:cubicBezTo>
                    <a:pt x="365" y="373"/>
                    <a:pt x="426" y="282"/>
                    <a:pt x="396" y="161"/>
                  </a:cubicBezTo>
                  <a:cubicBezTo>
                    <a:pt x="371" y="60"/>
                    <a:pt x="283" y="1"/>
                    <a:pt x="20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4" name="Google Shape;1274;p52"/>
            <p:cNvSpPr/>
            <p:nvPr/>
          </p:nvSpPr>
          <p:spPr>
            <a:xfrm>
              <a:off x="7047770" y="1771765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31" y="39"/>
                    <a:pt x="0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2" y="411"/>
                    <a:pt x="228" y="409"/>
                    <a:pt x="244" y="403"/>
                  </a:cubicBezTo>
                  <a:cubicBezTo>
                    <a:pt x="335" y="373"/>
                    <a:pt x="396" y="282"/>
                    <a:pt x="365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5" name="Google Shape;1275;p52"/>
            <p:cNvSpPr/>
            <p:nvPr/>
          </p:nvSpPr>
          <p:spPr>
            <a:xfrm>
              <a:off x="6979121" y="1833856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3" y="8"/>
                  </a:cubicBezTo>
                  <a:cubicBezTo>
                    <a:pt x="62" y="39"/>
                    <a:pt x="1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3" y="411"/>
                    <a:pt x="228" y="409"/>
                    <a:pt x="244" y="404"/>
                  </a:cubicBezTo>
                  <a:cubicBezTo>
                    <a:pt x="366" y="373"/>
                    <a:pt x="396" y="282"/>
                    <a:pt x="366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6" name="Google Shape;1276;p52"/>
            <p:cNvSpPr/>
            <p:nvPr/>
          </p:nvSpPr>
          <p:spPr>
            <a:xfrm>
              <a:off x="7073897" y="1683547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99" y="0"/>
                  </a:moveTo>
                  <a:cubicBezTo>
                    <a:pt x="184" y="0"/>
                    <a:pt x="168" y="3"/>
                    <a:pt x="153" y="8"/>
                  </a:cubicBezTo>
                  <a:cubicBezTo>
                    <a:pt x="62" y="8"/>
                    <a:pt x="1" y="130"/>
                    <a:pt x="31" y="251"/>
                  </a:cubicBezTo>
                  <a:cubicBezTo>
                    <a:pt x="62" y="342"/>
                    <a:pt x="153" y="403"/>
                    <a:pt x="244" y="403"/>
                  </a:cubicBezTo>
                  <a:cubicBezTo>
                    <a:pt x="335" y="373"/>
                    <a:pt x="396" y="251"/>
                    <a:pt x="366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7" name="Google Shape;1277;p52"/>
            <p:cNvSpPr/>
            <p:nvPr/>
          </p:nvSpPr>
          <p:spPr>
            <a:xfrm>
              <a:off x="7153997" y="1765636"/>
              <a:ext cx="22901" cy="21718"/>
            </a:xfrm>
            <a:custGeom>
              <a:avLst/>
              <a:gdLst/>
              <a:ahLst/>
              <a:cxnLst/>
              <a:rect l="l" t="t" r="r" b="b"/>
              <a:pathLst>
                <a:path w="42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43" y="404"/>
                    <a:pt x="225" y="404"/>
                  </a:cubicBezTo>
                  <a:cubicBezTo>
                    <a:pt x="242" y="404"/>
                    <a:pt x="258" y="401"/>
                    <a:pt x="274" y="396"/>
                  </a:cubicBezTo>
                  <a:cubicBezTo>
                    <a:pt x="365" y="396"/>
                    <a:pt x="426" y="274"/>
                    <a:pt x="395" y="153"/>
                  </a:cubicBezTo>
                  <a:cubicBezTo>
                    <a:pt x="365" y="62"/>
                    <a:pt x="27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8" name="Google Shape;1278;p52"/>
            <p:cNvSpPr/>
            <p:nvPr/>
          </p:nvSpPr>
          <p:spPr>
            <a:xfrm>
              <a:off x="7448110" y="1600275"/>
              <a:ext cx="22901" cy="22041"/>
            </a:xfrm>
            <a:custGeom>
              <a:avLst/>
              <a:gdLst/>
              <a:ahLst/>
              <a:cxnLst/>
              <a:rect l="l" t="t" r="r" b="b"/>
              <a:pathLst>
                <a:path w="426" h="410" extrusionOk="0">
                  <a:moveTo>
                    <a:pt x="190" y="1"/>
                  </a:moveTo>
                  <a:cubicBezTo>
                    <a:pt x="177" y="1"/>
                    <a:pt x="165" y="3"/>
                    <a:pt x="152" y="7"/>
                  </a:cubicBezTo>
                  <a:cubicBezTo>
                    <a:pt x="61" y="37"/>
                    <a:pt x="0" y="128"/>
                    <a:pt x="31" y="250"/>
                  </a:cubicBezTo>
                  <a:cubicBezTo>
                    <a:pt x="56" y="351"/>
                    <a:pt x="123" y="410"/>
                    <a:pt x="214" y="410"/>
                  </a:cubicBezTo>
                  <a:cubicBezTo>
                    <a:pt x="233" y="410"/>
                    <a:pt x="253" y="407"/>
                    <a:pt x="274" y="402"/>
                  </a:cubicBezTo>
                  <a:cubicBezTo>
                    <a:pt x="365" y="372"/>
                    <a:pt x="426" y="280"/>
                    <a:pt x="396" y="159"/>
                  </a:cubicBezTo>
                  <a:cubicBezTo>
                    <a:pt x="369" y="80"/>
                    <a:pt x="274" y="1"/>
                    <a:pt x="1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9" name="Google Shape;1279;p52"/>
            <p:cNvSpPr/>
            <p:nvPr/>
          </p:nvSpPr>
          <p:spPr>
            <a:xfrm>
              <a:off x="7513481" y="1693331"/>
              <a:ext cx="21288" cy="22041"/>
            </a:xfrm>
            <a:custGeom>
              <a:avLst/>
              <a:gdLst/>
              <a:ahLst/>
              <a:cxnLst/>
              <a:rect l="l" t="t" r="r" b="b"/>
              <a:pathLst>
                <a:path w="396" h="410" extrusionOk="0">
                  <a:moveTo>
                    <a:pt x="201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61" y="39"/>
                    <a:pt x="0" y="130"/>
                    <a:pt x="31" y="252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8"/>
                    <a:pt x="243" y="403"/>
                  </a:cubicBezTo>
                  <a:cubicBezTo>
                    <a:pt x="335" y="373"/>
                    <a:pt x="395" y="252"/>
                    <a:pt x="365" y="160"/>
                  </a:cubicBezTo>
                  <a:cubicBezTo>
                    <a:pt x="365" y="60"/>
                    <a:pt x="282" y="1"/>
                    <a:pt x="2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0" name="Google Shape;1280;p52"/>
            <p:cNvSpPr/>
            <p:nvPr/>
          </p:nvSpPr>
          <p:spPr>
            <a:xfrm>
              <a:off x="7567401" y="1575707"/>
              <a:ext cx="21288" cy="21987"/>
            </a:xfrm>
            <a:custGeom>
              <a:avLst/>
              <a:gdLst/>
              <a:ahLst/>
              <a:cxnLst/>
              <a:rect l="l" t="t" r="r" b="b"/>
              <a:pathLst>
                <a:path w="396" h="409" extrusionOk="0">
                  <a:moveTo>
                    <a:pt x="199" y="0"/>
                  </a:moveTo>
                  <a:cubicBezTo>
                    <a:pt x="184" y="0"/>
                    <a:pt x="168" y="3"/>
                    <a:pt x="152" y="8"/>
                  </a:cubicBezTo>
                  <a:cubicBezTo>
                    <a:pt x="61" y="38"/>
                    <a:pt x="0" y="129"/>
                    <a:pt x="31" y="251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7"/>
                    <a:pt x="243" y="403"/>
                  </a:cubicBezTo>
                  <a:cubicBezTo>
                    <a:pt x="335" y="373"/>
                    <a:pt x="395" y="251"/>
                    <a:pt x="365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1" name="Google Shape;1281;p52"/>
            <p:cNvSpPr/>
            <p:nvPr/>
          </p:nvSpPr>
          <p:spPr>
            <a:xfrm>
              <a:off x="7644168" y="1636562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3" y="1"/>
                  </a:moveTo>
                  <a:cubicBezTo>
                    <a:pt x="62" y="31"/>
                    <a:pt x="1" y="152"/>
                    <a:pt x="31" y="244"/>
                  </a:cubicBezTo>
                  <a:cubicBezTo>
                    <a:pt x="56" y="344"/>
                    <a:pt x="123" y="403"/>
                    <a:pt x="197" y="403"/>
                  </a:cubicBezTo>
                  <a:cubicBezTo>
                    <a:pt x="213" y="403"/>
                    <a:pt x="228" y="401"/>
                    <a:pt x="244" y="396"/>
                  </a:cubicBezTo>
                  <a:cubicBezTo>
                    <a:pt x="335" y="396"/>
                    <a:pt x="396" y="274"/>
                    <a:pt x="366" y="152"/>
                  </a:cubicBezTo>
                  <a:cubicBezTo>
                    <a:pt x="335" y="61"/>
                    <a:pt x="244" y="1"/>
                    <a:pt x="1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2" name="Google Shape;1282;p52"/>
            <p:cNvSpPr/>
            <p:nvPr/>
          </p:nvSpPr>
          <p:spPr>
            <a:xfrm>
              <a:off x="7564121" y="1646346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23" y="404"/>
                    <a:pt x="197" y="404"/>
                  </a:cubicBezTo>
                  <a:cubicBezTo>
                    <a:pt x="212" y="404"/>
                    <a:pt x="228" y="401"/>
                    <a:pt x="244" y="396"/>
                  </a:cubicBezTo>
                  <a:cubicBezTo>
                    <a:pt x="335" y="396"/>
                    <a:pt x="396" y="274"/>
                    <a:pt x="365" y="153"/>
                  </a:cubicBezTo>
                  <a:cubicBezTo>
                    <a:pt x="335" y="62"/>
                    <a:pt x="24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3" name="Google Shape;1283;p52"/>
            <p:cNvSpPr/>
            <p:nvPr/>
          </p:nvSpPr>
          <p:spPr>
            <a:xfrm>
              <a:off x="6784676" y="1228481"/>
              <a:ext cx="933069" cy="517147"/>
            </a:xfrm>
            <a:custGeom>
              <a:avLst/>
              <a:gdLst/>
              <a:ahLst/>
              <a:cxnLst/>
              <a:rect l="l" t="t" r="r" b="b"/>
              <a:pathLst>
                <a:path w="17357" h="9620" extrusionOk="0">
                  <a:moveTo>
                    <a:pt x="13404" y="351"/>
                  </a:moveTo>
                  <a:cubicBezTo>
                    <a:pt x="14824" y="351"/>
                    <a:pt x="16120" y="1290"/>
                    <a:pt x="16506" y="2728"/>
                  </a:cubicBezTo>
                  <a:cubicBezTo>
                    <a:pt x="16962" y="4461"/>
                    <a:pt x="15928" y="6193"/>
                    <a:pt x="14226" y="6649"/>
                  </a:cubicBezTo>
                  <a:cubicBezTo>
                    <a:pt x="13953" y="6722"/>
                    <a:pt x="13679" y="6757"/>
                    <a:pt x="13409" y="6757"/>
                  </a:cubicBezTo>
                  <a:cubicBezTo>
                    <a:pt x="11993" y="6757"/>
                    <a:pt x="10693" y="5799"/>
                    <a:pt x="10335" y="4370"/>
                  </a:cubicBezTo>
                  <a:cubicBezTo>
                    <a:pt x="9879" y="2667"/>
                    <a:pt x="10882" y="904"/>
                    <a:pt x="12615" y="449"/>
                  </a:cubicBezTo>
                  <a:cubicBezTo>
                    <a:pt x="12879" y="383"/>
                    <a:pt x="13144" y="351"/>
                    <a:pt x="13404" y="351"/>
                  </a:cubicBezTo>
                  <a:close/>
                  <a:moveTo>
                    <a:pt x="3946" y="2864"/>
                  </a:moveTo>
                  <a:cubicBezTo>
                    <a:pt x="5356" y="2864"/>
                    <a:pt x="6639" y="3821"/>
                    <a:pt x="7022" y="5251"/>
                  </a:cubicBezTo>
                  <a:cubicBezTo>
                    <a:pt x="7478" y="6953"/>
                    <a:pt x="6445" y="8716"/>
                    <a:pt x="4742" y="9142"/>
                  </a:cubicBezTo>
                  <a:cubicBezTo>
                    <a:pt x="4470" y="9215"/>
                    <a:pt x="4196" y="9250"/>
                    <a:pt x="3926" y="9250"/>
                  </a:cubicBezTo>
                  <a:cubicBezTo>
                    <a:pt x="2510" y="9250"/>
                    <a:pt x="1209" y="8292"/>
                    <a:pt x="852" y="6862"/>
                  </a:cubicBezTo>
                  <a:cubicBezTo>
                    <a:pt x="396" y="5160"/>
                    <a:pt x="1399" y="3397"/>
                    <a:pt x="3131" y="2971"/>
                  </a:cubicBezTo>
                  <a:cubicBezTo>
                    <a:pt x="3404" y="2898"/>
                    <a:pt x="3677" y="2864"/>
                    <a:pt x="3946" y="2864"/>
                  </a:cubicBezTo>
                  <a:close/>
                  <a:moveTo>
                    <a:pt x="13395" y="1"/>
                  </a:moveTo>
                  <a:cubicBezTo>
                    <a:pt x="13097" y="1"/>
                    <a:pt x="12795" y="38"/>
                    <a:pt x="12493" y="114"/>
                  </a:cubicBezTo>
                  <a:cubicBezTo>
                    <a:pt x="10609" y="631"/>
                    <a:pt x="9454" y="2576"/>
                    <a:pt x="9971" y="4461"/>
                  </a:cubicBezTo>
                  <a:cubicBezTo>
                    <a:pt x="9971" y="4461"/>
                    <a:pt x="9603" y="4350"/>
                    <a:pt x="9107" y="4350"/>
                  </a:cubicBezTo>
                  <a:cubicBezTo>
                    <a:pt x="8563" y="4350"/>
                    <a:pt x="7866" y="4483"/>
                    <a:pt x="7326" y="5038"/>
                  </a:cubicBezTo>
                  <a:cubicBezTo>
                    <a:pt x="7041" y="3615"/>
                    <a:pt x="5479" y="2500"/>
                    <a:pt x="3858" y="2500"/>
                  </a:cubicBezTo>
                  <a:cubicBezTo>
                    <a:pt x="3575" y="2500"/>
                    <a:pt x="3290" y="2534"/>
                    <a:pt x="3010" y="2607"/>
                  </a:cubicBezTo>
                  <a:cubicBezTo>
                    <a:pt x="1125" y="3123"/>
                    <a:pt x="1" y="5069"/>
                    <a:pt x="487" y="6953"/>
                  </a:cubicBezTo>
                  <a:cubicBezTo>
                    <a:pt x="923" y="8567"/>
                    <a:pt x="2373" y="9620"/>
                    <a:pt x="3946" y="9620"/>
                  </a:cubicBezTo>
                  <a:cubicBezTo>
                    <a:pt x="4239" y="9620"/>
                    <a:pt x="4537" y="9583"/>
                    <a:pt x="4834" y="9506"/>
                  </a:cubicBezTo>
                  <a:cubicBezTo>
                    <a:pt x="6627" y="9020"/>
                    <a:pt x="7721" y="7288"/>
                    <a:pt x="7448" y="5494"/>
                  </a:cubicBezTo>
                  <a:cubicBezTo>
                    <a:pt x="7543" y="5303"/>
                    <a:pt x="7975" y="4739"/>
                    <a:pt x="9066" y="4739"/>
                  </a:cubicBezTo>
                  <a:cubicBezTo>
                    <a:pt x="9366" y="4739"/>
                    <a:pt x="9716" y="4781"/>
                    <a:pt x="10123" y="4886"/>
                  </a:cubicBezTo>
                  <a:cubicBezTo>
                    <a:pt x="10412" y="5598"/>
                    <a:pt x="11616" y="7131"/>
                    <a:pt x="13436" y="7131"/>
                  </a:cubicBezTo>
                  <a:cubicBezTo>
                    <a:pt x="13715" y="7131"/>
                    <a:pt x="14009" y="7095"/>
                    <a:pt x="14317" y="7014"/>
                  </a:cubicBezTo>
                  <a:cubicBezTo>
                    <a:pt x="16232" y="6497"/>
                    <a:pt x="17357" y="4552"/>
                    <a:pt x="16840" y="2637"/>
                  </a:cubicBezTo>
                  <a:cubicBezTo>
                    <a:pt x="16430" y="1049"/>
                    <a:pt x="14985" y="1"/>
                    <a:pt x="1339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4" name="Google Shape;1284;p52"/>
            <p:cNvSpPr/>
            <p:nvPr/>
          </p:nvSpPr>
          <p:spPr>
            <a:xfrm>
              <a:off x="6426859" y="1162680"/>
              <a:ext cx="398719" cy="297333"/>
            </a:xfrm>
            <a:custGeom>
              <a:avLst/>
              <a:gdLst/>
              <a:ahLst/>
              <a:cxnLst/>
              <a:rect l="l" t="t" r="r" b="b"/>
              <a:pathLst>
                <a:path w="7417" h="5531" extrusionOk="0">
                  <a:moveTo>
                    <a:pt x="1034" y="1"/>
                  </a:moveTo>
                  <a:cubicBezTo>
                    <a:pt x="395" y="1065"/>
                    <a:pt x="0" y="2463"/>
                    <a:pt x="334" y="4165"/>
                  </a:cubicBezTo>
                  <a:cubicBezTo>
                    <a:pt x="365" y="4256"/>
                    <a:pt x="365" y="4317"/>
                    <a:pt x="395" y="4378"/>
                  </a:cubicBezTo>
                  <a:cubicBezTo>
                    <a:pt x="1957" y="5146"/>
                    <a:pt x="3742" y="5531"/>
                    <a:pt x="5551" y="5531"/>
                  </a:cubicBezTo>
                  <a:cubicBezTo>
                    <a:pt x="5960" y="5531"/>
                    <a:pt x="6370" y="5511"/>
                    <a:pt x="6778" y="5472"/>
                  </a:cubicBezTo>
                  <a:cubicBezTo>
                    <a:pt x="6991" y="5016"/>
                    <a:pt x="7234" y="4499"/>
                    <a:pt x="7417" y="3983"/>
                  </a:cubicBezTo>
                  <a:cubicBezTo>
                    <a:pt x="5076" y="3071"/>
                    <a:pt x="2948" y="1673"/>
                    <a:pt x="1034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5" name="Google Shape;1285;p52"/>
            <p:cNvSpPr/>
            <p:nvPr/>
          </p:nvSpPr>
          <p:spPr>
            <a:xfrm>
              <a:off x="6482391" y="773791"/>
              <a:ext cx="962474" cy="602998"/>
            </a:xfrm>
            <a:custGeom>
              <a:avLst/>
              <a:gdLst/>
              <a:ahLst/>
              <a:cxnLst/>
              <a:rect l="l" t="t" r="r" b="b"/>
              <a:pathLst>
                <a:path w="17904" h="11217" extrusionOk="0">
                  <a:moveTo>
                    <a:pt x="10092" y="1"/>
                  </a:moveTo>
                  <a:cubicBezTo>
                    <a:pt x="6627" y="1186"/>
                    <a:pt x="4256" y="3131"/>
                    <a:pt x="4256" y="3131"/>
                  </a:cubicBezTo>
                  <a:cubicBezTo>
                    <a:pt x="4256" y="3131"/>
                    <a:pt x="4230" y="220"/>
                    <a:pt x="3422" y="220"/>
                  </a:cubicBezTo>
                  <a:cubicBezTo>
                    <a:pt x="3360" y="220"/>
                    <a:pt x="3294" y="237"/>
                    <a:pt x="3222" y="274"/>
                  </a:cubicBezTo>
                  <a:cubicBezTo>
                    <a:pt x="2280" y="791"/>
                    <a:pt x="3374" y="3679"/>
                    <a:pt x="3374" y="3679"/>
                  </a:cubicBezTo>
                  <a:cubicBezTo>
                    <a:pt x="3374" y="3679"/>
                    <a:pt x="2256" y="1953"/>
                    <a:pt x="1692" y="1953"/>
                  </a:cubicBezTo>
                  <a:cubicBezTo>
                    <a:pt x="1612" y="1953"/>
                    <a:pt x="1543" y="1988"/>
                    <a:pt x="1490" y="2068"/>
                  </a:cubicBezTo>
                  <a:cubicBezTo>
                    <a:pt x="1095" y="2675"/>
                    <a:pt x="2797" y="4560"/>
                    <a:pt x="2797" y="4560"/>
                  </a:cubicBezTo>
                  <a:cubicBezTo>
                    <a:pt x="2797" y="4560"/>
                    <a:pt x="1064" y="5441"/>
                    <a:pt x="1" y="7235"/>
                  </a:cubicBezTo>
                  <a:cubicBezTo>
                    <a:pt x="1915" y="8907"/>
                    <a:pt x="4043" y="10335"/>
                    <a:pt x="6384" y="11217"/>
                  </a:cubicBezTo>
                  <a:cubicBezTo>
                    <a:pt x="6748" y="10244"/>
                    <a:pt x="6961" y="9241"/>
                    <a:pt x="6870" y="8420"/>
                  </a:cubicBezTo>
                  <a:lnTo>
                    <a:pt x="6870" y="8420"/>
                  </a:lnTo>
                  <a:cubicBezTo>
                    <a:pt x="6870" y="8420"/>
                    <a:pt x="9393" y="9910"/>
                    <a:pt x="11581" y="10274"/>
                  </a:cubicBezTo>
                  <a:cubicBezTo>
                    <a:pt x="11612" y="10153"/>
                    <a:pt x="11612" y="10031"/>
                    <a:pt x="11581" y="9849"/>
                  </a:cubicBezTo>
                  <a:lnTo>
                    <a:pt x="11581" y="9849"/>
                  </a:lnTo>
                  <a:cubicBezTo>
                    <a:pt x="11642" y="10031"/>
                    <a:pt x="11612" y="10153"/>
                    <a:pt x="11581" y="10274"/>
                  </a:cubicBezTo>
                  <a:cubicBezTo>
                    <a:pt x="11868" y="10329"/>
                    <a:pt x="12155" y="10359"/>
                    <a:pt x="12431" y="10359"/>
                  </a:cubicBezTo>
                  <a:cubicBezTo>
                    <a:pt x="12769" y="10359"/>
                    <a:pt x="13090" y="10314"/>
                    <a:pt x="13375" y="10214"/>
                  </a:cubicBezTo>
                  <a:cubicBezTo>
                    <a:pt x="15290" y="9545"/>
                    <a:pt x="14135" y="7782"/>
                    <a:pt x="13800" y="7296"/>
                  </a:cubicBezTo>
                  <a:lnTo>
                    <a:pt x="13800" y="7296"/>
                  </a:lnTo>
                  <a:cubicBezTo>
                    <a:pt x="14197" y="7805"/>
                    <a:pt x="15911" y="9791"/>
                    <a:pt x="17545" y="9791"/>
                  </a:cubicBezTo>
                  <a:cubicBezTo>
                    <a:pt x="17665" y="9791"/>
                    <a:pt x="17785" y="9781"/>
                    <a:pt x="17904" y="9758"/>
                  </a:cubicBezTo>
                  <a:cubicBezTo>
                    <a:pt x="16232" y="5837"/>
                    <a:pt x="13648" y="2280"/>
                    <a:pt x="10092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6" name="Google Shape;1286;p52"/>
            <p:cNvSpPr/>
            <p:nvPr/>
          </p:nvSpPr>
          <p:spPr>
            <a:xfrm>
              <a:off x="7024869" y="731375"/>
              <a:ext cx="495160" cy="566980"/>
            </a:xfrm>
            <a:custGeom>
              <a:avLst/>
              <a:gdLst/>
              <a:ahLst/>
              <a:cxnLst/>
              <a:rect l="l" t="t" r="r" b="b"/>
              <a:pathLst>
                <a:path w="9211" h="10547" extrusionOk="0">
                  <a:moveTo>
                    <a:pt x="4137" y="0"/>
                  </a:moveTo>
                  <a:cubicBezTo>
                    <a:pt x="3582" y="0"/>
                    <a:pt x="3008" y="45"/>
                    <a:pt x="2402" y="151"/>
                  </a:cubicBezTo>
                  <a:cubicBezTo>
                    <a:pt x="1551" y="303"/>
                    <a:pt x="761" y="546"/>
                    <a:pt x="1" y="790"/>
                  </a:cubicBezTo>
                  <a:cubicBezTo>
                    <a:pt x="3588" y="3069"/>
                    <a:pt x="6141" y="6626"/>
                    <a:pt x="7813" y="10547"/>
                  </a:cubicBezTo>
                  <a:cubicBezTo>
                    <a:pt x="7904" y="10516"/>
                    <a:pt x="7965" y="10516"/>
                    <a:pt x="8056" y="10486"/>
                  </a:cubicBezTo>
                  <a:cubicBezTo>
                    <a:pt x="8694" y="10273"/>
                    <a:pt x="9028" y="9939"/>
                    <a:pt x="9211" y="9544"/>
                  </a:cubicBezTo>
                  <a:cubicBezTo>
                    <a:pt x="8664" y="6078"/>
                    <a:pt x="7387" y="2765"/>
                    <a:pt x="5290" y="60"/>
                  </a:cubicBezTo>
                  <a:cubicBezTo>
                    <a:pt x="4912" y="22"/>
                    <a:pt x="4529" y="0"/>
                    <a:pt x="4137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7" name="Google Shape;1287;p52"/>
            <p:cNvSpPr/>
            <p:nvPr/>
          </p:nvSpPr>
          <p:spPr>
            <a:xfrm>
              <a:off x="7309198" y="734601"/>
              <a:ext cx="593214" cy="578162"/>
            </a:xfrm>
            <a:custGeom>
              <a:avLst/>
              <a:gdLst/>
              <a:ahLst/>
              <a:cxnLst/>
              <a:rect l="l" t="t" r="r" b="b"/>
              <a:pathLst>
                <a:path w="11035" h="10755" extrusionOk="0">
                  <a:moveTo>
                    <a:pt x="1" y="0"/>
                  </a:moveTo>
                  <a:lnTo>
                    <a:pt x="1" y="0"/>
                  </a:lnTo>
                  <a:cubicBezTo>
                    <a:pt x="2098" y="2705"/>
                    <a:pt x="3375" y="6018"/>
                    <a:pt x="3922" y="9484"/>
                  </a:cubicBezTo>
                  <a:cubicBezTo>
                    <a:pt x="4317" y="8633"/>
                    <a:pt x="3922" y="7660"/>
                    <a:pt x="3922" y="7660"/>
                  </a:cubicBezTo>
                  <a:lnTo>
                    <a:pt x="3922" y="7660"/>
                  </a:lnTo>
                  <a:cubicBezTo>
                    <a:pt x="3922" y="7661"/>
                    <a:pt x="5804" y="10755"/>
                    <a:pt x="7936" y="10755"/>
                  </a:cubicBezTo>
                  <a:cubicBezTo>
                    <a:pt x="8166" y="10755"/>
                    <a:pt x="8399" y="10719"/>
                    <a:pt x="8633" y="10639"/>
                  </a:cubicBezTo>
                  <a:cubicBezTo>
                    <a:pt x="11034" y="9818"/>
                    <a:pt x="7721" y="4803"/>
                    <a:pt x="6536" y="3344"/>
                  </a:cubicBezTo>
                  <a:cubicBezTo>
                    <a:pt x="5624" y="2189"/>
                    <a:pt x="3253" y="334"/>
                    <a:pt x="1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8" name="Google Shape;1288;p52"/>
            <p:cNvSpPr/>
            <p:nvPr/>
          </p:nvSpPr>
          <p:spPr>
            <a:xfrm>
              <a:off x="6448093" y="1397981"/>
              <a:ext cx="343188" cy="208579"/>
            </a:xfrm>
            <a:custGeom>
              <a:avLst/>
              <a:gdLst/>
              <a:ahLst/>
              <a:cxnLst/>
              <a:rect l="l" t="t" r="r" b="b"/>
              <a:pathLst>
                <a:path w="6384" h="3880" extrusionOk="0">
                  <a:moveTo>
                    <a:pt x="0" y="1"/>
                  </a:moveTo>
                  <a:lnTo>
                    <a:pt x="0" y="1"/>
                  </a:lnTo>
                  <a:cubicBezTo>
                    <a:pt x="713" y="3542"/>
                    <a:pt x="1824" y="3880"/>
                    <a:pt x="2223" y="3880"/>
                  </a:cubicBezTo>
                  <a:cubicBezTo>
                    <a:pt x="2317" y="3880"/>
                    <a:pt x="2371" y="3861"/>
                    <a:pt x="2371" y="3861"/>
                  </a:cubicBezTo>
                  <a:cubicBezTo>
                    <a:pt x="2371" y="3861"/>
                    <a:pt x="2983" y="3591"/>
                    <a:pt x="3943" y="3591"/>
                  </a:cubicBezTo>
                  <a:cubicBezTo>
                    <a:pt x="4231" y="3591"/>
                    <a:pt x="4550" y="3615"/>
                    <a:pt x="4894" y="3679"/>
                  </a:cubicBezTo>
                  <a:cubicBezTo>
                    <a:pt x="4894" y="3679"/>
                    <a:pt x="5654" y="2554"/>
                    <a:pt x="6383" y="1095"/>
                  </a:cubicBezTo>
                  <a:lnTo>
                    <a:pt x="6383" y="1095"/>
                  </a:lnTo>
                  <a:cubicBezTo>
                    <a:pt x="5975" y="1134"/>
                    <a:pt x="5565" y="1154"/>
                    <a:pt x="5156" y="1154"/>
                  </a:cubicBezTo>
                  <a:cubicBezTo>
                    <a:pt x="3347" y="1154"/>
                    <a:pt x="1562" y="769"/>
                    <a:pt x="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9" name="Google Shape;1289;p52"/>
            <p:cNvSpPr/>
            <p:nvPr/>
          </p:nvSpPr>
          <p:spPr>
            <a:xfrm>
              <a:off x="7219314" y="1159401"/>
              <a:ext cx="4999" cy="6612"/>
            </a:xfrm>
            <a:custGeom>
              <a:avLst/>
              <a:gdLst/>
              <a:ahLst/>
              <a:cxnLst/>
              <a:rect l="l" t="t" r="r" b="b"/>
              <a:pathLst>
                <a:path w="93" h="123" extrusionOk="0">
                  <a:moveTo>
                    <a:pt x="92" y="123"/>
                  </a:moveTo>
                  <a:cubicBezTo>
                    <a:pt x="31" y="62"/>
                    <a:pt x="1" y="1"/>
                    <a:pt x="1" y="1"/>
                  </a:cubicBezTo>
                  <a:cubicBezTo>
                    <a:pt x="1" y="1"/>
                    <a:pt x="31" y="62"/>
                    <a:pt x="92" y="12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0" name="Google Shape;1290;p52"/>
            <p:cNvSpPr/>
            <p:nvPr/>
          </p:nvSpPr>
          <p:spPr>
            <a:xfrm>
              <a:off x="6990571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3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1" name="Google Shape;1291;p52"/>
            <p:cNvSpPr/>
            <p:nvPr/>
          </p:nvSpPr>
          <p:spPr>
            <a:xfrm>
              <a:off x="7021644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2" name="Google Shape;1292;p52"/>
            <p:cNvSpPr/>
            <p:nvPr/>
          </p:nvSpPr>
          <p:spPr>
            <a:xfrm>
              <a:off x="6881119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7" y="1"/>
                    <a:pt x="7228" y="1108"/>
                    <a:pt x="5551" y="1108"/>
                  </a:cubicBezTo>
                  <a:cubicBezTo>
                    <a:pt x="4994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4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3" name="Google Shape;1293;p52"/>
            <p:cNvSpPr/>
            <p:nvPr/>
          </p:nvSpPr>
          <p:spPr>
            <a:xfrm>
              <a:off x="6979121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2" y="3028"/>
                  </a:cubicBezTo>
                  <a:cubicBezTo>
                    <a:pt x="2505" y="3028"/>
                    <a:pt x="3279" y="3187"/>
                    <a:pt x="4043" y="3465"/>
                  </a:cubicBezTo>
                  <a:cubicBezTo>
                    <a:pt x="504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77" y="122"/>
                    <a:pt x="4476" y="162"/>
                    <a:pt x="3877" y="162"/>
                  </a:cubicBezTo>
                  <a:cubicBezTo>
                    <a:pt x="2679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4" name="Google Shape;1294;p52"/>
            <p:cNvSpPr/>
            <p:nvPr/>
          </p:nvSpPr>
          <p:spPr>
            <a:xfrm>
              <a:off x="7031428" y="3823891"/>
              <a:ext cx="202236" cy="173529"/>
            </a:xfrm>
            <a:custGeom>
              <a:avLst/>
              <a:gdLst/>
              <a:ahLst/>
              <a:cxnLst/>
              <a:rect l="l" t="t" r="r" b="b"/>
              <a:pathLst>
                <a:path w="3762" h="3228" extrusionOk="0">
                  <a:moveTo>
                    <a:pt x="1214" y="327"/>
                  </a:moveTo>
                  <a:cubicBezTo>
                    <a:pt x="1511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6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4" y="2390"/>
                    <a:pt x="2004" y="2043"/>
                    <a:pt x="2098" y="1714"/>
                  </a:cubicBezTo>
                  <a:cubicBezTo>
                    <a:pt x="2159" y="1502"/>
                    <a:pt x="2219" y="1228"/>
                    <a:pt x="2371" y="1106"/>
                  </a:cubicBezTo>
                  <a:cubicBezTo>
                    <a:pt x="2444" y="1042"/>
                    <a:pt x="2517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1" y="0"/>
                    <a:pt x="1083" y="23"/>
                    <a:pt x="973" y="73"/>
                  </a:cubicBezTo>
                  <a:cubicBezTo>
                    <a:pt x="0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4" y="3227"/>
                    <a:pt x="1970" y="3137"/>
                    <a:pt x="1949" y="3015"/>
                  </a:cubicBezTo>
                  <a:lnTo>
                    <a:pt x="1949" y="3015"/>
                  </a:lnTo>
                  <a:cubicBezTo>
                    <a:pt x="2629" y="2559"/>
                    <a:pt x="3762" y="1414"/>
                    <a:pt x="2918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7" y="985"/>
                  </a:cubicBezTo>
                  <a:cubicBezTo>
                    <a:pt x="2021" y="1062"/>
                    <a:pt x="1979" y="1141"/>
                    <a:pt x="1941" y="1223"/>
                  </a:cubicBezTo>
                  <a:lnTo>
                    <a:pt x="1941" y="1223"/>
                  </a:lnTo>
                  <a:cubicBezTo>
                    <a:pt x="1881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5" name="Google Shape;1295;p52"/>
            <p:cNvSpPr/>
            <p:nvPr/>
          </p:nvSpPr>
          <p:spPr>
            <a:xfrm>
              <a:off x="6962778" y="4098436"/>
              <a:ext cx="233738" cy="138211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36" y="0"/>
                  </a:moveTo>
                  <a:cubicBezTo>
                    <a:pt x="1457" y="0"/>
                    <a:pt x="878" y="90"/>
                    <a:pt x="305" y="285"/>
                  </a:cubicBezTo>
                  <a:cubicBezTo>
                    <a:pt x="1" y="1471"/>
                    <a:pt x="31" y="2504"/>
                    <a:pt x="1217" y="2565"/>
                  </a:cubicBezTo>
                  <a:cubicBezTo>
                    <a:pt x="1272" y="2569"/>
                    <a:pt x="1327" y="2570"/>
                    <a:pt x="1381" y="2570"/>
                  </a:cubicBezTo>
                  <a:cubicBezTo>
                    <a:pt x="2639" y="2570"/>
                    <a:pt x="3619" y="1574"/>
                    <a:pt x="4347" y="437"/>
                  </a:cubicBezTo>
                  <a:cubicBezTo>
                    <a:pt x="3583" y="159"/>
                    <a:pt x="2809" y="0"/>
                    <a:pt x="203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6" name="Google Shape;1296;p52"/>
            <p:cNvSpPr/>
            <p:nvPr/>
          </p:nvSpPr>
          <p:spPr>
            <a:xfrm>
              <a:off x="7041212" y="3992263"/>
              <a:ext cx="181109" cy="20482"/>
            </a:xfrm>
            <a:custGeom>
              <a:avLst/>
              <a:gdLst/>
              <a:ahLst/>
              <a:cxnLst/>
              <a:rect l="l" t="t" r="r" b="b"/>
              <a:pathLst>
                <a:path w="3369" h="381" extrusionOk="0">
                  <a:moveTo>
                    <a:pt x="1969" y="0"/>
                  </a:moveTo>
                  <a:cubicBezTo>
                    <a:pt x="1331" y="0"/>
                    <a:pt x="681" y="123"/>
                    <a:pt x="62" y="193"/>
                  </a:cubicBezTo>
                  <a:cubicBezTo>
                    <a:pt x="1" y="224"/>
                    <a:pt x="1" y="284"/>
                    <a:pt x="62" y="284"/>
                  </a:cubicBezTo>
                  <a:cubicBezTo>
                    <a:pt x="679" y="250"/>
                    <a:pt x="1277" y="167"/>
                    <a:pt x="1873" y="167"/>
                  </a:cubicBezTo>
                  <a:cubicBezTo>
                    <a:pt x="2332" y="167"/>
                    <a:pt x="2790" y="217"/>
                    <a:pt x="3253" y="376"/>
                  </a:cubicBezTo>
                  <a:cubicBezTo>
                    <a:pt x="3263" y="379"/>
                    <a:pt x="3272" y="381"/>
                    <a:pt x="3281" y="381"/>
                  </a:cubicBezTo>
                  <a:cubicBezTo>
                    <a:pt x="3350" y="381"/>
                    <a:pt x="3368" y="281"/>
                    <a:pt x="3314" y="254"/>
                  </a:cubicBezTo>
                  <a:cubicBezTo>
                    <a:pt x="2882" y="63"/>
                    <a:pt x="2429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7" name="Google Shape;1297;p52"/>
            <p:cNvSpPr/>
            <p:nvPr/>
          </p:nvSpPr>
          <p:spPr>
            <a:xfrm>
              <a:off x="7023310" y="4038119"/>
              <a:ext cx="182453" cy="20374"/>
            </a:xfrm>
            <a:custGeom>
              <a:avLst/>
              <a:gdLst/>
              <a:ahLst/>
              <a:cxnLst/>
              <a:rect l="l" t="t" r="r" b="b"/>
              <a:pathLst>
                <a:path w="3394" h="379" extrusionOk="0">
                  <a:moveTo>
                    <a:pt x="2004" y="1"/>
                  </a:moveTo>
                  <a:cubicBezTo>
                    <a:pt x="1356" y="1"/>
                    <a:pt x="687" y="132"/>
                    <a:pt x="60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0" y="283"/>
                  </a:cubicBezTo>
                  <a:cubicBezTo>
                    <a:pt x="695" y="248"/>
                    <a:pt x="1291" y="166"/>
                    <a:pt x="1886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4" y="279"/>
                    <a:pt x="3313" y="252"/>
                  </a:cubicBezTo>
                  <a:cubicBezTo>
                    <a:pt x="2900" y="65"/>
                    <a:pt x="2457" y="1"/>
                    <a:pt x="200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8" name="Google Shape;1298;p52"/>
            <p:cNvSpPr/>
            <p:nvPr/>
          </p:nvSpPr>
          <p:spPr>
            <a:xfrm>
              <a:off x="7292856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4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9" name="Google Shape;1299;p52"/>
            <p:cNvSpPr/>
            <p:nvPr/>
          </p:nvSpPr>
          <p:spPr>
            <a:xfrm>
              <a:off x="7323928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0" name="Google Shape;1300;p52"/>
            <p:cNvSpPr/>
            <p:nvPr/>
          </p:nvSpPr>
          <p:spPr>
            <a:xfrm>
              <a:off x="7183403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8" y="1"/>
                    <a:pt x="7232" y="1108"/>
                    <a:pt x="5567" y="1108"/>
                  </a:cubicBezTo>
                  <a:cubicBezTo>
                    <a:pt x="5014" y="1108"/>
                    <a:pt x="4291" y="986"/>
                    <a:pt x="3344" y="660"/>
                  </a:cubicBezTo>
                  <a:cubicBezTo>
                    <a:pt x="334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5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1" name="Google Shape;1301;p52"/>
            <p:cNvSpPr/>
            <p:nvPr/>
          </p:nvSpPr>
          <p:spPr>
            <a:xfrm>
              <a:off x="7281459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520" y="0"/>
                  </a:moveTo>
                  <a:cubicBezTo>
                    <a:pt x="1520" y="0"/>
                    <a:pt x="426" y="1763"/>
                    <a:pt x="0" y="3313"/>
                  </a:cubicBezTo>
                  <a:cubicBezTo>
                    <a:pt x="573" y="3118"/>
                    <a:pt x="1158" y="3028"/>
                    <a:pt x="1741" y="3028"/>
                  </a:cubicBezTo>
                  <a:cubicBezTo>
                    <a:pt x="2519" y="3028"/>
                    <a:pt x="3296" y="3187"/>
                    <a:pt x="4043" y="3465"/>
                  </a:cubicBezTo>
                  <a:cubicBezTo>
                    <a:pt x="5046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76" y="122"/>
                    <a:pt x="4478" y="162"/>
                    <a:pt x="3884" y="162"/>
                  </a:cubicBezTo>
                  <a:cubicBezTo>
                    <a:pt x="2695" y="162"/>
                    <a:pt x="1520" y="0"/>
                    <a:pt x="152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2" name="Google Shape;1302;p52"/>
            <p:cNvSpPr/>
            <p:nvPr/>
          </p:nvSpPr>
          <p:spPr>
            <a:xfrm>
              <a:off x="7333712" y="3823891"/>
              <a:ext cx="200623" cy="173529"/>
            </a:xfrm>
            <a:custGeom>
              <a:avLst/>
              <a:gdLst/>
              <a:ahLst/>
              <a:cxnLst/>
              <a:rect l="l" t="t" r="r" b="b"/>
              <a:pathLst>
                <a:path w="3732" h="3228" extrusionOk="0">
                  <a:moveTo>
                    <a:pt x="1214" y="327"/>
                  </a:moveTo>
                  <a:cubicBezTo>
                    <a:pt x="1512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7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5" y="2390"/>
                    <a:pt x="2004" y="2043"/>
                    <a:pt x="2098" y="1714"/>
                  </a:cubicBezTo>
                  <a:cubicBezTo>
                    <a:pt x="2159" y="1502"/>
                    <a:pt x="2220" y="1228"/>
                    <a:pt x="2372" y="1106"/>
                  </a:cubicBezTo>
                  <a:cubicBezTo>
                    <a:pt x="2445" y="1042"/>
                    <a:pt x="2518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2" y="0"/>
                    <a:pt x="1083" y="23"/>
                    <a:pt x="973" y="73"/>
                  </a:cubicBezTo>
                  <a:cubicBezTo>
                    <a:pt x="1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6" y="3227"/>
                    <a:pt x="1972" y="3135"/>
                    <a:pt x="1949" y="3012"/>
                  </a:cubicBezTo>
                  <a:lnTo>
                    <a:pt x="1949" y="3012"/>
                  </a:lnTo>
                  <a:cubicBezTo>
                    <a:pt x="2606" y="2552"/>
                    <a:pt x="3732" y="1412"/>
                    <a:pt x="2919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8" y="985"/>
                  </a:cubicBezTo>
                  <a:cubicBezTo>
                    <a:pt x="2021" y="1062"/>
                    <a:pt x="1980" y="1141"/>
                    <a:pt x="1942" y="1223"/>
                  </a:cubicBezTo>
                  <a:lnTo>
                    <a:pt x="1942" y="1223"/>
                  </a:lnTo>
                  <a:cubicBezTo>
                    <a:pt x="1882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3" name="Google Shape;1303;p52"/>
            <p:cNvSpPr/>
            <p:nvPr/>
          </p:nvSpPr>
          <p:spPr>
            <a:xfrm>
              <a:off x="7265116" y="4098436"/>
              <a:ext cx="233684" cy="138211"/>
            </a:xfrm>
            <a:custGeom>
              <a:avLst/>
              <a:gdLst/>
              <a:ahLst/>
              <a:cxnLst/>
              <a:rect l="l" t="t" r="r" b="b"/>
              <a:pathLst>
                <a:path w="4347" h="2571" extrusionOk="0">
                  <a:moveTo>
                    <a:pt x="2045" y="0"/>
                  </a:moveTo>
                  <a:cubicBezTo>
                    <a:pt x="1462" y="0"/>
                    <a:pt x="877" y="90"/>
                    <a:pt x="304" y="285"/>
                  </a:cubicBezTo>
                  <a:cubicBezTo>
                    <a:pt x="0" y="1471"/>
                    <a:pt x="30" y="2504"/>
                    <a:pt x="1216" y="2565"/>
                  </a:cubicBezTo>
                  <a:cubicBezTo>
                    <a:pt x="1271" y="2569"/>
                    <a:pt x="1326" y="2570"/>
                    <a:pt x="1380" y="2570"/>
                  </a:cubicBezTo>
                  <a:cubicBezTo>
                    <a:pt x="2638" y="2570"/>
                    <a:pt x="3618" y="1574"/>
                    <a:pt x="4347" y="437"/>
                  </a:cubicBezTo>
                  <a:cubicBezTo>
                    <a:pt x="3600" y="159"/>
                    <a:pt x="2823" y="0"/>
                    <a:pt x="204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4" name="Google Shape;1304;p52"/>
            <p:cNvSpPr/>
            <p:nvPr/>
          </p:nvSpPr>
          <p:spPr>
            <a:xfrm>
              <a:off x="7343550" y="3992263"/>
              <a:ext cx="181055" cy="20482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3"/>
                    <a:pt x="61" y="193"/>
                  </a:cubicBezTo>
                  <a:cubicBezTo>
                    <a:pt x="0" y="224"/>
                    <a:pt x="0" y="284"/>
                    <a:pt x="61" y="284"/>
                  </a:cubicBezTo>
                  <a:cubicBezTo>
                    <a:pt x="678" y="250"/>
                    <a:pt x="1277" y="167"/>
                    <a:pt x="1877" y="167"/>
                  </a:cubicBezTo>
                  <a:cubicBezTo>
                    <a:pt x="2341" y="167"/>
                    <a:pt x="2806" y="217"/>
                    <a:pt x="3283" y="376"/>
                  </a:cubicBezTo>
                  <a:cubicBezTo>
                    <a:pt x="3289" y="379"/>
                    <a:pt x="3296" y="381"/>
                    <a:pt x="3302" y="381"/>
                  </a:cubicBezTo>
                  <a:cubicBezTo>
                    <a:pt x="3349" y="381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5" name="Google Shape;1305;p52"/>
            <p:cNvSpPr/>
            <p:nvPr/>
          </p:nvSpPr>
          <p:spPr>
            <a:xfrm>
              <a:off x="7325595" y="4038119"/>
              <a:ext cx="182668" cy="20374"/>
            </a:xfrm>
            <a:custGeom>
              <a:avLst/>
              <a:gdLst/>
              <a:ahLst/>
              <a:cxnLst/>
              <a:rect l="l" t="t" r="r" b="b"/>
              <a:pathLst>
                <a:path w="3398" h="379" extrusionOk="0">
                  <a:moveTo>
                    <a:pt x="2011" y="1"/>
                  </a:moveTo>
                  <a:cubicBezTo>
                    <a:pt x="1356" y="1"/>
                    <a:pt x="687" y="132"/>
                    <a:pt x="61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1" y="283"/>
                  </a:cubicBezTo>
                  <a:cubicBezTo>
                    <a:pt x="695" y="248"/>
                    <a:pt x="1291" y="166"/>
                    <a:pt x="1887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7" y="279"/>
                    <a:pt x="3343" y="252"/>
                  </a:cubicBezTo>
                  <a:cubicBezTo>
                    <a:pt x="2918" y="65"/>
                    <a:pt x="2468" y="1"/>
                    <a:pt x="201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6" name="Google Shape;1306;p52"/>
            <p:cNvSpPr/>
            <p:nvPr/>
          </p:nvSpPr>
          <p:spPr>
            <a:xfrm>
              <a:off x="7903983" y="2597389"/>
              <a:ext cx="289269" cy="586656"/>
            </a:xfrm>
            <a:custGeom>
              <a:avLst/>
              <a:gdLst/>
              <a:ahLst/>
              <a:cxnLst/>
              <a:rect l="l" t="t" r="r" b="b"/>
              <a:pathLst>
                <a:path w="5381" h="10913" extrusionOk="0">
                  <a:moveTo>
                    <a:pt x="5381" y="0"/>
                  </a:moveTo>
                  <a:lnTo>
                    <a:pt x="426" y="7721"/>
                  </a:lnTo>
                  <a:lnTo>
                    <a:pt x="1" y="10912"/>
                  </a:lnTo>
                  <a:lnTo>
                    <a:pt x="5381" y="2796"/>
                  </a:lnTo>
                  <a:lnTo>
                    <a:pt x="538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7" name="Google Shape;1307;p52"/>
            <p:cNvSpPr/>
            <p:nvPr/>
          </p:nvSpPr>
          <p:spPr>
            <a:xfrm>
              <a:off x="6712801" y="3099010"/>
              <a:ext cx="158531" cy="1062141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6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8" name="Google Shape;1308;p52"/>
            <p:cNvSpPr/>
            <p:nvPr/>
          </p:nvSpPr>
          <p:spPr>
            <a:xfrm>
              <a:off x="6840262" y="3099010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9" name="Google Shape;1309;p52"/>
            <p:cNvSpPr/>
            <p:nvPr/>
          </p:nvSpPr>
          <p:spPr>
            <a:xfrm>
              <a:off x="7943227" y="3082668"/>
              <a:ext cx="130738" cy="1078483"/>
            </a:xfrm>
            <a:custGeom>
              <a:avLst/>
              <a:gdLst/>
              <a:ahLst/>
              <a:cxnLst/>
              <a:rect l="l" t="t" r="r" b="b"/>
              <a:pathLst>
                <a:path w="2432" h="20062" extrusionOk="0">
                  <a:moveTo>
                    <a:pt x="0" y="1"/>
                  </a:moveTo>
                  <a:lnTo>
                    <a:pt x="547" y="20062"/>
                  </a:lnTo>
                  <a:lnTo>
                    <a:pt x="2432" y="20062"/>
                  </a:lnTo>
                  <a:lnTo>
                    <a:pt x="1885" y="3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0" name="Google Shape;1310;p52"/>
            <p:cNvSpPr/>
            <p:nvPr/>
          </p:nvSpPr>
          <p:spPr>
            <a:xfrm>
              <a:off x="8044508" y="2991170"/>
              <a:ext cx="102999" cy="1169978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38" y="0"/>
                  </a:moveTo>
                  <a:lnTo>
                    <a:pt x="1" y="2007"/>
                  </a:lnTo>
                  <a:lnTo>
                    <a:pt x="548" y="21764"/>
                  </a:lnTo>
                  <a:lnTo>
                    <a:pt x="1916" y="20700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1" name="Google Shape;1311;p52"/>
            <p:cNvSpPr/>
            <p:nvPr/>
          </p:nvSpPr>
          <p:spPr>
            <a:xfrm>
              <a:off x="6222576" y="3184002"/>
              <a:ext cx="1697769" cy="176486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2" name="Google Shape;1312;p52"/>
            <p:cNvSpPr/>
            <p:nvPr/>
          </p:nvSpPr>
          <p:spPr>
            <a:xfrm>
              <a:off x="7903983" y="2798338"/>
              <a:ext cx="254972" cy="562142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3" name="Google Shape;1313;p52"/>
            <p:cNvSpPr/>
            <p:nvPr/>
          </p:nvSpPr>
          <p:spPr>
            <a:xfrm>
              <a:off x="6289559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4" name="Google Shape;1314;p52"/>
            <p:cNvSpPr/>
            <p:nvPr/>
          </p:nvSpPr>
          <p:spPr>
            <a:xfrm>
              <a:off x="6417021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5" name="Google Shape;1315;p52"/>
            <p:cNvSpPr/>
            <p:nvPr/>
          </p:nvSpPr>
          <p:spPr>
            <a:xfrm>
              <a:off x="7673574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6" name="Google Shape;1316;p52"/>
            <p:cNvSpPr/>
            <p:nvPr/>
          </p:nvSpPr>
          <p:spPr>
            <a:xfrm>
              <a:off x="7801035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7" name="Google Shape;1317;p52"/>
            <p:cNvSpPr/>
            <p:nvPr/>
          </p:nvSpPr>
          <p:spPr>
            <a:xfrm>
              <a:off x="6093502" y="3012405"/>
              <a:ext cx="472260" cy="171648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8" name="Google Shape;1318;p52"/>
            <p:cNvSpPr/>
            <p:nvPr/>
          </p:nvSpPr>
          <p:spPr>
            <a:xfrm>
              <a:off x="6448093" y="3012405"/>
              <a:ext cx="251693" cy="171648"/>
            </a:xfrm>
            <a:custGeom>
              <a:avLst/>
              <a:gdLst/>
              <a:ahLst/>
              <a:cxnLst/>
              <a:rect l="l" t="t" r="r" b="b"/>
              <a:pathLst>
                <a:path w="4682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81" y="3192"/>
                  </a:lnTo>
                  <a:cubicBezTo>
                    <a:pt x="3982" y="2280"/>
                    <a:pt x="3070" y="912"/>
                    <a:pt x="2341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9" name="Google Shape;1319;p52"/>
            <p:cNvSpPr/>
            <p:nvPr/>
          </p:nvSpPr>
          <p:spPr>
            <a:xfrm>
              <a:off x="6573888" y="3012405"/>
              <a:ext cx="277819" cy="171648"/>
            </a:xfrm>
            <a:custGeom>
              <a:avLst/>
              <a:gdLst/>
              <a:ahLst/>
              <a:cxnLst/>
              <a:rect l="l" t="t" r="r" b="b"/>
              <a:pathLst>
                <a:path w="5168" h="3193" extrusionOk="0">
                  <a:moveTo>
                    <a:pt x="1" y="1"/>
                  </a:moveTo>
                  <a:cubicBezTo>
                    <a:pt x="730" y="912"/>
                    <a:pt x="1672" y="2280"/>
                    <a:pt x="2341" y="3192"/>
                  </a:cubicBezTo>
                  <a:lnTo>
                    <a:pt x="5168" y="3192"/>
                  </a:lnTo>
                  <a:cubicBezTo>
                    <a:pt x="4682" y="2250"/>
                    <a:pt x="3861" y="912"/>
                    <a:pt x="3375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1" name="Google Shape;1321;p52"/>
            <p:cNvSpPr/>
            <p:nvPr/>
          </p:nvSpPr>
          <p:spPr>
            <a:xfrm>
              <a:off x="6755270" y="3012405"/>
              <a:ext cx="336683" cy="171648"/>
            </a:xfrm>
            <a:custGeom>
              <a:avLst/>
              <a:gdLst/>
              <a:ahLst/>
              <a:cxnLst/>
              <a:rect l="l" t="t" r="r" b="b"/>
              <a:pathLst>
                <a:path w="6263" h="3193" extrusionOk="0">
                  <a:moveTo>
                    <a:pt x="1" y="1"/>
                  </a:moveTo>
                  <a:cubicBezTo>
                    <a:pt x="487" y="912"/>
                    <a:pt x="1308" y="2250"/>
                    <a:pt x="1794" y="3192"/>
                  </a:cubicBezTo>
                  <a:lnTo>
                    <a:pt x="6262" y="3192"/>
                  </a:lnTo>
                  <a:cubicBezTo>
                    <a:pt x="5685" y="2250"/>
                    <a:pt x="4864" y="973"/>
                    <a:pt x="437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2" name="Google Shape;1322;p52"/>
            <p:cNvSpPr/>
            <p:nvPr/>
          </p:nvSpPr>
          <p:spPr>
            <a:xfrm>
              <a:off x="6098394" y="2563037"/>
              <a:ext cx="2099714" cy="449413"/>
            </a:xfrm>
            <a:custGeom>
              <a:avLst/>
              <a:gdLst/>
              <a:ahLst/>
              <a:cxnLst/>
              <a:rect l="l" t="t" r="r" b="b"/>
              <a:pathLst>
                <a:path w="39059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3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3" name="Google Shape;1323;p52"/>
            <p:cNvSpPr/>
            <p:nvPr/>
          </p:nvSpPr>
          <p:spPr>
            <a:xfrm>
              <a:off x="6967724" y="2590830"/>
              <a:ext cx="643800" cy="364422"/>
            </a:xfrm>
            <a:custGeom>
              <a:avLst/>
              <a:gdLst/>
              <a:ahLst/>
              <a:cxnLst/>
              <a:rect l="l" t="t" r="r" b="b"/>
              <a:pathLst>
                <a:path w="11976" h="6779" extrusionOk="0">
                  <a:moveTo>
                    <a:pt x="10851" y="578"/>
                  </a:moveTo>
                  <a:cubicBezTo>
                    <a:pt x="11034" y="578"/>
                    <a:pt x="11186" y="700"/>
                    <a:pt x="11186" y="852"/>
                  </a:cubicBezTo>
                  <a:cubicBezTo>
                    <a:pt x="11186" y="1004"/>
                    <a:pt x="11034" y="1125"/>
                    <a:pt x="10851" y="1125"/>
                  </a:cubicBezTo>
                  <a:cubicBezTo>
                    <a:pt x="10669" y="1125"/>
                    <a:pt x="10517" y="1004"/>
                    <a:pt x="10517" y="852"/>
                  </a:cubicBezTo>
                  <a:cubicBezTo>
                    <a:pt x="10517" y="700"/>
                    <a:pt x="10639" y="578"/>
                    <a:pt x="10851" y="578"/>
                  </a:cubicBezTo>
                  <a:close/>
                  <a:moveTo>
                    <a:pt x="10183" y="2827"/>
                  </a:moveTo>
                  <a:cubicBezTo>
                    <a:pt x="10365" y="2827"/>
                    <a:pt x="10517" y="2949"/>
                    <a:pt x="10517" y="3101"/>
                  </a:cubicBezTo>
                  <a:cubicBezTo>
                    <a:pt x="10517" y="3253"/>
                    <a:pt x="10365" y="3374"/>
                    <a:pt x="10183" y="3374"/>
                  </a:cubicBezTo>
                  <a:cubicBezTo>
                    <a:pt x="10000" y="3374"/>
                    <a:pt x="9848" y="3253"/>
                    <a:pt x="9848" y="3101"/>
                  </a:cubicBezTo>
                  <a:cubicBezTo>
                    <a:pt x="9848" y="2949"/>
                    <a:pt x="10000" y="2827"/>
                    <a:pt x="10183" y="2827"/>
                  </a:cubicBezTo>
                  <a:close/>
                  <a:moveTo>
                    <a:pt x="9180" y="5563"/>
                  </a:moveTo>
                  <a:cubicBezTo>
                    <a:pt x="9392" y="5563"/>
                    <a:pt x="9514" y="5684"/>
                    <a:pt x="9514" y="5836"/>
                  </a:cubicBezTo>
                  <a:cubicBezTo>
                    <a:pt x="9514" y="5988"/>
                    <a:pt x="9362" y="6110"/>
                    <a:pt x="9180" y="6110"/>
                  </a:cubicBezTo>
                  <a:cubicBezTo>
                    <a:pt x="8997" y="6110"/>
                    <a:pt x="8845" y="5988"/>
                    <a:pt x="8845" y="5836"/>
                  </a:cubicBezTo>
                  <a:cubicBezTo>
                    <a:pt x="8845" y="5684"/>
                    <a:pt x="8997" y="5563"/>
                    <a:pt x="9180" y="5563"/>
                  </a:cubicBezTo>
                  <a:close/>
                  <a:moveTo>
                    <a:pt x="3131" y="1"/>
                  </a:moveTo>
                  <a:lnTo>
                    <a:pt x="0" y="6779"/>
                  </a:lnTo>
                  <a:lnTo>
                    <a:pt x="9848" y="6779"/>
                  </a:lnTo>
                  <a:lnTo>
                    <a:pt x="11976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4" name="Google Shape;1324;p52"/>
            <p:cNvSpPr/>
            <p:nvPr/>
          </p:nvSpPr>
          <p:spPr>
            <a:xfrm>
              <a:off x="7401394" y="2602603"/>
              <a:ext cx="111439" cy="332759"/>
            </a:xfrm>
            <a:custGeom>
              <a:avLst/>
              <a:gdLst/>
              <a:ahLst/>
              <a:cxnLst/>
              <a:rect l="l" t="t" r="r" b="b"/>
              <a:pathLst>
                <a:path w="2073" h="6190" extrusionOk="0">
                  <a:moveTo>
                    <a:pt x="1983" y="0"/>
                  </a:moveTo>
                  <a:cubicBezTo>
                    <a:pt x="1950" y="0"/>
                    <a:pt x="1916" y="17"/>
                    <a:pt x="1903" y="55"/>
                  </a:cubicBezTo>
                  <a:cubicBezTo>
                    <a:pt x="1143" y="2000"/>
                    <a:pt x="535" y="4098"/>
                    <a:pt x="18" y="6104"/>
                  </a:cubicBezTo>
                  <a:cubicBezTo>
                    <a:pt x="1" y="6157"/>
                    <a:pt x="34" y="6189"/>
                    <a:pt x="72" y="6189"/>
                  </a:cubicBezTo>
                  <a:cubicBezTo>
                    <a:pt x="98" y="6189"/>
                    <a:pt x="127" y="6172"/>
                    <a:pt x="140" y="6134"/>
                  </a:cubicBezTo>
                  <a:cubicBezTo>
                    <a:pt x="900" y="4219"/>
                    <a:pt x="1568" y="2122"/>
                    <a:pt x="2055" y="85"/>
                  </a:cubicBezTo>
                  <a:cubicBezTo>
                    <a:pt x="2072" y="32"/>
                    <a:pt x="2029" y="0"/>
                    <a:pt x="198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5" name="Google Shape;1325;p52"/>
            <p:cNvSpPr/>
            <p:nvPr/>
          </p:nvSpPr>
          <p:spPr>
            <a:xfrm>
              <a:off x="7033040" y="2843818"/>
              <a:ext cx="444521" cy="19514"/>
            </a:xfrm>
            <a:custGeom>
              <a:avLst/>
              <a:gdLst/>
              <a:ahLst/>
              <a:cxnLst/>
              <a:rect l="l" t="t" r="r" b="b"/>
              <a:pathLst>
                <a:path w="8269" h="363" extrusionOk="0">
                  <a:moveTo>
                    <a:pt x="5181" y="0"/>
                  </a:moveTo>
                  <a:cubicBezTo>
                    <a:pt x="3355" y="0"/>
                    <a:pt x="1369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1126" y="325"/>
                    <a:pt x="2630" y="363"/>
                    <a:pt x="4135" y="363"/>
                  </a:cubicBezTo>
                  <a:cubicBezTo>
                    <a:pt x="5639" y="363"/>
                    <a:pt x="7144" y="325"/>
                    <a:pt x="8177" y="249"/>
                  </a:cubicBezTo>
                  <a:cubicBezTo>
                    <a:pt x="8269" y="219"/>
                    <a:pt x="8269" y="97"/>
                    <a:pt x="8177" y="67"/>
                  </a:cubicBezTo>
                  <a:cubicBezTo>
                    <a:pt x="7376" y="20"/>
                    <a:pt x="6309" y="0"/>
                    <a:pt x="5181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6" name="Google Shape;1326;p52"/>
            <p:cNvSpPr/>
            <p:nvPr/>
          </p:nvSpPr>
          <p:spPr>
            <a:xfrm>
              <a:off x="7047770" y="2781620"/>
              <a:ext cx="446133" cy="18224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0" y="1"/>
                  </a:moveTo>
                  <a:cubicBezTo>
                    <a:pt x="3239" y="1"/>
                    <a:pt x="1332" y="44"/>
                    <a:pt x="92" y="99"/>
                  </a:cubicBezTo>
                  <a:cubicBezTo>
                    <a:pt x="0" y="99"/>
                    <a:pt x="0" y="251"/>
                    <a:pt x="92" y="251"/>
                  </a:cubicBezTo>
                  <a:cubicBezTo>
                    <a:pt x="1067" y="308"/>
                    <a:pt x="2463" y="339"/>
                    <a:pt x="3883" y="339"/>
                  </a:cubicBezTo>
                  <a:cubicBezTo>
                    <a:pt x="5470" y="339"/>
                    <a:pt x="7086" y="301"/>
                    <a:pt x="8177" y="221"/>
                  </a:cubicBezTo>
                  <a:cubicBezTo>
                    <a:pt x="8298" y="221"/>
                    <a:pt x="8268" y="69"/>
                    <a:pt x="8177" y="69"/>
                  </a:cubicBezTo>
                  <a:cubicBezTo>
                    <a:pt x="7338" y="20"/>
                    <a:pt x="6207" y="1"/>
                    <a:pt x="502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7" name="Google Shape;1327;p52"/>
            <p:cNvSpPr/>
            <p:nvPr/>
          </p:nvSpPr>
          <p:spPr>
            <a:xfrm>
              <a:off x="7090240" y="2729420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1"/>
                  </a:moveTo>
                  <a:cubicBezTo>
                    <a:pt x="3132" y="1"/>
                    <a:pt x="1275" y="53"/>
                    <a:pt x="92" y="128"/>
                  </a:cubicBezTo>
                  <a:cubicBezTo>
                    <a:pt x="1" y="128"/>
                    <a:pt x="1" y="249"/>
                    <a:pt x="92" y="249"/>
                  </a:cubicBezTo>
                  <a:cubicBezTo>
                    <a:pt x="932" y="303"/>
                    <a:pt x="2110" y="327"/>
                    <a:pt x="3330" y="327"/>
                  </a:cubicBezTo>
                  <a:cubicBezTo>
                    <a:pt x="4893" y="327"/>
                    <a:pt x="6524" y="287"/>
                    <a:pt x="7600" y="219"/>
                  </a:cubicBezTo>
                  <a:cubicBezTo>
                    <a:pt x="7721" y="189"/>
                    <a:pt x="7691" y="67"/>
                    <a:pt x="7600" y="67"/>
                  </a:cubicBezTo>
                  <a:cubicBezTo>
                    <a:pt x="6868" y="20"/>
                    <a:pt x="5880" y="1"/>
                    <a:pt x="48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8" name="Google Shape;1328;p52"/>
            <p:cNvSpPr/>
            <p:nvPr/>
          </p:nvSpPr>
          <p:spPr>
            <a:xfrm>
              <a:off x="7098411" y="2679209"/>
              <a:ext cx="415115" cy="17686"/>
            </a:xfrm>
            <a:custGeom>
              <a:avLst/>
              <a:gdLst/>
              <a:ahLst/>
              <a:cxnLst/>
              <a:rect l="l" t="t" r="r" b="b"/>
              <a:pathLst>
                <a:path w="7722" h="329" extrusionOk="0">
                  <a:moveTo>
                    <a:pt x="5146" y="0"/>
                  </a:moveTo>
                  <a:cubicBezTo>
                    <a:pt x="3368" y="0"/>
                    <a:pt x="1365" y="60"/>
                    <a:pt x="92" y="119"/>
                  </a:cubicBezTo>
                  <a:cubicBezTo>
                    <a:pt x="1" y="119"/>
                    <a:pt x="1" y="241"/>
                    <a:pt x="92" y="241"/>
                  </a:cubicBezTo>
                  <a:cubicBezTo>
                    <a:pt x="1010" y="298"/>
                    <a:pt x="2308" y="329"/>
                    <a:pt x="3627" y="329"/>
                  </a:cubicBezTo>
                  <a:cubicBezTo>
                    <a:pt x="5102" y="329"/>
                    <a:pt x="6603" y="291"/>
                    <a:pt x="7630" y="211"/>
                  </a:cubicBezTo>
                  <a:cubicBezTo>
                    <a:pt x="7721" y="211"/>
                    <a:pt x="7721" y="59"/>
                    <a:pt x="7630" y="59"/>
                  </a:cubicBezTo>
                  <a:cubicBezTo>
                    <a:pt x="6958" y="17"/>
                    <a:pt x="6083" y="0"/>
                    <a:pt x="5146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9" name="Google Shape;1329;p52"/>
            <p:cNvSpPr/>
            <p:nvPr/>
          </p:nvSpPr>
          <p:spPr>
            <a:xfrm>
              <a:off x="7114753" y="2628139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0"/>
                  </a:moveTo>
                  <a:cubicBezTo>
                    <a:pt x="3132" y="0"/>
                    <a:pt x="1275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931" y="302"/>
                    <a:pt x="2110" y="326"/>
                    <a:pt x="3330" y="326"/>
                  </a:cubicBezTo>
                  <a:cubicBezTo>
                    <a:pt x="4893" y="326"/>
                    <a:pt x="6524" y="287"/>
                    <a:pt x="7600" y="218"/>
                  </a:cubicBezTo>
                  <a:cubicBezTo>
                    <a:pt x="7721" y="188"/>
                    <a:pt x="7691" y="66"/>
                    <a:pt x="7600" y="66"/>
                  </a:cubicBezTo>
                  <a:cubicBezTo>
                    <a:pt x="6868" y="20"/>
                    <a:pt x="5880" y="0"/>
                    <a:pt x="483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0" name="Google Shape;1330;p52"/>
            <p:cNvSpPr/>
            <p:nvPr/>
          </p:nvSpPr>
          <p:spPr>
            <a:xfrm>
              <a:off x="6162098" y="2700337"/>
              <a:ext cx="822974" cy="310503"/>
            </a:xfrm>
            <a:custGeom>
              <a:avLst/>
              <a:gdLst/>
              <a:ahLst/>
              <a:cxnLst/>
              <a:rect l="l" t="t" r="r" b="b"/>
              <a:pathLst>
                <a:path w="15309" h="5776" extrusionOk="0">
                  <a:moveTo>
                    <a:pt x="4864" y="0"/>
                  </a:moveTo>
                  <a:cubicBezTo>
                    <a:pt x="4104" y="1672"/>
                    <a:pt x="1" y="4377"/>
                    <a:pt x="1" y="4377"/>
                  </a:cubicBezTo>
                  <a:lnTo>
                    <a:pt x="9576" y="5775"/>
                  </a:lnTo>
                  <a:cubicBezTo>
                    <a:pt x="10062" y="5410"/>
                    <a:pt x="14257" y="3647"/>
                    <a:pt x="14895" y="2219"/>
                  </a:cubicBezTo>
                  <a:cubicBezTo>
                    <a:pt x="15309" y="1273"/>
                    <a:pt x="14265" y="1106"/>
                    <a:pt x="13480" y="1106"/>
                  </a:cubicBezTo>
                  <a:cubicBezTo>
                    <a:pt x="13055" y="1106"/>
                    <a:pt x="12706" y="1155"/>
                    <a:pt x="12706" y="1155"/>
                  </a:cubicBezTo>
                  <a:lnTo>
                    <a:pt x="4864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1" name="Google Shape;1331;p52"/>
            <p:cNvSpPr/>
            <p:nvPr/>
          </p:nvSpPr>
          <p:spPr>
            <a:xfrm>
              <a:off x="6209513" y="2698670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3982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3982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2" name="Google Shape;1332;p52"/>
            <p:cNvSpPr/>
            <p:nvPr/>
          </p:nvSpPr>
          <p:spPr>
            <a:xfrm>
              <a:off x="6201342" y="2672543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0"/>
                  </a:moveTo>
                  <a:lnTo>
                    <a:pt x="0" y="3678"/>
                  </a:lnTo>
                  <a:lnTo>
                    <a:pt x="9271" y="5076"/>
                  </a:lnTo>
                  <a:cubicBezTo>
                    <a:pt x="11490" y="4560"/>
                    <a:pt x="13831" y="2158"/>
                    <a:pt x="13831" y="2158"/>
                  </a:cubicBezTo>
                  <a:lnTo>
                    <a:pt x="11824" y="1642"/>
                  </a:lnTo>
                  <a:lnTo>
                    <a:pt x="4013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3" name="Google Shape;1333;p52"/>
            <p:cNvSpPr/>
            <p:nvPr/>
          </p:nvSpPr>
          <p:spPr>
            <a:xfrm>
              <a:off x="6165377" y="2651094"/>
              <a:ext cx="803997" cy="273142"/>
            </a:xfrm>
            <a:custGeom>
              <a:avLst/>
              <a:gdLst/>
              <a:ahLst/>
              <a:cxnLst/>
              <a:rect l="l" t="t" r="r" b="b"/>
              <a:pathLst>
                <a:path w="14956" h="5081" extrusionOk="0">
                  <a:moveTo>
                    <a:pt x="6080" y="1"/>
                  </a:moveTo>
                  <a:cubicBezTo>
                    <a:pt x="5717" y="1"/>
                    <a:pt x="5440" y="29"/>
                    <a:pt x="5290" y="95"/>
                  </a:cubicBezTo>
                  <a:cubicBezTo>
                    <a:pt x="4135" y="582"/>
                    <a:pt x="1" y="3652"/>
                    <a:pt x="1" y="3652"/>
                  </a:cubicBezTo>
                  <a:lnTo>
                    <a:pt x="9697" y="5080"/>
                  </a:lnTo>
                  <a:cubicBezTo>
                    <a:pt x="10123" y="4807"/>
                    <a:pt x="14074" y="3013"/>
                    <a:pt x="14500" y="2041"/>
                  </a:cubicBezTo>
                  <a:cubicBezTo>
                    <a:pt x="14955" y="1098"/>
                    <a:pt x="13314" y="977"/>
                    <a:pt x="13314" y="977"/>
                  </a:cubicBezTo>
                  <a:cubicBezTo>
                    <a:pt x="13314" y="977"/>
                    <a:pt x="8211" y="1"/>
                    <a:pt x="608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4" name="Google Shape;1334;p52"/>
            <p:cNvSpPr/>
            <p:nvPr/>
          </p:nvSpPr>
          <p:spPr>
            <a:xfrm>
              <a:off x="6135971" y="2847366"/>
              <a:ext cx="576872" cy="163477"/>
            </a:xfrm>
            <a:custGeom>
              <a:avLst/>
              <a:gdLst/>
              <a:ahLst/>
              <a:cxnLst/>
              <a:rect l="l" t="t" r="r" b="b"/>
              <a:pathLst>
                <a:path w="10731" h="3041" extrusionOk="0">
                  <a:moveTo>
                    <a:pt x="548" y="1"/>
                  </a:moveTo>
                  <a:cubicBezTo>
                    <a:pt x="1" y="1308"/>
                    <a:pt x="487" y="1642"/>
                    <a:pt x="487" y="1642"/>
                  </a:cubicBezTo>
                  <a:lnTo>
                    <a:pt x="10062" y="3040"/>
                  </a:lnTo>
                  <a:cubicBezTo>
                    <a:pt x="10730" y="2584"/>
                    <a:pt x="10244" y="1429"/>
                    <a:pt x="10244" y="1429"/>
                  </a:cubicBezTo>
                  <a:lnTo>
                    <a:pt x="548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5" name="Google Shape;1335;p52"/>
            <p:cNvSpPr/>
            <p:nvPr/>
          </p:nvSpPr>
          <p:spPr>
            <a:xfrm>
              <a:off x="6577168" y="2644750"/>
              <a:ext cx="305611" cy="382431"/>
            </a:xfrm>
            <a:custGeom>
              <a:avLst/>
              <a:gdLst/>
              <a:ahLst/>
              <a:cxnLst/>
              <a:rect l="l" t="t" r="r" b="b"/>
              <a:pathLst>
                <a:path w="5685" h="7114" extrusionOk="0">
                  <a:moveTo>
                    <a:pt x="1429" y="1"/>
                  </a:moveTo>
                  <a:lnTo>
                    <a:pt x="0" y="730"/>
                  </a:lnTo>
                  <a:lnTo>
                    <a:pt x="4256" y="7113"/>
                  </a:lnTo>
                  <a:lnTo>
                    <a:pt x="5684" y="6384"/>
                  </a:lnTo>
                  <a:lnTo>
                    <a:pt x="5654" y="6353"/>
                  </a:lnTo>
                  <a:lnTo>
                    <a:pt x="5472" y="6444"/>
                  </a:lnTo>
                  <a:cubicBezTo>
                    <a:pt x="5472" y="6444"/>
                    <a:pt x="5441" y="6444"/>
                    <a:pt x="5441" y="6414"/>
                  </a:cubicBezTo>
                  <a:lnTo>
                    <a:pt x="5654" y="6323"/>
                  </a:lnTo>
                  <a:lnTo>
                    <a:pt x="5563" y="6201"/>
                  </a:lnTo>
                  <a:lnTo>
                    <a:pt x="5381" y="6292"/>
                  </a:lnTo>
                  <a:lnTo>
                    <a:pt x="5350" y="6292"/>
                  </a:lnTo>
                  <a:cubicBezTo>
                    <a:pt x="5350" y="6262"/>
                    <a:pt x="5350" y="6262"/>
                    <a:pt x="5350" y="6262"/>
                  </a:cubicBezTo>
                  <a:lnTo>
                    <a:pt x="5532" y="6171"/>
                  </a:lnTo>
                  <a:lnTo>
                    <a:pt x="5472" y="6049"/>
                  </a:lnTo>
                  <a:lnTo>
                    <a:pt x="5289" y="6140"/>
                  </a:lnTo>
                  <a:lnTo>
                    <a:pt x="5259" y="6140"/>
                  </a:lnTo>
                  <a:cubicBezTo>
                    <a:pt x="5229" y="6110"/>
                    <a:pt x="5259" y="6110"/>
                    <a:pt x="5259" y="6110"/>
                  </a:cubicBezTo>
                  <a:lnTo>
                    <a:pt x="5441" y="6019"/>
                  </a:lnTo>
                  <a:lnTo>
                    <a:pt x="5381" y="5928"/>
                  </a:lnTo>
                  <a:lnTo>
                    <a:pt x="5107" y="6049"/>
                  </a:lnTo>
                  <a:cubicBezTo>
                    <a:pt x="5077" y="6049"/>
                    <a:pt x="5046" y="6049"/>
                    <a:pt x="5016" y="6019"/>
                  </a:cubicBezTo>
                  <a:cubicBezTo>
                    <a:pt x="5016" y="6019"/>
                    <a:pt x="5016" y="5989"/>
                    <a:pt x="5046" y="5958"/>
                  </a:cubicBezTo>
                  <a:lnTo>
                    <a:pt x="5320" y="5837"/>
                  </a:lnTo>
                  <a:lnTo>
                    <a:pt x="5259" y="5715"/>
                  </a:lnTo>
                  <a:lnTo>
                    <a:pt x="5046" y="5806"/>
                  </a:lnTo>
                  <a:lnTo>
                    <a:pt x="5016" y="5806"/>
                  </a:lnTo>
                  <a:cubicBezTo>
                    <a:pt x="5016" y="5776"/>
                    <a:pt x="5016" y="5776"/>
                    <a:pt x="5046" y="5776"/>
                  </a:cubicBezTo>
                  <a:lnTo>
                    <a:pt x="5229" y="5685"/>
                  </a:lnTo>
                  <a:lnTo>
                    <a:pt x="5168" y="5593"/>
                  </a:lnTo>
                  <a:lnTo>
                    <a:pt x="4985" y="5685"/>
                  </a:lnTo>
                  <a:cubicBezTo>
                    <a:pt x="4955" y="5685"/>
                    <a:pt x="4955" y="5685"/>
                    <a:pt x="4955" y="5654"/>
                  </a:cubicBezTo>
                  <a:lnTo>
                    <a:pt x="5137" y="5563"/>
                  </a:lnTo>
                  <a:lnTo>
                    <a:pt x="5077" y="5441"/>
                  </a:lnTo>
                  <a:lnTo>
                    <a:pt x="4894" y="5533"/>
                  </a:lnTo>
                  <a:lnTo>
                    <a:pt x="4864" y="5533"/>
                  </a:lnTo>
                  <a:cubicBezTo>
                    <a:pt x="4833" y="5533"/>
                    <a:pt x="4833" y="5502"/>
                    <a:pt x="4864" y="5502"/>
                  </a:cubicBezTo>
                  <a:lnTo>
                    <a:pt x="5046" y="5411"/>
                  </a:lnTo>
                  <a:lnTo>
                    <a:pt x="4955" y="5289"/>
                  </a:lnTo>
                  <a:lnTo>
                    <a:pt x="4773" y="5381"/>
                  </a:lnTo>
                  <a:lnTo>
                    <a:pt x="4742" y="5381"/>
                  </a:lnTo>
                  <a:cubicBezTo>
                    <a:pt x="4742" y="5381"/>
                    <a:pt x="4742" y="5350"/>
                    <a:pt x="4773" y="5350"/>
                  </a:cubicBezTo>
                  <a:lnTo>
                    <a:pt x="4955" y="5259"/>
                  </a:lnTo>
                  <a:lnTo>
                    <a:pt x="4864" y="5168"/>
                  </a:lnTo>
                  <a:lnTo>
                    <a:pt x="4681" y="5229"/>
                  </a:lnTo>
                  <a:cubicBezTo>
                    <a:pt x="4681" y="5239"/>
                    <a:pt x="4678" y="5242"/>
                    <a:pt x="4674" y="5242"/>
                  </a:cubicBezTo>
                  <a:cubicBezTo>
                    <a:pt x="4665" y="5242"/>
                    <a:pt x="4651" y="5229"/>
                    <a:pt x="4651" y="5229"/>
                  </a:cubicBezTo>
                  <a:cubicBezTo>
                    <a:pt x="4651" y="5229"/>
                    <a:pt x="4651" y="5198"/>
                    <a:pt x="4651" y="5198"/>
                  </a:cubicBezTo>
                  <a:lnTo>
                    <a:pt x="4833" y="5137"/>
                  </a:lnTo>
                  <a:lnTo>
                    <a:pt x="4773" y="5016"/>
                  </a:lnTo>
                  <a:lnTo>
                    <a:pt x="4499" y="5137"/>
                  </a:lnTo>
                  <a:cubicBezTo>
                    <a:pt x="4484" y="5153"/>
                    <a:pt x="4469" y="5160"/>
                    <a:pt x="4453" y="5160"/>
                  </a:cubicBezTo>
                  <a:cubicBezTo>
                    <a:pt x="4438" y="5160"/>
                    <a:pt x="4423" y="5153"/>
                    <a:pt x="4408" y="5137"/>
                  </a:cubicBezTo>
                  <a:cubicBezTo>
                    <a:pt x="4408" y="5107"/>
                    <a:pt x="4408" y="5077"/>
                    <a:pt x="4438" y="5077"/>
                  </a:cubicBezTo>
                  <a:lnTo>
                    <a:pt x="4712" y="4955"/>
                  </a:lnTo>
                  <a:lnTo>
                    <a:pt x="4651" y="4833"/>
                  </a:lnTo>
                  <a:lnTo>
                    <a:pt x="4469" y="4925"/>
                  </a:lnTo>
                  <a:cubicBezTo>
                    <a:pt x="4438" y="4925"/>
                    <a:pt x="4438" y="4925"/>
                    <a:pt x="4438" y="4894"/>
                  </a:cubicBezTo>
                  <a:lnTo>
                    <a:pt x="4621" y="4803"/>
                  </a:lnTo>
                  <a:lnTo>
                    <a:pt x="4560" y="4712"/>
                  </a:lnTo>
                  <a:lnTo>
                    <a:pt x="4377" y="4773"/>
                  </a:lnTo>
                  <a:cubicBezTo>
                    <a:pt x="4367" y="4783"/>
                    <a:pt x="4361" y="4786"/>
                    <a:pt x="4356" y="4786"/>
                  </a:cubicBezTo>
                  <a:cubicBezTo>
                    <a:pt x="4347" y="4786"/>
                    <a:pt x="4347" y="4773"/>
                    <a:pt x="4347" y="4773"/>
                  </a:cubicBezTo>
                  <a:cubicBezTo>
                    <a:pt x="4347" y="4773"/>
                    <a:pt x="4347" y="4742"/>
                    <a:pt x="4347" y="4742"/>
                  </a:cubicBezTo>
                  <a:lnTo>
                    <a:pt x="4529" y="4651"/>
                  </a:lnTo>
                  <a:lnTo>
                    <a:pt x="4469" y="4560"/>
                  </a:lnTo>
                  <a:lnTo>
                    <a:pt x="4286" y="4651"/>
                  </a:lnTo>
                  <a:lnTo>
                    <a:pt x="4256" y="4651"/>
                  </a:lnTo>
                  <a:cubicBezTo>
                    <a:pt x="4256" y="4621"/>
                    <a:pt x="4256" y="4621"/>
                    <a:pt x="4256" y="4621"/>
                  </a:cubicBezTo>
                  <a:lnTo>
                    <a:pt x="4438" y="4530"/>
                  </a:lnTo>
                  <a:lnTo>
                    <a:pt x="4377" y="4408"/>
                  </a:lnTo>
                  <a:lnTo>
                    <a:pt x="4195" y="4499"/>
                  </a:lnTo>
                  <a:lnTo>
                    <a:pt x="4165" y="4499"/>
                  </a:lnTo>
                  <a:cubicBezTo>
                    <a:pt x="4134" y="4469"/>
                    <a:pt x="4134" y="4469"/>
                    <a:pt x="4165" y="4469"/>
                  </a:cubicBezTo>
                  <a:lnTo>
                    <a:pt x="4347" y="4378"/>
                  </a:lnTo>
                  <a:lnTo>
                    <a:pt x="4256" y="4256"/>
                  </a:lnTo>
                  <a:lnTo>
                    <a:pt x="4074" y="4347"/>
                  </a:lnTo>
                  <a:lnTo>
                    <a:pt x="4043" y="4347"/>
                  </a:lnTo>
                  <a:cubicBezTo>
                    <a:pt x="4043" y="4347"/>
                    <a:pt x="4043" y="4317"/>
                    <a:pt x="4074" y="4317"/>
                  </a:cubicBezTo>
                  <a:lnTo>
                    <a:pt x="4256" y="4226"/>
                  </a:lnTo>
                  <a:lnTo>
                    <a:pt x="4165" y="4134"/>
                  </a:lnTo>
                  <a:lnTo>
                    <a:pt x="3891" y="4256"/>
                  </a:lnTo>
                  <a:cubicBezTo>
                    <a:pt x="3861" y="4256"/>
                    <a:pt x="3830" y="4256"/>
                    <a:pt x="3830" y="4226"/>
                  </a:cubicBezTo>
                  <a:cubicBezTo>
                    <a:pt x="3800" y="4226"/>
                    <a:pt x="3830" y="4195"/>
                    <a:pt x="3830" y="4165"/>
                  </a:cubicBezTo>
                  <a:lnTo>
                    <a:pt x="4134" y="4043"/>
                  </a:lnTo>
                  <a:lnTo>
                    <a:pt x="4043" y="3922"/>
                  </a:lnTo>
                  <a:lnTo>
                    <a:pt x="3861" y="4013"/>
                  </a:lnTo>
                  <a:lnTo>
                    <a:pt x="3830" y="4013"/>
                  </a:lnTo>
                  <a:cubicBezTo>
                    <a:pt x="3830" y="4013"/>
                    <a:pt x="3830" y="3982"/>
                    <a:pt x="3830" y="3982"/>
                  </a:cubicBezTo>
                  <a:lnTo>
                    <a:pt x="4013" y="3891"/>
                  </a:lnTo>
                  <a:lnTo>
                    <a:pt x="3952" y="3800"/>
                  </a:lnTo>
                  <a:lnTo>
                    <a:pt x="3770" y="3891"/>
                  </a:lnTo>
                  <a:lnTo>
                    <a:pt x="3739" y="3891"/>
                  </a:lnTo>
                  <a:cubicBezTo>
                    <a:pt x="3739" y="3861"/>
                    <a:pt x="3739" y="3861"/>
                    <a:pt x="3739" y="3861"/>
                  </a:cubicBezTo>
                  <a:lnTo>
                    <a:pt x="3952" y="3770"/>
                  </a:lnTo>
                  <a:lnTo>
                    <a:pt x="3861" y="3678"/>
                  </a:lnTo>
                  <a:lnTo>
                    <a:pt x="3678" y="3739"/>
                  </a:lnTo>
                  <a:cubicBezTo>
                    <a:pt x="3678" y="3749"/>
                    <a:pt x="3675" y="3753"/>
                    <a:pt x="3670" y="3753"/>
                  </a:cubicBezTo>
                  <a:cubicBezTo>
                    <a:pt x="3661" y="3753"/>
                    <a:pt x="3648" y="3739"/>
                    <a:pt x="3648" y="3739"/>
                  </a:cubicBezTo>
                  <a:cubicBezTo>
                    <a:pt x="3648" y="3739"/>
                    <a:pt x="3648" y="3709"/>
                    <a:pt x="3648" y="3709"/>
                  </a:cubicBezTo>
                  <a:lnTo>
                    <a:pt x="3861" y="3618"/>
                  </a:lnTo>
                  <a:lnTo>
                    <a:pt x="3770" y="3526"/>
                  </a:lnTo>
                  <a:lnTo>
                    <a:pt x="3587" y="3618"/>
                  </a:lnTo>
                  <a:cubicBezTo>
                    <a:pt x="3587" y="3618"/>
                    <a:pt x="3557" y="3618"/>
                    <a:pt x="3557" y="3587"/>
                  </a:cubicBezTo>
                  <a:cubicBezTo>
                    <a:pt x="3557" y="3587"/>
                    <a:pt x="3557" y="3587"/>
                    <a:pt x="3557" y="3557"/>
                  </a:cubicBezTo>
                  <a:lnTo>
                    <a:pt x="3739" y="3496"/>
                  </a:lnTo>
                  <a:lnTo>
                    <a:pt x="3678" y="3374"/>
                  </a:lnTo>
                  <a:lnTo>
                    <a:pt x="3496" y="3466"/>
                  </a:lnTo>
                  <a:lnTo>
                    <a:pt x="3466" y="3466"/>
                  </a:lnTo>
                  <a:cubicBezTo>
                    <a:pt x="3435" y="3435"/>
                    <a:pt x="3466" y="3435"/>
                    <a:pt x="3466" y="3435"/>
                  </a:cubicBezTo>
                  <a:lnTo>
                    <a:pt x="3648" y="3344"/>
                  </a:lnTo>
                  <a:lnTo>
                    <a:pt x="3587" y="3223"/>
                  </a:lnTo>
                  <a:lnTo>
                    <a:pt x="3314" y="3374"/>
                  </a:lnTo>
                  <a:cubicBezTo>
                    <a:pt x="3283" y="3374"/>
                    <a:pt x="3253" y="3374"/>
                    <a:pt x="3222" y="3344"/>
                  </a:cubicBezTo>
                  <a:cubicBezTo>
                    <a:pt x="3222" y="3314"/>
                    <a:pt x="3222" y="3314"/>
                    <a:pt x="3253" y="3283"/>
                  </a:cubicBezTo>
                  <a:lnTo>
                    <a:pt x="3526" y="3162"/>
                  </a:lnTo>
                  <a:lnTo>
                    <a:pt x="3466" y="3040"/>
                  </a:lnTo>
                  <a:lnTo>
                    <a:pt x="3253" y="3131"/>
                  </a:lnTo>
                  <a:lnTo>
                    <a:pt x="3222" y="3131"/>
                  </a:lnTo>
                  <a:cubicBezTo>
                    <a:pt x="3222" y="3131"/>
                    <a:pt x="3222" y="3101"/>
                    <a:pt x="3253" y="3101"/>
                  </a:cubicBezTo>
                  <a:lnTo>
                    <a:pt x="3435" y="3010"/>
                  </a:lnTo>
                  <a:lnTo>
                    <a:pt x="3374" y="2919"/>
                  </a:lnTo>
                  <a:lnTo>
                    <a:pt x="3192" y="3010"/>
                  </a:lnTo>
                  <a:lnTo>
                    <a:pt x="3162" y="3010"/>
                  </a:lnTo>
                  <a:cubicBezTo>
                    <a:pt x="3131" y="2979"/>
                    <a:pt x="3131" y="2979"/>
                    <a:pt x="3162" y="2979"/>
                  </a:cubicBezTo>
                  <a:lnTo>
                    <a:pt x="3344" y="2888"/>
                  </a:lnTo>
                  <a:lnTo>
                    <a:pt x="3283" y="2767"/>
                  </a:lnTo>
                  <a:lnTo>
                    <a:pt x="3101" y="2858"/>
                  </a:lnTo>
                  <a:lnTo>
                    <a:pt x="3070" y="2858"/>
                  </a:lnTo>
                  <a:cubicBezTo>
                    <a:pt x="3040" y="2858"/>
                    <a:pt x="3040" y="2827"/>
                    <a:pt x="3070" y="2827"/>
                  </a:cubicBezTo>
                  <a:lnTo>
                    <a:pt x="3253" y="2736"/>
                  </a:lnTo>
                  <a:lnTo>
                    <a:pt x="3162" y="2645"/>
                  </a:lnTo>
                  <a:lnTo>
                    <a:pt x="2979" y="2706"/>
                  </a:lnTo>
                  <a:cubicBezTo>
                    <a:pt x="2979" y="2716"/>
                    <a:pt x="2979" y="2719"/>
                    <a:pt x="2978" y="2719"/>
                  </a:cubicBezTo>
                  <a:cubicBezTo>
                    <a:pt x="2976" y="2719"/>
                    <a:pt x="2969" y="2706"/>
                    <a:pt x="2949" y="2706"/>
                  </a:cubicBezTo>
                  <a:cubicBezTo>
                    <a:pt x="2949" y="2706"/>
                    <a:pt x="2949" y="2675"/>
                    <a:pt x="2979" y="2675"/>
                  </a:cubicBezTo>
                  <a:lnTo>
                    <a:pt x="3162" y="2584"/>
                  </a:lnTo>
                  <a:lnTo>
                    <a:pt x="3070" y="2493"/>
                  </a:lnTo>
                  <a:lnTo>
                    <a:pt x="2888" y="2554"/>
                  </a:lnTo>
                  <a:cubicBezTo>
                    <a:pt x="2888" y="2564"/>
                    <a:pt x="2885" y="2567"/>
                    <a:pt x="2880" y="2567"/>
                  </a:cubicBezTo>
                  <a:cubicBezTo>
                    <a:pt x="2871" y="2567"/>
                    <a:pt x="2858" y="2554"/>
                    <a:pt x="2858" y="2554"/>
                  </a:cubicBezTo>
                  <a:cubicBezTo>
                    <a:pt x="2858" y="2554"/>
                    <a:pt x="2858" y="2523"/>
                    <a:pt x="2858" y="2523"/>
                  </a:cubicBezTo>
                  <a:lnTo>
                    <a:pt x="3040" y="2432"/>
                  </a:lnTo>
                  <a:lnTo>
                    <a:pt x="2979" y="2341"/>
                  </a:lnTo>
                  <a:lnTo>
                    <a:pt x="2706" y="2463"/>
                  </a:lnTo>
                  <a:cubicBezTo>
                    <a:pt x="2696" y="2473"/>
                    <a:pt x="2685" y="2476"/>
                    <a:pt x="2676" y="2476"/>
                  </a:cubicBezTo>
                  <a:cubicBezTo>
                    <a:pt x="2658" y="2476"/>
                    <a:pt x="2645" y="2463"/>
                    <a:pt x="2645" y="2463"/>
                  </a:cubicBezTo>
                  <a:cubicBezTo>
                    <a:pt x="2615" y="2432"/>
                    <a:pt x="2615" y="2402"/>
                    <a:pt x="2645" y="2402"/>
                  </a:cubicBezTo>
                  <a:lnTo>
                    <a:pt x="2918" y="2250"/>
                  </a:lnTo>
                  <a:lnTo>
                    <a:pt x="2858" y="2159"/>
                  </a:lnTo>
                  <a:lnTo>
                    <a:pt x="2675" y="2250"/>
                  </a:lnTo>
                  <a:cubicBezTo>
                    <a:pt x="2645" y="2250"/>
                    <a:pt x="2645" y="2250"/>
                    <a:pt x="2645" y="2219"/>
                  </a:cubicBezTo>
                  <a:cubicBezTo>
                    <a:pt x="2645" y="2219"/>
                    <a:pt x="2645" y="2219"/>
                    <a:pt x="2645" y="2189"/>
                  </a:cubicBezTo>
                  <a:lnTo>
                    <a:pt x="2827" y="2128"/>
                  </a:lnTo>
                  <a:lnTo>
                    <a:pt x="2766" y="2007"/>
                  </a:lnTo>
                  <a:lnTo>
                    <a:pt x="2584" y="2098"/>
                  </a:lnTo>
                  <a:lnTo>
                    <a:pt x="2554" y="2098"/>
                  </a:lnTo>
                  <a:cubicBezTo>
                    <a:pt x="2554" y="2098"/>
                    <a:pt x="2554" y="2067"/>
                    <a:pt x="2554" y="2067"/>
                  </a:cubicBezTo>
                  <a:lnTo>
                    <a:pt x="2736" y="1976"/>
                  </a:lnTo>
                  <a:lnTo>
                    <a:pt x="2675" y="1885"/>
                  </a:lnTo>
                  <a:lnTo>
                    <a:pt x="2493" y="1976"/>
                  </a:lnTo>
                  <a:lnTo>
                    <a:pt x="2463" y="1976"/>
                  </a:lnTo>
                  <a:cubicBezTo>
                    <a:pt x="2463" y="1946"/>
                    <a:pt x="2463" y="1946"/>
                    <a:pt x="2463" y="1946"/>
                  </a:cubicBezTo>
                  <a:lnTo>
                    <a:pt x="2645" y="1855"/>
                  </a:lnTo>
                  <a:lnTo>
                    <a:pt x="2584" y="1733"/>
                  </a:lnTo>
                  <a:lnTo>
                    <a:pt x="2402" y="1824"/>
                  </a:lnTo>
                  <a:lnTo>
                    <a:pt x="2371" y="1824"/>
                  </a:lnTo>
                  <a:cubicBezTo>
                    <a:pt x="2371" y="1794"/>
                    <a:pt x="2371" y="1794"/>
                    <a:pt x="2371" y="1794"/>
                  </a:cubicBezTo>
                  <a:lnTo>
                    <a:pt x="2554" y="1703"/>
                  </a:lnTo>
                  <a:lnTo>
                    <a:pt x="2493" y="1581"/>
                  </a:lnTo>
                  <a:lnTo>
                    <a:pt x="2311" y="1672"/>
                  </a:lnTo>
                  <a:lnTo>
                    <a:pt x="2280" y="1672"/>
                  </a:lnTo>
                  <a:cubicBezTo>
                    <a:pt x="2250" y="1642"/>
                    <a:pt x="2250" y="1642"/>
                    <a:pt x="2280" y="1642"/>
                  </a:cubicBezTo>
                  <a:lnTo>
                    <a:pt x="2463" y="1551"/>
                  </a:lnTo>
                  <a:lnTo>
                    <a:pt x="2402" y="1429"/>
                  </a:lnTo>
                  <a:lnTo>
                    <a:pt x="2098" y="1581"/>
                  </a:lnTo>
                  <a:cubicBezTo>
                    <a:pt x="2067" y="1581"/>
                    <a:pt x="2037" y="1581"/>
                    <a:pt x="2037" y="1551"/>
                  </a:cubicBezTo>
                  <a:cubicBezTo>
                    <a:pt x="2007" y="1520"/>
                    <a:pt x="2037" y="1490"/>
                    <a:pt x="2067" y="1490"/>
                  </a:cubicBezTo>
                  <a:lnTo>
                    <a:pt x="2341" y="1368"/>
                  </a:lnTo>
                  <a:lnTo>
                    <a:pt x="2250" y="1247"/>
                  </a:lnTo>
                  <a:lnTo>
                    <a:pt x="2067" y="1338"/>
                  </a:lnTo>
                  <a:lnTo>
                    <a:pt x="2037" y="1338"/>
                  </a:lnTo>
                  <a:cubicBezTo>
                    <a:pt x="2037" y="1308"/>
                    <a:pt x="2037" y="1308"/>
                    <a:pt x="2037" y="1308"/>
                  </a:cubicBezTo>
                  <a:lnTo>
                    <a:pt x="2250" y="1216"/>
                  </a:lnTo>
                  <a:lnTo>
                    <a:pt x="2159" y="1125"/>
                  </a:lnTo>
                  <a:lnTo>
                    <a:pt x="1976" y="1216"/>
                  </a:lnTo>
                  <a:cubicBezTo>
                    <a:pt x="1976" y="1216"/>
                    <a:pt x="1976" y="1216"/>
                    <a:pt x="1946" y="1186"/>
                  </a:cubicBezTo>
                  <a:lnTo>
                    <a:pt x="1976" y="1186"/>
                  </a:lnTo>
                  <a:lnTo>
                    <a:pt x="2159" y="1095"/>
                  </a:lnTo>
                  <a:lnTo>
                    <a:pt x="2067" y="973"/>
                  </a:lnTo>
                  <a:lnTo>
                    <a:pt x="1885" y="1064"/>
                  </a:lnTo>
                  <a:lnTo>
                    <a:pt x="1855" y="1064"/>
                  </a:lnTo>
                  <a:cubicBezTo>
                    <a:pt x="1855" y="1064"/>
                    <a:pt x="1855" y="1034"/>
                    <a:pt x="1885" y="1034"/>
                  </a:cubicBezTo>
                  <a:lnTo>
                    <a:pt x="2067" y="973"/>
                  </a:lnTo>
                  <a:lnTo>
                    <a:pt x="1976" y="852"/>
                  </a:lnTo>
                  <a:lnTo>
                    <a:pt x="1794" y="943"/>
                  </a:lnTo>
                  <a:cubicBezTo>
                    <a:pt x="1794" y="943"/>
                    <a:pt x="1794" y="943"/>
                    <a:pt x="1763" y="912"/>
                  </a:cubicBezTo>
                  <a:lnTo>
                    <a:pt x="1794" y="912"/>
                  </a:lnTo>
                  <a:lnTo>
                    <a:pt x="1976" y="821"/>
                  </a:lnTo>
                  <a:lnTo>
                    <a:pt x="1885" y="700"/>
                  </a:lnTo>
                  <a:lnTo>
                    <a:pt x="1703" y="791"/>
                  </a:lnTo>
                  <a:cubicBezTo>
                    <a:pt x="1703" y="791"/>
                    <a:pt x="1672" y="791"/>
                    <a:pt x="1672" y="760"/>
                  </a:cubicBezTo>
                  <a:lnTo>
                    <a:pt x="1855" y="669"/>
                  </a:lnTo>
                  <a:lnTo>
                    <a:pt x="1794" y="548"/>
                  </a:lnTo>
                  <a:lnTo>
                    <a:pt x="1520" y="669"/>
                  </a:lnTo>
                  <a:cubicBezTo>
                    <a:pt x="1505" y="684"/>
                    <a:pt x="1490" y="692"/>
                    <a:pt x="1475" y="692"/>
                  </a:cubicBezTo>
                  <a:cubicBezTo>
                    <a:pt x="1459" y="692"/>
                    <a:pt x="1444" y="684"/>
                    <a:pt x="1429" y="669"/>
                  </a:cubicBezTo>
                  <a:cubicBezTo>
                    <a:pt x="1429" y="639"/>
                    <a:pt x="1429" y="608"/>
                    <a:pt x="1459" y="608"/>
                  </a:cubicBezTo>
                  <a:lnTo>
                    <a:pt x="1733" y="487"/>
                  </a:lnTo>
                  <a:lnTo>
                    <a:pt x="1672" y="396"/>
                  </a:lnTo>
                  <a:lnTo>
                    <a:pt x="1490" y="487"/>
                  </a:lnTo>
                  <a:cubicBezTo>
                    <a:pt x="1490" y="487"/>
                    <a:pt x="1490" y="487"/>
                    <a:pt x="1459" y="457"/>
                  </a:cubicBezTo>
                  <a:lnTo>
                    <a:pt x="1490" y="457"/>
                  </a:lnTo>
                  <a:lnTo>
                    <a:pt x="1672" y="365"/>
                  </a:lnTo>
                  <a:lnTo>
                    <a:pt x="1611" y="274"/>
                  </a:lnTo>
                  <a:lnTo>
                    <a:pt x="1399" y="335"/>
                  </a:lnTo>
                  <a:cubicBezTo>
                    <a:pt x="1399" y="345"/>
                    <a:pt x="1399" y="348"/>
                    <a:pt x="1398" y="348"/>
                  </a:cubicBezTo>
                  <a:cubicBezTo>
                    <a:pt x="1395" y="348"/>
                    <a:pt x="1389" y="335"/>
                    <a:pt x="1368" y="335"/>
                  </a:cubicBezTo>
                  <a:cubicBezTo>
                    <a:pt x="1368" y="335"/>
                    <a:pt x="1368" y="305"/>
                    <a:pt x="1399" y="305"/>
                  </a:cubicBezTo>
                  <a:lnTo>
                    <a:pt x="1581" y="213"/>
                  </a:lnTo>
                  <a:lnTo>
                    <a:pt x="1520" y="122"/>
                  </a:lnTo>
                  <a:lnTo>
                    <a:pt x="1307" y="213"/>
                  </a:lnTo>
                  <a:lnTo>
                    <a:pt x="1277" y="213"/>
                  </a:lnTo>
                  <a:cubicBezTo>
                    <a:pt x="1277" y="183"/>
                    <a:pt x="1277" y="183"/>
                    <a:pt x="1307" y="183"/>
                  </a:cubicBezTo>
                  <a:lnTo>
                    <a:pt x="1520" y="31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6" name="Google Shape;1336;p52"/>
            <p:cNvSpPr/>
            <p:nvPr/>
          </p:nvSpPr>
          <p:spPr>
            <a:xfrm>
              <a:off x="6582060" y="2669264"/>
              <a:ext cx="245134" cy="354638"/>
            </a:xfrm>
            <a:custGeom>
              <a:avLst/>
              <a:gdLst/>
              <a:ahLst/>
              <a:cxnLst/>
              <a:rect l="l" t="t" r="r" b="b"/>
              <a:pathLst>
                <a:path w="4560" h="6597" extrusionOk="0">
                  <a:moveTo>
                    <a:pt x="578" y="1"/>
                  </a:moveTo>
                  <a:lnTo>
                    <a:pt x="1" y="274"/>
                  </a:lnTo>
                  <a:lnTo>
                    <a:pt x="4195" y="6596"/>
                  </a:lnTo>
                  <a:lnTo>
                    <a:pt x="4560" y="6444"/>
                  </a:lnTo>
                  <a:cubicBezTo>
                    <a:pt x="2949" y="4469"/>
                    <a:pt x="1460" y="2311"/>
                    <a:pt x="57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7" name="Google Shape;1337;p52"/>
            <p:cNvSpPr/>
            <p:nvPr/>
          </p:nvSpPr>
          <p:spPr>
            <a:xfrm>
              <a:off x="6611466" y="2646363"/>
              <a:ext cx="277873" cy="370981"/>
            </a:xfrm>
            <a:custGeom>
              <a:avLst/>
              <a:gdLst/>
              <a:ahLst/>
              <a:cxnLst/>
              <a:rect l="l" t="t" r="r" b="b"/>
              <a:pathLst>
                <a:path w="5169" h="6901" extrusionOk="0">
                  <a:moveTo>
                    <a:pt x="882" y="1"/>
                  </a:moveTo>
                  <a:lnTo>
                    <a:pt x="1" y="427"/>
                  </a:lnTo>
                  <a:cubicBezTo>
                    <a:pt x="913" y="2737"/>
                    <a:pt x="2402" y="4895"/>
                    <a:pt x="4043" y="6901"/>
                  </a:cubicBezTo>
                  <a:lnTo>
                    <a:pt x="5168" y="6384"/>
                  </a:lnTo>
                  <a:lnTo>
                    <a:pt x="5138" y="6354"/>
                  </a:lnTo>
                  <a:lnTo>
                    <a:pt x="4955" y="6445"/>
                  </a:lnTo>
                  <a:lnTo>
                    <a:pt x="4925" y="6445"/>
                  </a:lnTo>
                  <a:cubicBezTo>
                    <a:pt x="4925" y="6414"/>
                    <a:pt x="4925" y="6414"/>
                    <a:pt x="4925" y="6414"/>
                  </a:cubicBezTo>
                  <a:lnTo>
                    <a:pt x="5107" y="6323"/>
                  </a:lnTo>
                  <a:lnTo>
                    <a:pt x="5046" y="6202"/>
                  </a:lnTo>
                  <a:lnTo>
                    <a:pt x="4864" y="6293"/>
                  </a:lnTo>
                  <a:lnTo>
                    <a:pt x="4834" y="6293"/>
                  </a:lnTo>
                  <a:cubicBezTo>
                    <a:pt x="4803" y="6293"/>
                    <a:pt x="4834" y="6262"/>
                    <a:pt x="4834" y="6262"/>
                  </a:cubicBezTo>
                  <a:lnTo>
                    <a:pt x="5016" y="6171"/>
                  </a:lnTo>
                  <a:lnTo>
                    <a:pt x="4925" y="6050"/>
                  </a:lnTo>
                  <a:lnTo>
                    <a:pt x="4743" y="6141"/>
                  </a:lnTo>
                  <a:lnTo>
                    <a:pt x="4712" y="6141"/>
                  </a:lnTo>
                  <a:cubicBezTo>
                    <a:pt x="4712" y="6141"/>
                    <a:pt x="4712" y="6110"/>
                    <a:pt x="4743" y="6110"/>
                  </a:cubicBezTo>
                  <a:lnTo>
                    <a:pt x="4925" y="6019"/>
                  </a:lnTo>
                  <a:lnTo>
                    <a:pt x="4834" y="5928"/>
                  </a:lnTo>
                  <a:lnTo>
                    <a:pt x="4560" y="6050"/>
                  </a:lnTo>
                  <a:cubicBezTo>
                    <a:pt x="4530" y="6050"/>
                    <a:pt x="4499" y="6050"/>
                    <a:pt x="4499" y="6019"/>
                  </a:cubicBezTo>
                  <a:cubicBezTo>
                    <a:pt x="4469" y="6019"/>
                    <a:pt x="4469" y="5989"/>
                    <a:pt x="4499" y="5959"/>
                  </a:cubicBezTo>
                  <a:lnTo>
                    <a:pt x="4803" y="5837"/>
                  </a:lnTo>
                  <a:lnTo>
                    <a:pt x="4712" y="5715"/>
                  </a:lnTo>
                  <a:lnTo>
                    <a:pt x="4530" y="5807"/>
                  </a:lnTo>
                  <a:lnTo>
                    <a:pt x="4499" y="5807"/>
                  </a:lnTo>
                  <a:cubicBezTo>
                    <a:pt x="4499" y="5807"/>
                    <a:pt x="4499" y="5776"/>
                    <a:pt x="4499" y="5776"/>
                  </a:cubicBezTo>
                  <a:lnTo>
                    <a:pt x="4682" y="5685"/>
                  </a:lnTo>
                  <a:lnTo>
                    <a:pt x="4621" y="5594"/>
                  </a:lnTo>
                  <a:lnTo>
                    <a:pt x="4439" y="5685"/>
                  </a:lnTo>
                  <a:lnTo>
                    <a:pt x="4408" y="5685"/>
                  </a:lnTo>
                  <a:cubicBezTo>
                    <a:pt x="4408" y="5655"/>
                    <a:pt x="4408" y="5655"/>
                    <a:pt x="4408" y="5655"/>
                  </a:cubicBezTo>
                  <a:lnTo>
                    <a:pt x="4621" y="5563"/>
                  </a:lnTo>
                  <a:lnTo>
                    <a:pt x="4530" y="5472"/>
                  </a:lnTo>
                  <a:lnTo>
                    <a:pt x="4347" y="5533"/>
                  </a:lnTo>
                  <a:cubicBezTo>
                    <a:pt x="4347" y="5543"/>
                    <a:pt x="4344" y="5546"/>
                    <a:pt x="4339" y="5546"/>
                  </a:cubicBezTo>
                  <a:cubicBezTo>
                    <a:pt x="4330" y="5546"/>
                    <a:pt x="4317" y="5533"/>
                    <a:pt x="4317" y="5533"/>
                  </a:cubicBezTo>
                  <a:cubicBezTo>
                    <a:pt x="4317" y="5533"/>
                    <a:pt x="4317" y="5503"/>
                    <a:pt x="4317" y="5503"/>
                  </a:cubicBezTo>
                  <a:lnTo>
                    <a:pt x="4530" y="5411"/>
                  </a:lnTo>
                  <a:lnTo>
                    <a:pt x="4439" y="5320"/>
                  </a:lnTo>
                  <a:lnTo>
                    <a:pt x="4256" y="5411"/>
                  </a:lnTo>
                  <a:cubicBezTo>
                    <a:pt x="4256" y="5411"/>
                    <a:pt x="4226" y="5411"/>
                    <a:pt x="4226" y="5381"/>
                  </a:cubicBezTo>
                  <a:cubicBezTo>
                    <a:pt x="4226" y="5381"/>
                    <a:pt x="4226" y="5381"/>
                    <a:pt x="4226" y="5351"/>
                  </a:cubicBezTo>
                  <a:lnTo>
                    <a:pt x="4408" y="5290"/>
                  </a:lnTo>
                  <a:lnTo>
                    <a:pt x="4347" y="5168"/>
                  </a:lnTo>
                  <a:lnTo>
                    <a:pt x="4165" y="5259"/>
                  </a:lnTo>
                  <a:cubicBezTo>
                    <a:pt x="4135" y="5259"/>
                    <a:pt x="4135" y="5259"/>
                    <a:pt x="4135" y="5229"/>
                  </a:cubicBezTo>
                  <a:lnTo>
                    <a:pt x="4317" y="5138"/>
                  </a:lnTo>
                  <a:lnTo>
                    <a:pt x="4256" y="5016"/>
                  </a:lnTo>
                  <a:lnTo>
                    <a:pt x="3983" y="5138"/>
                  </a:lnTo>
                  <a:cubicBezTo>
                    <a:pt x="3967" y="5153"/>
                    <a:pt x="3952" y="5161"/>
                    <a:pt x="3937" y="5161"/>
                  </a:cubicBezTo>
                  <a:cubicBezTo>
                    <a:pt x="3922" y="5161"/>
                    <a:pt x="3907" y="5153"/>
                    <a:pt x="3891" y="5138"/>
                  </a:cubicBezTo>
                  <a:cubicBezTo>
                    <a:pt x="3891" y="5107"/>
                    <a:pt x="3891" y="5077"/>
                    <a:pt x="3922" y="5077"/>
                  </a:cubicBezTo>
                  <a:lnTo>
                    <a:pt x="4195" y="4955"/>
                  </a:lnTo>
                  <a:lnTo>
                    <a:pt x="4135" y="4834"/>
                  </a:lnTo>
                  <a:lnTo>
                    <a:pt x="3922" y="4925"/>
                  </a:lnTo>
                  <a:cubicBezTo>
                    <a:pt x="3922" y="4925"/>
                    <a:pt x="3922" y="4925"/>
                    <a:pt x="3891" y="4895"/>
                  </a:cubicBezTo>
                  <a:lnTo>
                    <a:pt x="3922" y="4895"/>
                  </a:lnTo>
                  <a:lnTo>
                    <a:pt x="4104" y="4803"/>
                  </a:lnTo>
                  <a:lnTo>
                    <a:pt x="4043" y="4712"/>
                  </a:lnTo>
                  <a:lnTo>
                    <a:pt x="3861" y="4773"/>
                  </a:lnTo>
                  <a:cubicBezTo>
                    <a:pt x="3851" y="4783"/>
                    <a:pt x="3844" y="4787"/>
                    <a:pt x="3840" y="4787"/>
                  </a:cubicBezTo>
                  <a:cubicBezTo>
                    <a:pt x="3831" y="4787"/>
                    <a:pt x="3831" y="4773"/>
                    <a:pt x="3831" y="4773"/>
                  </a:cubicBezTo>
                  <a:cubicBezTo>
                    <a:pt x="3800" y="4773"/>
                    <a:pt x="3800" y="4743"/>
                    <a:pt x="3831" y="4743"/>
                  </a:cubicBezTo>
                  <a:lnTo>
                    <a:pt x="4013" y="4651"/>
                  </a:lnTo>
                  <a:lnTo>
                    <a:pt x="3952" y="4560"/>
                  </a:lnTo>
                  <a:lnTo>
                    <a:pt x="3770" y="4651"/>
                  </a:lnTo>
                  <a:lnTo>
                    <a:pt x="3739" y="4651"/>
                  </a:lnTo>
                  <a:cubicBezTo>
                    <a:pt x="3709" y="4621"/>
                    <a:pt x="3709" y="4621"/>
                    <a:pt x="3739" y="4621"/>
                  </a:cubicBezTo>
                  <a:lnTo>
                    <a:pt x="3922" y="4530"/>
                  </a:lnTo>
                  <a:lnTo>
                    <a:pt x="3831" y="4408"/>
                  </a:lnTo>
                  <a:lnTo>
                    <a:pt x="3648" y="4500"/>
                  </a:lnTo>
                  <a:lnTo>
                    <a:pt x="3618" y="4500"/>
                  </a:lnTo>
                  <a:cubicBezTo>
                    <a:pt x="3618" y="4500"/>
                    <a:pt x="3618" y="4469"/>
                    <a:pt x="3648" y="4469"/>
                  </a:cubicBezTo>
                  <a:lnTo>
                    <a:pt x="3831" y="4378"/>
                  </a:lnTo>
                  <a:lnTo>
                    <a:pt x="3739" y="4256"/>
                  </a:lnTo>
                  <a:lnTo>
                    <a:pt x="3557" y="4348"/>
                  </a:lnTo>
                  <a:lnTo>
                    <a:pt x="3527" y="4348"/>
                  </a:lnTo>
                  <a:cubicBezTo>
                    <a:pt x="3527" y="4348"/>
                    <a:pt x="3527" y="4317"/>
                    <a:pt x="3527" y="4317"/>
                  </a:cubicBezTo>
                  <a:lnTo>
                    <a:pt x="3709" y="4226"/>
                  </a:lnTo>
                  <a:lnTo>
                    <a:pt x="3648" y="4135"/>
                  </a:lnTo>
                  <a:lnTo>
                    <a:pt x="3375" y="4256"/>
                  </a:lnTo>
                  <a:cubicBezTo>
                    <a:pt x="3344" y="4256"/>
                    <a:pt x="3314" y="4256"/>
                    <a:pt x="3284" y="4226"/>
                  </a:cubicBezTo>
                  <a:cubicBezTo>
                    <a:pt x="3284" y="4226"/>
                    <a:pt x="3284" y="4196"/>
                    <a:pt x="3314" y="4165"/>
                  </a:cubicBezTo>
                  <a:lnTo>
                    <a:pt x="3587" y="4044"/>
                  </a:lnTo>
                  <a:lnTo>
                    <a:pt x="3527" y="3922"/>
                  </a:lnTo>
                  <a:lnTo>
                    <a:pt x="3344" y="4013"/>
                  </a:lnTo>
                  <a:lnTo>
                    <a:pt x="3314" y="4013"/>
                  </a:lnTo>
                  <a:cubicBezTo>
                    <a:pt x="3284" y="4013"/>
                    <a:pt x="3314" y="3983"/>
                    <a:pt x="3314" y="3983"/>
                  </a:cubicBezTo>
                  <a:lnTo>
                    <a:pt x="3496" y="3892"/>
                  </a:lnTo>
                  <a:lnTo>
                    <a:pt x="3436" y="3800"/>
                  </a:lnTo>
                  <a:lnTo>
                    <a:pt x="3253" y="3892"/>
                  </a:lnTo>
                  <a:lnTo>
                    <a:pt x="3223" y="3892"/>
                  </a:lnTo>
                  <a:cubicBezTo>
                    <a:pt x="3223" y="3861"/>
                    <a:pt x="3223" y="3861"/>
                    <a:pt x="3223" y="3861"/>
                  </a:cubicBezTo>
                  <a:lnTo>
                    <a:pt x="3405" y="3770"/>
                  </a:lnTo>
                  <a:lnTo>
                    <a:pt x="3344" y="3679"/>
                  </a:lnTo>
                  <a:lnTo>
                    <a:pt x="3162" y="3770"/>
                  </a:lnTo>
                  <a:cubicBezTo>
                    <a:pt x="3162" y="3770"/>
                    <a:pt x="3132" y="3770"/>
                    <a:pt x="3132" y="3740"/>
                  </a:cubicBezTo>
                  <a:lnTo>
                    <a:pt x="3314" y="3648"/>
                  </a:lnTo>
                  <a:lnTo>
                    <a:pt x="3253" y="3527"/>
                  </a:lnTo>
                  <a:lnTo>
                    <a:pt x="3071" y="3618"/>
                  </a:lnTo>
                  <a:cubicBezTo>
                    <a:pt x="3040" y="3618"/>
                    <a:pt x="3040" y="3618"/>
                    <a:pt x="3040" y="3588"/>
                  </a:cubicBezTo>
                  <a:lnTo>
                    <a:pt x="3223" y="3496"/>
                  </a:lnTo>
                  <a:lnTo>
                    <a:pt x="3162" y="3375"/>
                  </a:lnTo>
                  <a:lnTo>
                    <a:pt x="2949" y="3466"/>
                  </a:lnTo>
                  <a:cubicBezTo>
                    <a:pt x="2949" y="3466"/>
                    <a:pt x="2949" y="3466"/>
                    <a:pt x="2919" y="3436"/>
                  </a:cubicBezTo>
                  <a:lnTo>
                    <a:pt x="2949" y="3436"/>
                  </a:lnTo>
                  <a:lnTo>
                    <a:pt x="3132" y="3344"/>
                  </a:lnTo>
                  <a:lnTo>
                    <a:pt x="3071" y="3223"/>
                  </a:lnTo>
                  <a:lnTo>
                    <a:pt x="2767" y="3375"/>
                  </a:lnTo>
                  <a:cubicBezTo>
                    <a:pt x="2736" y="3375"/>
                    <a:pt x="2706" y="3375"/>
                    <a:pt x="2706" y="3344"/>
                  </a:cubicBezTo>
                  <a:cubicBezTo>
                    <a:pt x="2676" y="3314"/>
                    <a:pt x="2706" y="3284"/>
                    <a:pt x="2736" y="3284"/>
                  </a:cubicBezTo>
                  <a:lnTo>
                    <a:pt x="3010" y="3162"/>
                  </a:lnTo>
                  <a:lnTo>
                    <a:pt x="2919" y="3041"/>
                  </a:lnTo>
                  <a:lnTo>
                    <a:pt x="2736" y="3132"/>
                  </a:lnTo>
                  <a:lnTo>
                    <a:pt x="2706" y="3132"/>
                  </a:lnTo>
                  <a:cubicBezTo>
                    <a:pt x="2706" y="3101"/>
                    <a:pt x="2706" y="3101"/>
                    <a:pt x="2736" y="3101"/>
                  </a:cubicBezTo>
                  <a:lnTo>
                    <a:pt x="2919" y="3010"/>
                  </a:lnTo>
                  <a:lnTo>
                    <a:pt x="2858" y="2919"/>
                  </a:lnTo>
                  <a:lnTo>
                    <a:pt x="2645" y="3010"/>
                  </a:lnTo>
                  <a:cubicBezTo>
                    <a:pt x="2645" y="3010"/>
                    <a:pt x="2645" y="3010"/>
                    <a:pt x="2615" y="2980"/>
                  </a:cubicBezTo>
                  <a:cubicBezTo>
                    <a:pt x="2615" y="2980"/>
                    <a:pt x="2615" y="2980"/>
                    <a:pt x="2645" y="2949"/>
                  </a:cubicBezTo>
                  <a:lnTo>
                    <a:pt x="2828" y="2889"/>
                  </a:lnTo>
                  <a:lnTo>
                    <a:pt x="2767" y="2767"/>
                  </a:lnTo>
                  <a:lnTo>
                    <a:pt x="2554" y="2858"/>
                  </a:lnTo>
                  <a:lnTo>
                    <a:pt x="2524" y="2858"/>
                  </a:lnTo>
                  <a:cubicBezTo>
                    <a:pt x="2524" y="2828"/>
                    <a:pt x="2524" y="2828"/>
                    <a:pt x="2554" y="2828"/>
                  </a:cubicBezTo>
                  <a:lnTo>
                    <a:pt x="2736" y="2737"/>
                  </a:lnTo>
                  <a:lnTo>
                    <a:pt x="2645" y="2615"/>
                  </a:lnTo>
                  <a:lnTo>
                    <a:pt x="2463" y="2706"/>
                  </a:lnTo>
                  <a:lnTo>
                    <a:pt x="2432" y="2706"/>
                  </a:lnTo>
                  <a:cubicBezTo>
                    <a:pt x="2432" y="2706"/>
                    <a:pt x="2432" y="2676"/>
                    <a:pt x="2432" y="2676"/>
                  </a:cubicBezTo>
                  <a:lnTo>
                    <a:pt x="2645" y="2585"/>
                  </a:lnTo>
                  <a:lnTo>
                    <a:pt x="2554" y="2493"/>
                  </a:lnTo>
                  <a:lnTo>
                    <a:pt x="2372" y="2554"/>
                  </a:lnTo>
                  <a:cubicBezTo>
                    <a:pt x="2372" y="2564"/>
                    <a:pt x="2368" y="2568"/>
                    <a:pt x="2364" y="2568"/>
                  </a:cubicBezTo>
                  <a:cubicBezTo>
                    <a:pt x="2355" y="2568"/>
                    <a:pt x="2341" y="2554"/>
                    <a:pt x="2341" y="2554"/>
                  </a:cubicBezTo>
                  <a:cubicBezTo>
                    <a:pt x="2341" y="2554"/>
                    <a:pt x="2341" y="2524"/>
                    <a:pt x="2341" y="2524"/>
                  </a:cubicBezTo>
                  <a:lnTo>
                    <a:pt x="2524" y="2433"/>
                  </a:lnTo>
                  <a:lnTo>
                    <a:pt x="2463" y="2341"/>
                  </a:lnTo>
                  <a:lnTo>
                    <a:pt x="2189" y="2463"/>
                  </a:lnTo>
                  <a:cubicBezTo>
                    <a:pt x="2179" y="2473"/>
                    <a:pt x="2169" y="2477"/>
                    <a:pt x="2159" y="2477"/>
                  </a:cubicBezTo>
                  <a:cubicBezTo>
                    <a:pt x="2139" y="2477"/>
                    <a:pt x="2118" y="2463"/>
                    <a:pt x="2098" y="2463"/>
                  </a:cubicBezTo>
                  <a:cubicBezTo>
                    <a:pt x="2098" y="2433"/>
                    <a:pt x="2098" y="2402"/>
                    <a:pt x="2128" y="2402"/>
                  </a:cubicBezTo>
                  <a:lnTo>
                    <a:pt x="2402" y="2250"/>
                  </a:lnTo>
                  <a:lnTo>
                    <a:pt x="2341" y="2159"/>
                  </a:lnTo>
                  <a:lnTo>
                    <a:pt x="2159" y="2250"/>
                  </a:lnTo>
                  <a:cubicBezTo>
                    <a:pt x="2128" y="2250"/>
                    <a:pt x="2128" y="2250"/>
                    <a:pt x="2128" y="2220"/>
                  </a:cubicBezTo>
                  <a:cubicBezTo>
                    <a:pt x="2098" y="2220"/>
                    <a:pt x="2098" y="2220"/>
                    <a:pt x="2128" y="2189"/>
                  </a:cubicBezTo>
                  <a:lnTo>
                    <a:pt x="2311" y="2129"/>
                  </a:lnTo>
                  <a:lnTo>
                    <a:pt x="2250" y="2007"/>
                  </a:lnTo>
                  <a:lnTo>
                    <a:pt x="2068" y="2098"/>
                  </a:lnTo>
                  <a:lnTo>
                    <a:pt x="2037" y="2098"/>
                  </a:lnTo>
                  <a:cubicBezTo>
                    <a:pt x="2007" y="2098"/>
                    <a:pt x="2037" y="2068"/>
                    <a:pt x="2037" y="2068"/>
                  </a:cubicBezTo>
                  <a:lnTo>
                    <a:pt x="2220" y="1977"/>
                  </a:lnTo>
                  <a:lnTo>
                    <a:pt x="2159" y="1885"/>
                  </a:lnTo>
                  <a:lnTo>
                    <a:pt x="1977" y="1977"/>
                  </a:lnTo>
                  <a:lnTo>
                    <a:pt x="1946" y="1977"/>
                  </a:lnTo>
                  <a:cubicBezTo>
                    <a:pt x="1916" y="1946"/>
                    <a:pt x="1946" y="1946"/>
                    <a:pt x="1946" y="1946"/>
                  </a:cubicBezTo>
                  <a:lnTo>
                    <a:pt x="2128" y="1855"/>
                  </a:lnTo>
                  <a:lnTo>
                    <a:pt x="2068" y="1734"/>
                  </a:lnTo>
                  <a:lnTo>
                    <a:pt x="1855" y="1825"/>
                  </a:lnTo>
                  <a:lnTo>
                    <a:pt x="1825" y="1825"/>
                  </a:lnTo>
                  <a:cubicBezTo>
                    <a:pt x="1825" y="1794"/>
                    <a:pt x="1825" y="1794"/>
                    <a:pt x="1855" y="1794"/>
                  </a:cubicBezTo>
                  <a:lnTo>
                    <a:pt x="2037" y="1703"/>
                  </a:lnTo>
                  <a:lnTo>
                    <a:pt x="1946" y="1582"/>
                  </a:lnTo>
                  <a:lnTo>
                    <a:pt x="1764" y="1673"/>
                  </a:lnTo>
                  <a:lnTo>
                    <a:pt x="1733" y="1673"/>
                  </a:lnTo>
                  <a:cubicBezTo>
                    <a:pt x="1733" y="1673"/>
                    <a:pt x="1733" y="1642"/>
                    <a:pt x="1733" y="1642"/>
                  </a:cubicBezTo>
                  <a:lnTo>
                    <a:pt x="1946" y="1551"/>
                  </a:lnTo>
                  <a:lnTo>
                    <a:pt x="1855" y="1460"/>
                  </a:lnTo>
                  <a:lnTo>
                    <a:pt x="1581" y="1582"/>
                  </a:lnTo>
                  <a:cubicBezTo>
                    <a:pt x="1551" y="1582"/>
                    <a:pt x="1521" y="1582"/>
                    <a:pt x="1521" y="1551"/>
                  </a:cubicBezTo>
                  <a:cubicBezTo>
                    <a:pt x="1490" y="1551"/>
                    <a:pt x="1490" y="1521"/>
                    <a:pt x="1521" y="1490"/>
                  </a:cubicBezTo>
                  <a:lnTo>
                    <a:pt x="1825" y="1369"/>
                  </a:lnTo>
                  <a:lnTo>
                    <a:pt x="1733" y="1247"/>
                  </a:lnTo>
                  <a:lnTo>
                    <a:pt x="1551" y="1338"/>
                  </a:lnTo>
                  <a:lnTo>
                    <a:pt x="1521" y="1338"/>
                  </a:lnTo>
                  <a:cubicBezTo>
                    <a:pt x="1521" y="1338"/>
                    <a:pt x="1521" y="1308"/>
                    <a:pt x="1521" y="1308"/>
                  </a:cubicBezTo>
                  <a:lnTo>
                    <a:pt x="1703" y="1217"/>
                  </a:lnTo>
                  <a:lnTo>
                    <a:pt x="1642" y="1126"/>
                  </a:lnTo>
                  <a:lnTo>
                    <a:pt x="1460" y="1217"/>
                  </a:lnTo>
                  <a:lnTo>
                    <a:pt x="1429" y="1217"/>
                  </a:lnTo>
                  <a:cubicBezTo>
                    <a:pt x="1429" y="1217"/>
                    <a:pt x="1429" y="1186"/>
                    <a:pt x="1429" y="1186"/>
                  </a:cubicBezTo>
                  <a:lnTo>
                    <a:pt x="1612" y="1095"/>
                  </a:lnTo>
                  <a:lnTo>
                    <a:pt x="1551" y="1004"/>
                  </a:lnTo>
                  <a:lnTo>
                    <a:pt x="1369" y="1095"/>
                  </a:lnTo>
                  <a:cubicBezTo>
                    <a:pt x="1369" y="1095"/>
                    <a:pt x="1338" y="1095"/>
                    <a:pt x="1338" y="1065"/>
                  </a:cubicBezTo>
                  <a:cubicBezTo>
                    <a:pt x="1338" y="1065"/>
                    <a:pt x="1338" y="1065"/>
                    <a:pt x="1338" y="1034"/>
                  </a:cubicBezTo>
                  <a:lnTo>
                    <a:pt x="1521" y="974"/>
                  </a:lnTo>
                  <a:lnTo>
                    <a:pt x="1460" y="852"/>
                  </a:lnTo>
                  <a:lnTo>
                    <a:pt x="1277" y="943"/>
                  </a:lnTo>
                  <a:cubicBezTo>
                    <a:pt x="1247" y="943"/>
                    <a:pt x="1247" y="943"/>
                    <a:pt x="1247" y="913"/>
                  </a:cubicBezTo>
                  <a:lnTo>
                    <a:pt x="1429" y="822"/>
                  </a:lnTo>
                  <a:lnTo>
                    <a:pt x="1369" y="700"/>
                  </a:lnTo>
                  <a:lnTo>
                    <a:pt x="1186" y="791"/>
                  </a:lnTo>
                  <a:lnTo>
                    <a:pt x="1156" y="791"/>
                  </a:lnTo>
                  <a:cubicBezTo>
                    <a:pt x="1125" y="761"/>
                    <a:pt x="1125" y="761"/>
                    <a:pt x="1156" y="761"/>
                  </a:cubicBezTo>
                  <a:lnTo>
                    <a:pt x="1338" y="670"/>
                  </a:lnTo>
                  <a:lnTo>
                    <a:pt x="1277" y="548"/>
                  </a:lnTo>
                  <a:lnTo>
                    <a:pt x="973" y="700"/>
                  </a:lnTo>
                  <a:cubicBezTo>
                    <a:pt x="973" y="700"/>
                    <a:pt x="943" y="700"/>
                    <a:pt x="913" y="670"/>
                  </a:cubicBezTo>
                  <a:cubicBezTo>
                    <a:pt x="913" y="639"/>
                    <a:pt x="913" y="609"/>
                    <a:pt x="943" y="609"/>
                  </a:cubicBezTo>
                  <a:lnTo>
                    <a:pt x="1217" y="487"/>
                  </a:lnTo>
                  <a:lnTo>
                    <a:pt x="1156" y="396"/>
                  </a:lnTo>
                  <a:lnTo>
                    <a:pt x="973" y="487"/>
                  </a:lnTo>
                  <a:cubicBezTo>
                    <a:pt x="973" y="487"/>
                    <a:pt x="943" y="487"/>
                    <a:pt x="943" y="457"/>
                  </a:cubicBezTo>
                  <a:lnTo>
                    <a:pt x="1125" y="366"/>
                  </a:lnTo>
                  <a:lnTo>
                    <a:pt x="1065" y="275"/>
                  </a:lnTo>
                  <a:lnTo>
                    <a:pt x="882" y="335"/>
                  </a:lnTo>
                  <a:lnTo>
                    <a:pt x="852" y="335"/>
                  </a:lnTo>
                  <a:cubicBezTo>
                    <a:pt x="852" y="335"/>
                    <a:pt x="852" y="305"/>
                    <a:pt x="852" y="305"/>
                  </a:cubicBezTo>
                  <a:lnTo>
                    <a:pt x="1034" y="214"/>
                  </a:lnTo>
                  <a:lnTo>
                    <a:pt x="973" y="123"/>
                  </a:lnTo>
                  <a:lnTo>
                    <a:pt x="791" y="214"/>
                  </a:lnTo>
                  <a:lnTo>
                    <a:pt x="761" y="214"/>
                  </a:lnTo>
                  <a:cubicBezTo>
                    <a:pt x="761" y="183"/>
                    <a:pt x="761" y="183"/>
                    <a:pt x="761" y="183"/>
                  </a:cubicBezTo>
                  <a:lnTo>
                    <a:pt x="943" y="92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8" name="Google Shape;1338;p52"/>
            <p:cNvSpPr/>
            <p:nvPr/>
          </p:nvSpPr>
          <p:spPr>
            <a:xfrm>
              <a:off x="6658881" y="2670877"/>
              <a:ext cx="19621" cy="12257"/>
            </a:xfrm>
            <a:custGeom>
              <a:avLst/>
              <a:gdLst/>
              <a:ahLst/>
              <a:cxnLst/>
              <a:rect l="l" t="t" r="r" b="b"/>
              <a:pathLst>
                <a:path w="365" h="228" extrusionOk="0">
                  <a:moveTo>
                    <a:pt x="335" y="1"/>
                  </a:moveTo>
                  <a:lnTo>
                    <a:pt x="31" y="153"/>
                  </a:lnTo>
                  <a:cubicBezTo>
                    <a:pt x="31" y="153"/>
                    <a:pt x="0" y="183"/>
                    <a:pt x="31" y="214"/>
                  </a:cubicBezTo>
                  <a:cubicBezTo>
                    <a:pt x="31" y="214"/>
                    <a:pt x="44" y="227"/>
                    <a:pt x="62" y="227"/>
                  </a:cubicBezTo>
                  <a:cubicBezTo>
                    <a:pt x="71" y="227"/>
                    <a:pt x="81" y="224"/>
                    <a:pt x="91" y="214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9" name="Google Shape;1339;p52"/>
            <p:cNvSpPr/>
            <p:nvPr/>
          </p:nvSpPr>
          <p:spPr>
            <a:xfrm>
              <a:off x="6691566" y="2719905"/>
              <a:ext cx="19621" cy="11074"/>
            </a:xfrm>
            <a:custGeom>
              <a:avLst/>
              <a:gdLst/>
              <a:ahLst/>
              <a:cxnLst/>
              <a:rect l="l" t="t" r="r" b="b"/>
              <a:pathLst>
                <a:path w="365" h="206" extrusionOk="0">
                  <a:moveTo>
                    <a:pt x="304" y="1"/>
                  </a:moveTo>
                  <a:lnTo>
                    <a:pt x="31" y="122"/>
                  </a:lnTo>
                  <a:cubicBezTo>
                    <a:pt x="0" y="122"/>
                    <a:pt x="0" y="153"/>
                    <a:pt x="0" y="183"/>
                  </a:cubicBezTo>
                  <a:cubicBezTo>
                    <a:pt x="15" y="198"/>
                    <a:pt x="31" y="206"/>
                    <a:pt x="46" y="206"/>
                  </a:cubicBezTo>
                  <a:cubicBezTo>
                    <a:pt x="61" y="206"/>
                    <a:pt x="76" y="198"/>
                    <a:pt x="91" y="183"/>
                  </a:cubicBezTo>
                  <a:lnTo>
                    <a:pt x="365" y="62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0" name="Google Shape;1340;p52"/>
            <p:cNvSpPr/>
            <p:nvPr/>
          </p:nvSpPr>
          <p:spPr>
            <a:xfrm>
              <a:off x="6722585" y="2767320"/>
              <a:ext cx="19675" cy="11450"/>
            </a:xfrm>
            <a:custGeom>
              <a:avLst/>
              <a:gdLst/>
              <a:ahLst/>
              <a:cxnLst/>
              <a:rect l="l" t="t" r="r" b="b"/>
              <a:pathLst>
                <a:path w="366" h="213" extrusionOk="0">
                  <a:moveTo>
                    <a:pt x="335" y="0"/>
                  </a:moveTo>
                  <a:lnTo>
                    <a:pt x="61" y="122"/>
                  </a:lnTo>
                  <a:cubicBezTo>
                    <a:pt x="31" y="152"/>
                    <a:pt x="1" y="152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61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1" name="Google Shape;1341;p52"/>
            <p:cNvSpPr/>
            <p:nvPr/>
          </p:nvSpPr>
          <p:spPr>
            <a:xfrm>
              <a:off x="6755270" y="2814681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05" y="1"/>
                  </a:moveTo>
                  <a:lnTo>
                    <a:pt x="31" y="122"/>
                  </a:lnTo>
                  <a:cubicBezTo>
                    <a:pt x="1" y="153"/>
                    <a:pt x="1" y="183"/>
                    <a:pt x="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2" name="Google Shape;1342;p52"/>
            <p:cNvSpPr/>
            <p:nvPr/>
          </p:nvSpPr>
          <p:spPr>
            <a:xfrm>
              <a:off x="6786342" y="2863709"/>
              <a:ext cx="19621" cy="10590"/>
            </a:xfrm>
            <a:custGeom>
              <a:avLst/>
              <a:gdLst/>
              <a:ahLst/>
              <a:cxnLst/>
              <a:rect l="l" t="t" r="r" b="b"/>
              <a:pathLst>
                <a:path w="365" h="197" extrusionOk="0">
                  <a:moveTo>
                    <a:pt x="334" y="1"/>
                  </a:moveTo>
                  <a:lnTo>
                    <a:pt x="61" y="122"/>
                  </a:lnTo>
                  <a:cubicBezTo>
                    <a:pt x="31" y="122"/>
                    <a:pt x="0" y="153"/>
                    <a:pt x="31" y="183"/>
                  </a:cubicBezTo>
                  <a:cubicBezTo>
                    <a:pt x="31" y="183"/>
                    <a:pt x="44" y="196"/>
                    <a:pt x="62" y="196"/>
                  </a:cubicBezTo>
                  <a:cubicBezTo>
                    <a:pt x="71" y="196"/>
                    <a:pt x="81" y="193"/>
                    <a:pt x="91" y="183"/>
                  </a:cubicBezTo>
                  <a:lnTo>
                    <a:pt x="365" y="61"/>
                  </a:lnTo>
                  <a:lnTo>
                    <a:pt x="33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3" name="Google Shape;1343;p52"/>
            <p:cNvSpPr/>
            <p:nvPr/>
          </p:nvSpPr>
          <p:spPr>
            <a:xfrm>
              <a:off x="6819028" y="2911124"/>
              <a:ext cx="19621" cy="11450"/>
            </a:xfrm>
            <a:custGeom>
              <a:avLst/>
              <a:gdLst/>
              <a:ahLst/>
              <a:cxnLst/>
              <a:rect l="l" t="t" r="r" b="b"/>
              <a:pathLst>
                <a:path w="365" h="213" extrusionOk="0">
                  <a:moveTo>
                    <a:pt x="304" y="0"/>
                  </a:moveTo>
                  <a:lnTo>
                    <a:pt x="30" y="122"/>
                  </a:lnTo>
                  <a:cubicBezTo>
                    <a:pt x="0" y="122"/>
                    <a:pt x="0" y="152"/>
                    <a:pt x="0" y="182"/>
                  </a:cubicBezTo>
                  <a:cubicBezTo>
                    <a:pt x="30" y="213"/>
                    <a:pt x="61" y="213"/>
                    <a:pt x="91" y="213"/>
                  </a:cubicBezTo>
                  <a:lnTo>
                    <a:pt x="365" y="61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4" name="Google Shape;1344;p52"/>
            <p:cNvSpPr/>
            <p:nvPr/>
          </p:nvSpPr>
          <p:spPr>
            <a:xfrm>
              <a:off x="6850046" y="2958485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35" y="1"/>
                  </a:moveTo>
                  <a:lnTo>
                    <a:pt x="61" y="122"/>
                  </a:lnTo>
                  <a:cubicBezTo>
                    <a:pt x="31" y="153"/>
                    <a:pt x="1" y="183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5" name="Google Shape;1345;p52"/>
            <p:cNvSpPr/>
            <p:nvPr/>
          </p:nvSpPr>
          <p:spPr>
            <a:xfrm>
              <a:off x="6671944" y="268071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6" name="Google Shape;1346;p52"/>
            <p:cNvSpPr/>
            <p:nvPr/>
          </p:nvSpPr>
          <p:spPr>
            <a:xfrm>
              <a:off x="6704629" y="2729742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7" name="Google Shape;1347;p52"/>
            <p:cNvSpPr/>
            <p:nvPr/>
          </p:nvSpPr>
          <p:spPr>
            <a:xfrm>
              <a:off x="6735648" y="277710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8" name="Google Shape;1348;p52"/>
            <p:cNvSpPr/>
            <p:nvPr/>
          </p:nvSpPr>
          <p:spPr>
            <a:xfrm>
              <a:off x="6768333" y="282451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9" name="Google Shape;1349;p52"/>
            <p:cNvSpPr/>
            <p:nvPr/>
          </p:nvSpPr>
          <p:spPr>
            <a:xfrm>
              <a:off x="6799406" y="287349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31" y="123"/>
                    <a:pt x="31" y="123"/>
                    <a:pt x="31" y="123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0" name="Google Shape;1350;p52"/>
            <p:cNvSpPr/>
            <p:nvPr/>
          </p:nvSpPr>
          <p:spPr>
            <a:xfrm>
              <a:off x="6832091" y="292090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1" name="Google Shape;1351;p52"/>
            <p:cNvSpPr/>
            <p:nvPr/>
          </p:nvSpPr>
          <p:spPr>
            <a:xfrm>
              <a:off x="6863110" y="2968269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2" name="Google Shape;1352;p52"/>
            <p:cNvSpPr/>
            <p:nvPr/>
          </p:nvSpPr>
          <p:spPr>
            <a:xfrm>
              <a:off x="6676836" y="2688886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1" y="91"/>
                    <a:pt x="1" y="122"/>
                    <a:pt x="31" y="122"/>
                  </a:cubicBezTo>
                  <a:lnTo>
                    <a:pt x="61" y="122"/>
                  </a:lnTo>
                  <a:lnTo>
                    <a:pt x="244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3" name="Google Shape;1353;p52"/>
            <p:cNvSpPr/>
            <p:nvPr/>
          </p:nvSpPr>
          <p:spPr>
            <a:xfrm>
              <a:off x="6709521" y="2737914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61"/>
                  </a:lnTo>
                  <a:cubicBezTo>
                    <a:pt x="1" y="91"/>
                    <a:pt x="1" y="91"/>
                    <a:pt x="1" y="91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4" name="Google Shape;1354;p52"/>
            <p:cNvSpPr/>
            <p:nvPr/>
          </p:nvSpPr>
          <p:spPr>
            <a:xfrm>
              <a:off x="6740594" y="2785275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0" y="92"/>
                  </a:lnTo>
                  <a:cubicBezTo>
                    <a:pt x="30" y="92"/>
                    <a:pt x="0" y="92"/>
                    <a:pt x="30" y="122"/>
                  </a:cubicBezTo>
                  <a:lnTo>
                    <a:pt x="61" y="122"/>
                  </a:ln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5" name="Google Shape;1355;p52"/>
            <p:cNvSpPr/>
            <p:nvPr/>
          </p:nvSpPr>
          <p:spPr>
            <a:xfrm>
              <a:off x="6773225" y="2832690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4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6" name="Google Shape;1356;p52"/>
            <p:cNvSpPr/>
            <p:nvPr/>
          </p:nvSpPr>
          <p:spPr>
            <a:xfrm>
              <a:off x="6804298" y="2880051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0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4" y="136"/>
                    <a:pt x="51" y="132"/>
                    <a:pt x="61" y="122"/>
                  </a:cubicBezTo>
                  <a:lnTo>
                    <a:pt x="244" y="6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7" name="Google Shape;1357;p52"/>
            <p:cNvSpPr/>
            <p:nvPr/>
          </p:nvSpPr>
          <p:spPr>
            <a:xfrm>
              <a:off x="6836983" y="292907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0" y="61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8" name="Google Shape;1358;p52"/>
            <p:cNvSpPr/>
            <p:nvPr/>
          </p:nvSpPr>
          <p:spPr>
            <a:xfrm>
              <a:off x="6868002" y="2976441"/>
              <a:ext cx="13171" cy="6612"/>
            </a:xfrm>
            <a:custGeom>
              <a:avLst/>
              <a:gdLst/>
              <a:ahLst/>
              <a:cxnLst/>
              <a:rect l="l" t="t" r="r" b="b"/>
              <a:pathLst>
                <a:path w="245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lnTo>
                    <a:pt x="62" y="122"/>
                  </a:lnTo>
                  <a:lnTo>
                    <a:pt x="24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9" name="Google Shape;1359;p52"/>
            <p:cNvSpPr/>
            <p:nvPr/>
          </p:nvSpPr>
          <p:spPr>
            <a:xfrm>
              <a:off x="6683395" y="2697057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0" name="Google Shape;1360;p52"/>
            <p:cNvSpPr/>
            <p:nvPr/>
          </p:nvSpPr>
          <p:spPr>
            <a:xfrm>
              <a:off x="6714413" y="2744419"/>
              <a:ext cx="11504" cy="7311"/>
            </a:xfrm>
            <a:custGeom>
              <a:avLst/>
              <a:gdLst/>
              <a:ahLst/>
              <a:cxnLst/>
              <a:rect l="l" t="t" r="r" b="b"/>
              <a:pathLst>
                <a:path w="21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cubicBezTo>
                    <a:pt x="21" y="122"/>
                    <a:pt x="28" y="136"/>
                    <a:pt x="30" y="136"/>
                  </a:cubicBezTo>
                  <a:cubicBezTo>
                    <a:pt x="31" y="136"/>
                    <a:pt x="31" y="13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1" name="Google Shape;1361;p52"/>
            <p:cNvSpPr/>
            <p:nvPr/>
          </p:nvSpPr>
          <p:spPr>
            <a:xfrm>
              <a:off x="6747099" y="2793446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61"/>
                  </a:lnTo>
                  <a:cubicBezTo>
                    <a:pt x="1" y="92"/>
                    <a:pt x="1" y="92"/>
                    <a:pt x="1" y="92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2" name="Google Shape;1362;p52"/>
            <p:cNvSpPr/>
            <p:nvPr/>
          </p:nvSpPr>
          <p:spPr>
            <a:xfrm>
              <a:off x="6778171" y="2840861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91"/>
                    <a:pt x="0" y="122"/>
                  </a:cubicBezTo>
                  <a:lnTo>
                    <a:pt x="31" y="122"/>
                  </a:ln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3" name="Google Shape;1363;p52"/>
            <p:cNvSpPr/>
            <p:nvPr/>
          </p:nvSpPr>
          <p:spPr>
            <a:xfrm>
              <a:off x="6810856" y="2888223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2" y="1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61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4" name="Google Shape;1364;p52"/>
            <p:cNvSpPr/>
            <p:nvPr/>
          </p:nvSpPr>
          <p:spPr>
            <a:xfrm>
              <a:off x="6841875" y="2935584"/>
              <a:ext cx="13117" cy="8225"/>
            </a:xfrm>
            <a:custGeom>
              <a:avLst/>
              <a:gdLst/>
              <a:ahLst/>
              <a:cxnLst/>
              <a:rect l="l" t="t" r="r" b="b"/>
              <a:pathLst>
                <a:path w="244" h="15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123"/>
                    <a:pt x="1" y="123"/>
                    <a:pt x="1" y="123"/>
                  </a:cubicBezTo>
                  <a:cubicBezTo>
                    <a:pt x="31" y="153"/>
                    <a:pt x="31" y="153"/>
                    <a:pt x="31" y="153"/>
                  </a:cubicBezTo>
                  <a:lnTo>
                    <a:pt x="244" y="62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5" name="Google Shape;1365;p52"/>
            <p:cNvSpPr/>
            <p:nvPr/>
          </p:nvSpPr>
          <p:spPr>
            <a:xfrm>
              <a:off x="6874560" y="2984612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6" name="Google Shape;1366;p52"/>
            <p:cNvSpPr/>
            <p:nvPr/>
          </p:nvSpPr>
          <p:spPr>
            <a:xfrm>
              <a:off x="6688287" y="270522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7" name="Google Shape;1367;p52"/>
            <p:cNvSpPr/>
            <p:nvPr/>
          </p:nvSpPr>
          <p:spPr>
            <a:xfrm>
              <a:off x="6719305" y="2752590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8" name="Google Shape;1368;p52"/>
            <p:cNvSpPr/>
            <p:nvPr/>
          </p:nvSpPr>
          <p:spPr>
            <a:xfrm>
              <a:off x="6751991" y="280000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9" name="Google Shape;1369;p52"/>
            <p:cNvSpPr/>
            <p:nvPr/>
          </p:nvSpPr>
          <p:spPr>
            <a:xfrm>
              <a:off x="6783063" y="2849033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61"/>
                  </a:lnTo>
                  <a:cubicBezTo>
                    <a:pt x="0" y="61"/>
                    <a:pt x="0" y="91"/>
                    <a:pt x="0" y="91"/>
                  </a:cubicBezTo>
                  <a:cubicBezTo>
                    <a:pt x="31" y="91"/>
                    <a:pt x="31" y="122"/>
                    <a:pt x="31" y="122"/>
                  </a:cubicBez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0" name="Google Shape;1370;p52"/>
            <p:cNvSpPr/>
            <p:nvPr/>
          </p:nvSpPr>
          <p:spPr>
            <a:xfrm>
              <a:off x="6815748" y="2896394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1" name="Google Shape;1371;p52"/>
            <p:cNvSpPr/>
            <p:nvPr/>
          </p:nvSpPr>
          <p:spPr>
            <a:xfrm>
              <a:off x="6846767" y="2943755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3"/>
                  </a:cubicBezTo>
                  <a:lnTo>
                    <a:pt x="31" y="123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2" name="Google Shape;1372;p52"/>
            <p:cNvSpPr/>
            <p:nvPr/>
          </p:nvSpPr>
          <p:spPr>
            <a:xfrm>
              <a:off x="6691566" y="271173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31" y="92"/>
                  </a:cubicBezTo>
                  <a:cubicBezTo>
                    <a:pt x="31" y="122"/>
                    <a:pt x="31" y="122"/>
                    <a:pt x="61" y="122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3" name="Google Shape;1373;p52"/>
            <p:cNvSpPr/>
            <p:nvPr/>
          </p:nvSpPr>
          <p:spPr>
            <a:xfrm>
              <a:off x="6652322" y="265130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91"/>
                    <a:pt x="1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4" name="Google Shape;1374;p52"/>
            <p:cNvSpPr/>
            <p:nvPr/>
          </p:nvSpPr>
          <p:spPr>
            <a:xfrm>
              <a:off x="6657214" y="26578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5" name="Google Shape;1375;p52"/>
            <p:cNvSpPr/>
            <p:nvPr/>
          </p:nvSpPr>
          <p:spPr>
            <a:xfrm>
              <a:off x="6662160" y="2664372"/>
              <a:ext cx="11450" cy="7795"/>
            </a:xfrm>
            <a:custGeom>
              <a:avLst/>
              <a:gdLst/>
              <a:ahLst/>
              <a:cxnLst/>
              <a:rect l="l" t="t" r="r" b="b"/>
              <a:pathLst>
                <a:path w="213" h="145" extrusionOk="0">
                  <a:moveTo>
                    <a:pt x="182" y="0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cubicBezTo>
                    <a:pt x="0" y="137"/>
                    <a:pt x="0" y="145"/>
                    <a:pt x="4" y="145"/>
                  </a:cubicBezTo>
                  <a:cubicBezTo>
                    <a:pt x="8" y="145"/>
                    <a:pt x="15" y="137"/>
                    <a:pt x="30" y="122"/>
                  </a:cubicBezTo>
                  <a:lnTo>
                    <a:pt x="213" y="6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6" name="Google Shape;1376;p52"/>
            <p:cNvSpPr/>
            <p:nvPr/>
          </p:nvSpPr>
          <p:spPr>
            <a:xfrm>
              <a:off x="6724251" y="275914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2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3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7" name="Google Shape;1377;p52"/>
            <p:cNvSpPr/>
            <p:nvPr/>
          </p:nvSpPr>
          <p:spPr>
            <a:xfrm>
              <a:off x="6755270" y="2806510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5" y="136"/>
                    <a:pt x="51" y="132"/>
                    <a:pt x="61" y="122"/>
                  </a:cubicBez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8" name="Google Shape;1378;p52"/>
            <p:cNvSpPr/>
            <p:nvPr/>
          </p:nvSpPr>
          <p:spPr>
            <a:xfrm>
              <a:off x="6787955" y="2855538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3" y="1"/>
                  </a:moveTo>
                  <a:lnTo>
                    <a:pt x="1" y="92"/>
                  </a:ln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9" name="Google Shape;1379;p52"/>
            <p:cNvSpPr/>
            <p:nvPr/>
          </p:nvSpPr>
          <p:spPr>
            <a:xfrm>
              <a:off x="6819028" y="2902953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0" y="91"/>
                  </a:lnTo>
                  <a:cubicBezTo>
                    <a:pt x="30" y="91"/>
                    <a:pt x="0" y="91"/>
                    <a:pt x="30" y="122"/>
                  </a:cubicBezTo>
                  <a:lnTo>
                    <a:pt x="61" y="122"/>
                  </a:lnTo>
                  <a:lnTo>
                    <a:pt x="24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0" name="Google Shape;1380;p52"/>
            <p:cNvSpPr/>
            <p:nvPr/>
          </p:nvSpPr>
          <p:spPr>
            <a:xfrm>
              <a:off x="6851659" y="29503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1" name="Google Shape;1381;p52"/>
            <p:cNvSpPr/>
            <p:nvPr/>
          </p:nvSpPr>
          <p:spPr>
            <a:xfrm>
              <a:off x="7268342" y="2902953"/>
              <a:ext cx="18063" cy="22901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244" y="0"/>
                  </a:moveTo>
                  <a:cubicBezTo>
                    <a:pt x="153" y="122"/>
                    <a:pt x="31" y="243"/>
                    <a:pt x="1" y="426"/>
                  </a:cubicBezTo>
                  <a:cubicBezTo>
                    <a:pt x="153" y="426"/>
                    <a:pt x="274" y="395"/>
                    <a:pt x="305" y="334"/>
                  </a:cubicBezTo>
                  <a:cubicBezTo>
                    <a:pt x="335" y="274"/>
                    <a:pt x="305" y="152"/>
                    <a:pt x="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2" name="Google Shape;1382;p52"/>
            <p:cNvSpPr/>
            <p:nvPr/>
          </p:nvSpPr>
          <p:spPr>
            <a:xfrm>
              <a:off x="7070618" y="2777104"/>
              <a:ext cx="170035" cy="147134"/>
            </a:xfrm>
            <a:custGeom>
              <a:avLst/>
              <a:gdLst/>
              <a:ahLst/>
              <a:cxnLst/>
              <a:rect l="l" t="t" r="r" b="b"/>
              <a:pathLst>
                <a:path w="3163" h="2737" extrusionOk="0">
                  <a:moveTo>
                    <a:pt x="487" y="1"/>
                  </a:moveTo>
                  <a:lnTo>
                    <a:pt x="1" y="821"/>
                  </a:lnTo>
                  <a:lnTo>
                    <a:pt x="3071" y="2706"/>
                  </a:lnTo>
                  <a:cubicBezTo>
                    <a:pt x="3071" y="2706"/>
                    <a:pt x="3071" y="2706"/>
                    <a:pt x="3101" y="2736"/>
                  </a:cubicBezTo>
                  <a:cubicBezTo>
                    <a:pt x="3132" y="2675"/>
                    <a:pt x="3162" y="2645"/>
                    <a:pt x="3162" y="2615"/>
                  </a:cubicBezTo>
                  <a:cubicBezTo>
                    <a:pt x="2372" y="2159"/>
                    <a:pt x="1308" y="1581"/>
                    <a:pt x="700" y="852"/>
                  </a:cubicBezTo>
                  <a:cubicBezTo>
                    <a:pt x="518" y="609"/>
                    <a:pt x="548" y="335"/>
                    <a:pt x="639" y="92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3" name="Google Shape;1383;p52"/>
            <p:cNvSpPr/>
            <p:nvPr/>
          </p:nvSpPr>
          <p:spPr>
            <a:xfrm>
              <a:off x="7098411" y="2781996"/>
              <a:ext cx="165089" cy="135684"/>
            </a:xfrm>
            <a:custGeom>
              <a:avLst/>
              <a:gdLst/>
              <a:ahLst/>
              <a:cxnLst/>
              <a:rect l="l" t="t" r="r" b="b"/>
              <a:pathLst>
                <a:path w="3071" h="2524" extrusionOk="0">
                  <a:moveTo>
                    <a:pt x="122" y="1"/>
                  </a:moveTo>
                  <a:lnTo>
                    <a:pt x="122" y="1"/>
                  </a:lnTo>
                  <a:cubicBezTo>
                    <a:pt x="31" y="244"/>
                    <a:pt x="1" y="518"/>
                    <a:pt x="183" y="761"/>
                  </a:cubicBezTo>
                  <a:cubicBezTo>
                    <a:pt x="791" y="1490"/>
                    <a:pt x="1855" y="2098"/>
                    <a:pt x="2676" y="2524"/>
                  </a:cubicBezTo>
                  <a:cubicBezTo>
                    <a:pt x="2736" y="2463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6"/>
                    <a:pt x="3010" y="1825"/>
                    <a:pt x="3071" y="1794"/>
                  </a:cubicBezTo>
                  <a:lnTo>
                    <a:pt x="122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4" name="Google Shape;1384;p52"/>
            <p:cNvSpPr/>
            <p:nvPr/>
          </p:nvSpPr>
          <p:spPr>
            <a:xfrm>
              <a:off x="7237323" y="2917629"/>
              <a:ext cx="18009" cy="8225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2" y="1"/>
                  </a:moveTo>
                  <a:cubicBezTo>
                    <a:pt x="61" y="31"/>
                    <a:pt x="31" y="61"/>
                    <a:pt x="0" y="122"/>
                  </a:cubicBezTo>
                  <a:cubicBezTo>
                    <a:pt x="61" y="122"/>
                    <a:pt x="183" y="122"/>
                    <a:pt x="335" y="153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5" name="Google Shape;1385;p52"/>
            <p:cNvSpPr/>
            <p:nvPr/>
          </p:nvSpPr>
          <p:spPr>
            <a:xfrm>
              <a:off x="7240602" y="2878439"/>
              <a:ext cx="40856" cy="47414"/>
            </a:xfrm>
            <a:custGeom>
              <a:avLst/>
              <a:gdLst/>
              <a:ahLst/>
              <a:cxnLst/>
              <a:rect l="l" t="t" r="r" b="b"/>
              <a:pathLst>
                <a:path w="760" h="882" extrusionOk="0">
                  <a:moveTo>
                    <a:pt x="426" y="0"/>
                  </a:moveTo>
                  <a:cubicBezTo>
                    <a:pt x="365" y="31"/>
                    <a:pt x="304" y="122"/>
                    <a:pt x="365" y="243"/>
                  </a:cubicBezTo>
                  <a:cubicBezTo>
                    <a:pt x="365" y="243"/>
                    <a:pt x="0" y="334"/>
                    <a:pt x="152" y="638"/>
                  </a:cubicBezTo>
                  <a:cubicBezTo>
                    <a:pt x="152" y="638"/>
                    <a:pt x="91" y="669"/>
                    <a:pt x="31" y="730"/>
                  </a:cubicBezTo>
                  <a:lnTo>
                    <a:pt x="274" y="882"/>
                  </a:lnTo>
                  <a:lnTo>
                    <a:pt x="517" y="882"/>
                  </a:lnTo>
                  <a:cubicBezTo>
                    <a:pt x="547" y="699"/>
                    <a:pt x="669" y="547"/>
                    <a:pt x="760" y="456"/>
                  </a:cubicBezTo>
                  <a:cubicBezTo>
                    <a:pt x="699" y="334"/>
                    <a:pt x="486" y="31"/>
                    <a:pt x="426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6" name="Google Shape;1386;p52"/>
            <p:cNvSpPr/>
            <p:nvPr/>
          </p:nvSpPr>
          <p:spPr>
            <a:xfrm>
              <a:off x="7046158" y="2785275"/>
              <a:ext cx="27793" cy="33437"/>
            </a:xfrm>
            <a:custGeom>
              <a:avLst/>
              <a:gdLst/>
              <a:ahLst/>
              <a:cxnLst/>
              <a:rect l="l" t="t" r="r" b="b"/>
              <a:pathLst>
                <a:path w="517" h="622" extrusionOk="0">
                  <a:moveTo>
                    <a:pt x="213" y="1"/>
                  </a:moveTo>
                  <a:lnTo>
                    <a:pt x="91" y="183"/>
                  </a:lnTo>
                  <a:cubicBezTo>
                    <a:pt x="91" y="213"/>
                    <a:pt x="0" y="396"/>
                    <a:pt x="122" y="457"/>
                  </a:cubicBezTo>
                  <a:lnTo>
                    <a:pt x="334" y="609"/>
                  </a:lnTo>
                  <a:cubicBezTo>
                    <a:pt x="343" y="617"/>
                    <a:pt x="352" y="621"/>
                    <a:pt x="361" y="621"/>
                  </a:cubicBezTo>
                  <a:cubicBezTo>
                    <a:pt x="383" y="621"/>
                    <a:pt x="404" y="600"/>
                    <a:pt x="426" y="578"/>
                  </a:cubicBezTo>
                  <a:lnTo>
                    <a:pt x="517" y="457"/>
                  </a:lnTo>
                  <a:cubicBezTo>
                    <a:pt x="334" y="335"/>
                    <a:pt x="243" y="183"/>
                    <a:pt x="213" y="1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7" name="Google Shape;1387;p52"/>
            <p:cNvSpPr/>
            <p:nvPr/>
          </p:nvSpPr>
          <p:spPr>
            <a:xfrm>
              <a:off x="7057554" y="2764793"/>
              <a:ext cx="36018" cy="45049"/>
            </a:xfrm>
            <a:custGeom>
              <a:avLst/>
              <a:gdLst/>
              <a:ahLst/>
              <a:cxnLst/>
              <a:rect l="l" t="t" r="r" b="b"/>
              <a:pathLst>
                <a:path w="670" h="838" extrusionOk="0">
                  <a:moveTo>
                    <a:pt x="341" y="0"/>
                  </a:moveTo>
                  <a:cubicBezTo>
                    <a:pt x="262" y="0"/>
                    <a:pt x="177" y="89"/>
                    <a:pt x="153" y="138"/>
                  </a:cubicBezTo>
                  <a:lnTo>
                    <a:pt x="31" y="351"/>
                  </a:lnTo>
                  <a:lnTo>
                    <a:pt x="1" y="351"/>
                  </a:lnTo>
                  <a:lnTo>
                    <a:pt x="1" y="382"/>
                  </a:lnTo>
                  <a:cubicBezTo>
                    <a:pt x="31" y="564"/>
                    <a:pt x="122" y="716"/>
                    <a:pt x="305" y="838"/>
                  </a:cubicBezTo>
                  <a:lnTo>
                    <a:pt x="396" y="625"/>
                  </a:lnTo>
                  <a:lnTo>
                    <a:pt x="426" y="564"/>
                  </a:lnTo>
                  <a:lnTo>
                    <a:pt x="639" y="260"/>
                  </a:lnTo>
                  <a:cubicBezTo>
                    <a:pt x="670" y="199"/>
                    <a:pt x="670" y="169"/>
                    <a:pt x="639" y="138"/>
                  </a:cubicBezTo>
                  <a:lnTo>
                    <a:pt x="396" y="17"/>
                  </a:lnTo>
                  <a:cubicBezTo>
                    <a:pt x="379" y="5"/>
                    <a:pt x="360" y="0"/>
                    <a:pt x="34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8" name="Google Shape;1388;p52"/>
            <p:cNvSpPr/>
            <p:nvPr/>
          </p:nvSpPr>
          <p:spPr>
            <a:xfrm>
              <a:off x="7064113" y="2806510"/>
              <a:ext cx="13117" cy="14783"/>
            </a:xfrm>
            <a:custGeom>
              <a:avLst/>
              <a:gdLst/>
              <a:ahLst/>
              <a:cxnLst/>
              <a:rect l="l" t="t" r="r" b="b"/>
              <a:pathLst>
                <a:path w="244" h="275" extrusionOk="0">
                  <a:moveTo>
                    <a:pt x="122" y="1"/>
                  </a:moveTo>
                  <a:lnTo>
                    <a:pt x="0" y="214"/>
                  </a:lnTo>
                  <a:lnTo>
                    <a:pt x="122" y="274"/>
                  </a:lnTo>
                  <a:lnTo>
                    <a:pt x="244" y="92"/>
                  </a:lnTo>
                  <a:cubicBezTo>
                    <a:pt x="183" y="62"/>
                    <a:pt x="152" y="31"/>
                    <a:pt x="122" y="1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9" name="Google Shape;1389;p52"/>
            <p:cNvSpPr/>
            <p:nvPr/>
          </p:nvSpPr>
          <p:spPr>
            <a:xfrm>
              <a:off x="7070618" y="2772212"/>
              <a:ext cx="27846" cy="39243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6" y="0"/>
                  </a:moveTo>
                  <a:lnTo>
                    <a:pt x="1" y="639"/>
                  </a:lnTo>
                  <a:cubicBezTo>
                    <a:pt x="31" y="669"/>
                    <a:pt x="62" y="700"/>
                    <a:pt x="123" y="730"/>
                  </a:cubicBezTo>
                  <a:lnTo>
                    <a:pt x="518" y="92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0" name="Google Shape;1390;p52"/>
            <p:cNvSpPr/>
            <p:nvPr/>
          </p:nvSpPr>
          <p:spPr>
            <a:xfrm>
              <a:off x="6711134" y="2399665"/>
              <a:ext cx="297440" cy="267175"/>
            </a:xfrm>
            <a:custGeom>
              <a:avLst/>
              <a:gdLst/>
              <a:ahLst/>
              <a:cxnLst/>
              <a:rect l="l" t="t" r="r" b="b"/>
              <a:pathLst>
                <a:path w="5533" h="4970" extrusionOk="0">
                  <a:moveTo>
                    <a:pt x="882" y="0"/>
                  </a:moveTo>
                  <a:cubicBezTo>
                    <a:pt x="366" y="1581"/>
                    <a:pt x="1" y="2918"/>
                    <a:pt x="1" y="3374"/>
                  </a:cubicBezTo>
                  <a:cubicBezTo>
                    <a:pt x="38" y="4262"/>
                    <a:pt x="1223" y="4970"/>
                    <a:pt x="2523" y="4970"/>
                  </a:cubicBezTo>
                  <a:cubicBezTo>
                    <a:pt x="3358" y="4970"/>
                    <a:pt x="4240" y="4677"/>
                    <a:pt x="4895" y="3952"/>
                  </a:cubicBezTo>
                  <a:cubicBezTo>
                    <a:pt x="5168" y="3648"/>
                    <a:pt x="5381" y="3131"/>
                    <a:pt x="5533" y="2493"/>
                  </a:cubicBezTo>
                  <a:cubicBezTo>
                    <a:pt x="3800" y="1946"/>
                    <a:pt x="2189" y="1125"/>
                    <a:pt x="88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1" name="Google Shape;1391;p52"/>
            <p:cNvSpPr/>
            <p:nvPr/>
          </p:nvSpPr>
          <p:spPr>
            <a:xfrm>
              <a:off x="6758549" y="1786817"/>
              <a:ext cx="294161" cy="746853"/>
            </a:xfrm>
            <a:custGeom>
              <a:avLst/>
              <a:gdLst/>
              <a:ahLst/>
              <a:cxnLst/>
              <a:rect l="l" t="t" r="r" b="b"/>
              <a:pathLst>
                <a:path w="5472" h="13893" extrusionOk="0">
                  <a:moveTo>
                    <a:pt x="1500" y="1"/>
                  </a:moveTo>
                  <a:cubicBezTo>
                    <a:pt x="1487" y="1"/>
                    <a:pt x="1483" y="29"/>
                    <a:pt x="1490" y="93"/>
                  </a:cubicBezTo>
                  <a:cubicBezTo>
                    <a:pt x="1490" y="93"/>
                    <a:pt x="1277" y="2616"/>
                    <a:pt x="2766" y="3710"/>
                  </a:cubicBezTo>
                  <a:cubicBezTo>
                    <a:pt x="2766" y="3710"/>
                    <a:pt x="1095" y="8118"/>
                    <a:pt x="0" y="11400"/>
                  </a:cubicBezTo>
                  <a:cubicBezTo>
                    <a:pt x="1307" y="12525"/>
                    <a:pt x="2918" y="13346"/>
                    <a:pt x="4651" y="13893"/>
                  </a:cubicBezTo>
                  <a:cubicBezTo>
                    <a:pt x="5472" y="10580"/>
                    <a:pt x="5046" y="3832"/>
                    <a:pt x="5046" y="3832"/>
                  </a:cubicBezTo>
                  <a:cubicBezTo>
                    <a:pt x="5046" y="3832"/>
                    <a:pt x="4621" y="1400"/>
                    <a:pt x="3891" y="1279"/>
                  </a:cubicBezTo>
                  <a:cubicBezTo>
                    <a:pt x="3833" y="1269"/>
                    <a:pt x="3781" y="1264"/>
                    <a:pt x="3734" y="1264"/>
                  </a:cubicBezTo>
                  <a:cubicBezTo>
                    <a:pt x="3199" y="1264"/>
                    <a:pt x="3405" y="1856"/>
                    <a:pt x="3405" y="1856"/>
                  </a:cubicBezTo>
                  <a:cubicBezTo>
                    <a:pt x="3405" y="1856"/>
                    <a:pt x="2626" y="326"/>
                    <a:pt x="2319" y="326"/>
                  </a:cubicBezTo>
                  <a:cubicBezTo>
                    <a:pt x="2305" y="326"/>
                    <a:pt x="2292" y="330"/>
                    <a:pt x="2280" y="336"/>
                  </a:cubicBezTo>
                  <a:cubicBezTo>
                    <a:pt x="2007" y="488"/>
                    <a:pt x="2189" y="1613"/>
                    <a:pt x="2189" y="1613"/>
                  </a:cubicBezTo>
                  <a:cubicBezTo>
                    <a:pt x="2189" y="1613"/>
                    <a:pt x="1596" y="1"/>
                    <a:pt x="150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2" name="Google Shape;1392;p52"/>
            <p:cNvSpPr/>
            <p:nvPr/>
          </p:nvSpPr>
          <p:spPr>
            <a:xfrm>
              <a:off x="7724268" y="2412728"/>
              <a:ext cx="268035" cy="222287"/>
            </a:xfrm>
            <a:custGeom>
              <a:avLst/>
              <a:gdLst/>
              <a:ahLst/>
              <a:cxnLst/>
              <a:rect l="l" t="t" r="r" b="b"/>
              <a:pathLst>
                <a:path w="4986" h="4135" extrusionOk="0">
                  <a:moveTo>
                    <a:pt x="3587" y="0"/>
                  </a:moveTo>
                  <a:cubicBezTo>
                    <a:pt x="2584" y="973"/>
                    <a:pt x="0" y="2402"/>
                    <a:pt x="0" y="2402"/>
                  </a:cubicBezTo>
                  <a:cubicBezTo>
                    <a:pt x="0" y="2402"/>
                    <a:pt x="0" y="3101"/>
                    <a:pt x="183" y="4134"/>
                  </a:cubicBezTo>
                  <a:cubicBezTo>
                    <a:pt x="1824" y="3678"/>
                    <a:pt x="3374" y="2888"/>
                    <a:pt x="4985" y="2645"/>
                  </a:cubicBezTo>
                  <a:cubicBezTo>
                    <a:pt x="4468" y="1247"/>
                    <a:pt x="3587" y="0"/>
                    <a:pt x="358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3" name="Google Shape;1393;p52"/>
            <p:cNvSpPr/>
            <p:nvPr/>
          </p:nvSpPr>
          <p:spPr>
            <a:xfrm>
              <a:off x="7268342" y="2710121"/>
              <a:ext cx="764808" cy="162831"/>
            </a:xfrm>
            <a:custGeom>
              <a:avLst/>
              <a:gdLst/>
              <a:ahLst/>
              <a:cxnLst/>
              <a:rect l="l" t="t" r="r" b="b"/>
              <a:pathLst>
                <a:path w="14227" h="3029" extrusionOk="0">
                  <a:moveTo>
                    <a:pt x="1" y="2645"/>
                  </a:moveTo>
                  <a:cubicBezTo>
                    <a:pt x="4" y="2645"/>
                    <a:pt x="7" y="2645"/>
                    <a:pt x="10" y="2646"/>
                  </a:cubicBezTo>
                  <a:lnTo>
                    <a:pt x="10" y="2646"/>
                  </a:lnTo>
                  <a:cubicBezTo>
                    <a:pt x="7" y="2645"/>
                    <a:pt x="4" y="2645"/>
                    <a:pt x="1" y="2645"/>
                  </a:cubicBezTo>
                  <a:close/>
                  <a:moveTo>
                    <a:pt x="14196" y="0"/>
                  </a:moveTo>
                  <a:cubicBezTo>
                    <a:pt x="10818" y="1948"/>
                    <a:pt x="6781" y="2776"/>
                    <a:pt x="2781" y="2776"/>
                  </a:cubicBezTo>
                  <a:cubicBezTo>
                    <a:pt x="1852" y="2776"/>
                    <a:pt x="926" y="2731"/>
                    <a:pt x="10" y="2646"/>
                  </a:cubicBezTo>
                  <a:lnTo>
                    <a:pt x="10" y="2646"/>
                  </a:lnTo>
                  <a:cubicBezTo>
                    <a:pt x="37" y="2651"/>
                    <a:pt x="65" y="2678"/>
                    <a:pt x="92" y="2706"/>
                  </a:cubicBezTo>
                  <a:cubicBezTo>
                    <a:pt x="484" y="2883"/>
                    <a:pt x="2545" y="3028"/>
                    <a:pt x="4958" y="3028"/>
                  </a:cubicBezTo>
                  <a:cubicBezTo>
                    <a:pt x="8343" y="3028"/>
                    <a:pt x="12422" y="2742"/>
                    <a:pt x="13557" y="1855"/>
                  </a:cubicBezTo>
                  <a:cubicBezTo>
                    <a:pt x="14074" y="1459"/>
                    <a:pt x="14226" y="791"/>
                    <a:pt x="14196" y="0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4" name="Google Shape;1394;p52"/>
            <p:cNvSpPr/>
            <p:nvPr/>
          </p:nvSpPr>
          <p:spPr>
            <a:xfrm>
              <a:off x="7213293" y="2554866"/>
              <a:ext cx="818189" cy="304375"/>
            </a:xfrm>
            <a:custGeom>
              <a:avLst/>
              <a:gdLst/>
              <a:ahLst/>
              <a:cxnLst/>
              <a:rect l="l" t="t" r="r" b="b"/>
              <a:pathLst>
                <a:path w="15220" h="5662" extrusionOk="0">
                  <a:moveTo>
                    <a:pt x="14490" y="1"/>
                  </a:moveTo>
                  <a:cubicBezTo>
                    <a:pt x="12879" y="244"/>
                    <a:pt x="11299" y="1034"/>
                    <a:pt x="9688" y="1521"/>
                  </a:cubicBezTo>
                  <a:cubicBezTo>
                    <a:pt x="9688" y="1551"/>
                    <a:pt x="9688" y="1612"/>
                    <a:pt x="9688" y="1673"/>
                  </a:cubicBezTo>
                  <a:cubicBezTo>
                    <a:pt x="9701" y="2084"/>
                    <a:pt x="8573" y="2200"/>
                    <a:pt x="7297" y="2200"/>
                  </a:cubicBezTo>
                  <a:cubicBezTo>
                    <a:pt x="5651" y="2200"/>
                    <a:pt x="3760" y="2007"/>
                    <a:pt x="3760" y="2007"/>
                  </a:cubicBezTo>
                  <a:cubicBezTo>
                    <a:pt x="3760" y="2007"/>
                    <a:pt x="3396" y="1399"/>
                    <a:pt x="2514" y="1004"/>
                  </a:cubicBezTo>
                  <a:cubicBezTo>
                    <a:pt x="2420" y="965"/>
                    <a:pt x="2344" y="947"/>
                    <a:pt x="2283" y="947"/>
                  </a:cubicBezTo>
                  <a:cubicBezTo>
                    <a:pt x="1775" y="947"/>
                    <a:pt x="2332" y="2159"/>
                    <a:pt x="2332" y="2159"/>
                  </a:cubicBezTo>
                  <a:cubicBezTo>
                    <a:pt x="2332" y="2159"/>
                    <a:pt x="2314" y="2159"/>
                    <a:pt x="2282" y="2159"/>
                  </a:cubicBezTo>
                  <a:cubicBezTo>
                    <a:pt x="1941" y="2159"/>
                    <a:pt x="1" y="2184"/>
                    <a:pt x="417" y="2767"/>
                  </a:cubicBezTo>
                  <a:cubicBezTo>
                    <a:pt x="805" y="3350"/>
                    <a:pt x="1574" y="3375"/>
                    <a:pt x="1705" y="3375"/>
                  </a:cubicBezTo>
                  <a:cubicBezTo>
                    <a:pt x="1717" y="3375"/>
                    <a:pt x="1724" y="3375"/>
                    <a:pt x="1724" y="3375"/>
                  </a:cubicBezTo>
                  <a:lnTo>
                    <a:pt x="1724" y="3375"/>
                  </a:lnTo>
                  <a:cubicBezTo>
                    <a:pt x="1724" y="3375"/>
                    <a:pt x="143" y="3800"/>
                    <a:pt x="508" y="4195"/>
                  </a:cubicBezTo>
                  <a:cubicBezTo>
                    <a:pt x="903" y="4560"/>
                    <a:pt x="1663" y="4743"/>
                    <a:pt x="1663" y="4743"/>
                  </a:cubicBezTo>
                  <a:cubicBezTo>
                    <a:pt x="1663" y="4743"/>
                    <a:pt x="265" y="5107"/>
                    <a:pt x="1025" y="5533"/>
                  </a:cubicBezTo>
                  <a:cubicBezTo>
                    <a:pt x="1928" y="5617"/>
                    <a:pt x="2840" y="5661"/>
                    <a:pt x="3754" y="5661"/>
                  </a:cubicBezTo>
                  <a:cubicBezTo>
                    <a:pt x="7763" y="5661"/>
                    <a:pt x="11804" y="4819"/>
                    <a:pt x="15220" y="2888"/>
                  </a:cubicBezTo>
                  <a:cubicBezTo>
                    <a:pt x="15159" y="1977"/>
                    <a:pt x="14855" y="913"/>
                    <a:pt x="1449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95" name="Google Shape;1395;p52"/>
          <p:cNvGrpSpPr/>
          <p:nvPr/>
        </p:nvGrpSpPr>
        <p:grpSpPr>
          <a:xfrm>
            <a:off x="-1600" y="6196368"/>
            <a:ext cx="12192383" cy="661651"/>
            <a:chOff x="6554556" y="4848176"/>
            <a:chExt cx="7127825" cy="496238"/>
          </a:xfrm>
        </p:grpSpPr>
        <p:sp>
          <p:nvSpPr>
            <p:cNvPr id="1396" name="Google Shape;1396;p52"/>
            <p:cNvSpPr/>
            <p:nvPr/>
          </p:nvSpPr>
          <p:spPr>
            <a:xfrm>
              <a:off x="6554556" y="4848176"/>
              <a:ext cx="7127825" cy="404993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7" name="Google Shape;1397;p52"/>
            <p:cNvSpPr/>
            <p:nvPr/>
          </p:nvSpPr>
          <p:spPr>
            <a:xfrm>
              <a:off x="6554556" y="4943339"/>
              <a:ext cx="7127825" cy="401075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98" name="Google Shape;1398;p52"/>
          <p:cNvSpPr txBox="1">
            <a:spLocks noGrp="1"/>
          </p:cNvSpPr>
          <p:nvPr>
            <p:ph type="subTitle" idx="1"/>
          </p:nvPr>
        </p:nvSpPr>
        <p:spPr>
          <a:xfrm>
            <a:off x="2008662" y="1980908"/>
            <a:ext cx="3713107" cy="72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-US" sz="2000" dirty="0" smtClean="0"/>
              <a:t>NGALENTONGKEUN KALIMAH</a:t>
            </a:r>
            <a:endParaRPr sz="2000" dirty="0"/>
          </a:p>
        </p:txBody>
      </p:sp>
      <p:sp>
        <p:nvSpPr>
          <p:cNvPr id="1414" name="Google Shape;1414;p52">
            <a:hlinkClick r:id="" action="ppaction://noaction"/>
          </p:cNvPr>
          <p:cNvSpPr/>
          <p:nvPr/>
        </p:nvSpPr>
        <p:spPr>
          <a:xfrm>
            <a:off x="961200" y="2052824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333" b="1">
                <a:latin typeface="Lato"/>
                <a:ea typeface="Lato"/>
                <a:cs typeface="Lato"/>
                <a:sym typeface="Lato"/>
              </a:rPr>
              <a:t>1</a:t>
            </a:r>
            <a:endParaRPr sz="3333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5" name="Google Shape;1415;p52">
            <a:hlinkClick r:id="" action="ppaction://noaction"/>
          </p:cNvPr>
          <p:cNvSpPr/>
          <p:nvPr/>
        </p:nvSpPr>
        <p:spPr>
          <a:xfrm>
            <a:off x="961200" y="2943706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333" b="1">
                <a:latin typeface="Lato"/>
                <a:ea typeface="Lato"/>
                <a:cs typeface="Lato"/>
                <a:sym typeface="Lato"/>
              </a:rPr>
              <a:t>2</a:t>
            </a:r>
            <a:endParaRPr sz="3333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6" name="Google Shape;1416;p52">
            <a:hlinkClick r:id="" action="ppaction://noaction"/>
          </p:cNvPr>
          <p:cNvSpPr/>
          <p:nvPr/>
        </p:nvSpPr>
        <p:spPr>
          <a:xfrm>
            <a:off x="961200" y="3767366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333" b="1">
                <a:latin typeface="Lato"/>
                <a:ea typeface="Lato"/>
                <a:cs typeface="Lato"/>
                <a:sym typeface="Lato"/>
              </a:rPr>
              <a:t>3</a:t>
            </a:r>
            <a:endParaRPr sz="3333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7" name="Google Shape;1417;p52">
            <a:hlinkClick r:id="" action="ppaction://noaction"/>
          </p:cNvPr>
          <p:cNvSpPr/>
          <p:nvPr/>
        </p:nvSpPr>
        <p:spPr>
          <a:xfrm>
            <a:off x="961200" y="4691108"/>
            <a:ext cx="700000" cy="666800"/>
          </a:xfrm>
          <a:prstGeom prst="roundRect">
            <a:avLst>
              <a:gd name="adj" fmla="val 30219"/>
            </a:avLst>
          </a:prstGeom>
          <a:solidFill>
            <a:schemeClr val="lt1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333" b="1">
                <a:latin typeface="Lato"/>
                <a:ea typeface="Lato"/>
                <a:cs typeface="Lato"/>
                <a:sym typeface="Lato"/>
              </a:rPr>
              <a:t>4</a:t>
            </a:r>
            <a:endParaRPr sz="3333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18" name="Google Shape;1418;p52">
            <a:hlinkClick r:id="rId3" action="ppaction://hlinksldjump"/>
          </p:cNvPr>
          <p:cNvSpPr/>
          <p:nvPr/>
        </p:nvSpPr>
        <p:spPr>
          <a:xfrm>
            <a:off x="435442" y="741916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86" name="Google Shape;1398;p52"/>
          <p:cNvSpPr txBox="1">
            <a:spLocks/>
          </p:cNvSpPr>
          <p:nvPr/>
        </p:nvSpPr>
        <p:spPr>
          <a:xfrm>
            <a:off x="2008217" y="2859001"/>
            <a:ext cx="3713107" cy="72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None/>
              <a:defRPr sz="3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dirty="0" smtClean="0"/>
              <a:t>NGAPALKEUN HARTI KECAP</a:t>
            </a:r>
            <a:endParaRPr lang="en-US" sz="2000" dirty="0"/>
          </a:p>
        </p:txBody>
      </p:sp>
      <p:sp>
        <p:nvSpPr>
          <p:cNvPr id="187" name="Google Shape;1398;p52"/>
          <p:cNvSpPr txBox="1">
            <a:spLocks/>
          </p:cNvSpPr>
          <p:nvPr/>
        </p:nvSpPr>
        <p:spPr>
          <a:xfrm>
            <a:off x="2043065" y="3741114"/>
            <a:ext cx="3713107" cy="728000"/>
          </a:xfrm>
          <a:prstGeom prst="rect">
            <a:avLst/>
          </a:prstGeom>
          <a:solidFill>
            <a:srgbClr val="E77FD8"/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None/>
              <a:defRPr sz="3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dirty="0" smtClean="0"/>
              <a:t>SORA SASATOAN</a:t>
            </a:r>
            <a:endParaRPr lang="en-US" sz="2000" dirty="0"/>
          </a:p>
        </p:txBody>
      </p:sp>
      <p:sp>
        <p:nvSpPr>
          <p:cNvPr id="188" name="Google Shape;1398;p52"/>
          <p:cNvSpPr txBox="1">
            <a:spLocks/>
          </p:cNvSpPr>
          <p:nvPr/>
        </p:nvSpPr>
        <p:spPr>
          <a:xfrm>
            <a:off x="2043549" y="4660508"/>
            <a:ext cx="3713107" cy="72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anose="020B0604020202020204" pitchFamily="34" charset="0"/>
              <a:buNone/>
              <a:defRPr sz="3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000" dirty="0" smtClean="0"/>
              <a:t>NGALARAPKEUN RARANGK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ÉN HAREUP -di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821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Ngapalkeun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ecap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487" y="2162033"/>
            <a:ext cx="682580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Ragrag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jatuh (murag)</a:t>
            </a:r>
            <a:endParaRPr lang="en-ID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3487" y="3404154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Beuheung	</a:t>
            </a:r>
            <a:r>
              <a:rPr lang="en-US" sz="2800" b="1" dirty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leher</a:t>
            </a:r>
            <a:endParaRPr lang="en-ID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73487" y="4779779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Disadana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bunyinya, suaranya</a:t>
            </a:r>
            <a:endParaRPr lang="en-ID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868" y="3027900"/>
            <a:ext cx="1644203" cy="2527962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flipV="1">
            <a:off x="7830355" y="3528811"/>
            <a:ext cx="1972614" cy="13695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08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Ngapalkeun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ecap</a:t>
            </a:r>
            <a:endParaRPr lang="en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9200" y="2184094"/>
            <a:ext cx="682580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Deudeuh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menyayangkan</a:t>
            </a:r>
            <a:r>
              <a:rPr lang="id-ID" sz="2800" b="1" dirty="0" smtClean="0"/>
              <a:t> </a:t>
            </a:r>
            <a:endParaRPr lang="en-ID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29200" y="3047965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Kag</a:t>
            </a:r>
            <a:r>
              <a:rPr lang="id-ID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id-ID" sz="2800" b="1" dirty="0" smtClean="0"/>
              <a:t>l</a:t>
            </a:r>
            <a:r>
              <a:rPr lang="id-ID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id-ID" sz="2800" b="1" dirty="0" smtClean="0"/>
              <a:t>ng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terlindas</a:t>
            </a:r>
            <a:endParaRPr lang="en-ID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029200" y="4867500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Sajodo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sejodoh</a:t>
            </a:r>
            <a:r>
              <a:rPr lang="en-US" sz="2800" dirty="0" smtClean="0"/>
              <a:t> (</a:t>
            </a:r>
            <a:r>
              <a:rPr lang="en-US" sz="2800" dirty="0" err="1" smtClean="0"/>
              <a:t>sepasang</a:t>
            </a:r>
            <a:r>
              <a:rPr lang="en-US" sz="2800" dirty="0" smtClean="0"/>
              <a:t>)</a:t>
            </a:r>
            <a:endParaRPr lang="en-ID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957732"/>
            <a:ext cx="699322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Dipasihan	</a:t>
            </a:r>
            <a:r>
              <a:rPr lang="en-US" sz="2800" b="1" dirty="0" smtClean="0"/>
              <a:t>:</a:t>
            </a:r>
            <a:r>
              <a:rPr lang="id-ID" sz="2800" b="1" dirty="0" smtClean="0"/>
              <a:t> </a:t>
            </a:r>
            <a:r>
              <a:rPr lang="id-ID" sz="2800" dirty="0" smtClean="0"/>
              <a:t>dikasih (dib</a:t>
            </a:r>
            <a:r>
              <a:rPr 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id-ID" sz="2800" dirty="0" smtClean="0"/>
              <a:t>r</a:t>
            </a:r>
            <a:r>
              <a:rPr 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id-ID" sz="2800" dirty="0" smtClean="0"/>
              <a:t>)</a:t>
            </a:r>
            <a:endParaRPr lang="en-ID" sz="2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51" y="3571185"/>
            <a:ext cx="2466975" cy="1847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4215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230450" y="1751527"/>
            <a:ext cx="5731099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ngalentongkeun</a:t>
            </a:r>
            <a:r>
              <a:rPr lang="en-US" sz="2800" dirty="0" smtClean="0"/>
              <a:t> </a:t>
            </a:r>
            <a:r>
              <a:rPr lang="en-US" sz="2800" dirty="0" err="1" smtClean="0"/>
              <a:t>kalimah</a:t>
            </a:r>
            <a:r>
              <a:rPr lang="en-US" sz="2800" dirty="0" smtClean="0"/>
              <a:t> </a:t>
            </a:r>
            <a:r>
              <a:rPr lang="en-US" sz="2800" dirty="0" err="1" smtClean="0"/>
              <a:t>anu</a:t>
            </a:r>
            <a:r>
              <a:rPr lang="en-US" sz="2800" dirty="0" smtClean="0"/>
              <a:t> </a:t>
            </a:r>
            <a:r>
              <a:rPr lang="en-US" sz="2800" dirty="0" err="1" smtClean="0"/>
              <a:t>bener</a:t>
            </a:r>
            <a:r>
              <a:rPr lang="en-US" sz="2800" dirty="0" smtClean="0"/>
              <a:t>. </a:t>
            </a:r>
            <a:r>
              <a:rPr lang="en-US" sz="2800" dirty="0" err="1" smtClean="0"/>
              <a:t>Tuluy</a:t>
            </a:r>
            <a:r>
              <a:rPr lang="en-US" sz="2800" dirty="0" smtClean="0"/>
              <a:t> </a:t>
            </a:r>
            <a:r>
              <a:rPr lang="en-US" sz="2800" dirty="0" err="1" smtClean="0"/>
              <a:t>damel</a:t>
            </a:r>
            <a:r>
              <a:rPr lang="en-US" sz="2800" dirty="0" smtClean="0"/>
              <a:t> video </a:t>
            </a:r>
            <a:r>
              <a:rPr lang="en-US" sz="2800" dirty="0" err="1" smtClean="0"/>
              <a:t>ngalentongkeun</a:t>
            </a:r>
            <a:r>
              <a:rPr lang="en-US" sz="2800" dirty="0" smtClean="0"/>
              <a:t> </a:t>
            </a:r>
            <a:r>
              <a:rPr lang="en-US" sz="2800" dirty="0" err="1" smtClean="0"/>
              <a:t>kalimah</a:t>
            </a:r>
            <a:r>
              <a:rPr lang="en-US" sz="2800" dirty="0" smtClean="0"/>
              <a:t> </a:t>
            </a:r>
            <a:r>
              <a:rPr lang="en-US" sz="2800" dirty="0" err="1" smtClean="0"/>
              <a:t>anu</a:t>
            </a:r>
            <a:r>
              <a:rPr lang="en-US" sz="2800" dirty="0" smtClean="0"/>
              <a:t> </a:t>
            </a:r>
            <a:r>
              <a:rPr lang="en-US" sz="2800" dirty="0" err="1" smtClean="0"/>
              <a:t>aya</a:t>
            </a:r>
            <a:r>
              <a:rPr lang="en-US" sz="2800" dirty="0" smtClean="0"/>
              <a:t> </a:t>
            </a:r>
            <a:r>
              <a:rPr lang="en-US" sz="2800" dirty="0" err="1" smtClean="0"/>
              <a:t>dina</a:t>
            </a:r>
            <a:r>
              <a:rPr lang="en-US" sz="2800" dirty="0" smtClean="0"/>
              <a:t> </a:t>
            </a:r>
            <a:r>
              <a:rPr lang="en-US" sz="2800" dirty="0" err="1" smtClean="0"/>
              <a:t>rangkuman</a:t>
            </a:r>
            <a:r>
              <a:rPr lang="en-US" sz="2800" dirty="0" smtClean="0"/>
              <a:t> minimal 3 </a:t>
            </a:r>
            <a:r>
              <a:rPr lang="en-US" sz="2800" dirty="0" err="1" smtClean="0"/>
              <a:t>kalimah</a:t>
            </a:r>
            <a:r>
              <a:rPr lang="en-US" sz="2800" dirty="0" smtClean="0"/>
              <a:t>!</a:t>
            </a:r>
          </a:p>
          <a:p>
            <a:endParaRPr lang="en-US" sz="2800" dirty="0"/>
          </a:p>
          <a:p>
            <a:r>
              <a:rPr lang="en-US" sz="2800" dirty="0" smtClean="0"/>
              <a:t>(</a:t>
            </a:r>
            <a:r>
              <a:rPr lang="en-US" sz="2800" dirty="0" err="1" smtClean="0"/>
              <a:t>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i="1" dirty="0" err="1" smtClean="0"/>
              <a:t>ngalentongkeun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kalimah</a:t>
            </a:r>
            <a:r>
              <a:rPr lang="en-US" sz="2800" i="1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benar</a:t>
            </a:r>
            <a:r>
              <a:rPr lang="en-US" sz="2800" dirty="0" smtClean="0"/>
              <a:t>. </a:t>
            </a:r>
            <a:r>
              <a:rPr lang="en-US" sz="2800" dirty="0" err="1" smtClean="0"/>
              <a:t>Selanjutnya</a:t>
            </a:r>
            <a:r>
              <a:rPr lang="en-US" sz="2800" dirty="0" smtClean="0"/>
              <a:t> </a:t>
            </a:r>
            <a:r>
              <a:rPr lang="en-US" sz="2800" dirty="0" err="1" smtClean="0"/>
              <a:t>buat</a:t>
            </a:r>
            <a:r>
              <a:rPr lang="en-US" sz="2800" dirty="0" smtClean="0"/>
              <a:t> video </a:t>
            </a:r>
            <a:r>
              <a:rPr lang="en-US" sz="2800" i="1" dirty="0" err="1" smtClean="0"/>
              <a:t>ngalentongkeun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kalimah</a:t>
            </a:r>
            <a:r>
              <a:rPr lang="en-US" sz="2800" i="1" dirty="0" smtClean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ada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rangkuman</a:t>
            </a:r>
            <a:r>
              <a:rPr lang="en-US" sz="2800" dirty="0" smtClean="0"/>
              <a:t> minimal 3 </a:t>
            </a:r>
            <a:r>
              <a:rPr lang="en-US" sz="2800" dirty="0" err="1" smtClean="0"/>
              <a:t>kalimat</a:t>
            </a:r>
            <a:r>
              <a:rPr lang="en-US" sz="2800" dirty="0" smtClean="0"/>
              <a:t>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694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9" name="Google Shape;4499;p81"/>
          <p:cNvGrpSpPr/>
          <p:nvPr/>
        </p:nvGrpSpPr>
        <p:grpSpPr>
          <a:xfrm>
            <a:off x="1378040" y="823147"/>
            <a:ext cx="9092484" cy="4998104"/>
            <a:chOff x="5484769" y="1845146"/>
            <a:chExt cx="2934132" cy="2568869"/>
          </a:xfrm>
        </p:grpSpPr>
        <p:grpSp>
          <p:nvGrpSpPr>
            <p:cNvPr id="4500" name="Google Shape;4500;p81"/>
            <p:cNvGrpSpPr/>
            <p:nvPr/>
          </p:nvGrpSpPr>
          <p:grpSpPr>
            <a:xfrm>
              <a:off x="6111302" y="1846743"/>
              <a:ext cx="930848" cy="1083507"/>
              <a:chOff x="6111302" y="1846743"/>
              <a:chExt cx="930848" cy="1083507"/>
            </a:xfrm>
          </p:grpSpPr>
          <p:sp>
            <p:nvSpPr>
              <p:cNvPr id="4501" name="Google Shape;4501;p81"/>
              <p:cNvSpPr/>
              <p:nvPr/>
            </p:nvSpPr>
            <p:spPr>
              <a:xfrm>
                <a:off x="6441029" y="2352987"/>
                <a:ext cx="97579" cy="9754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3922" extrusionOk="0">
                    <a:moveTo>
                      <a:pt x="1976" y="1"/>
                    </a:moveTo>
                    <a:cubicBezTo>
                      <a:pt x="882" y="1"/>
                      <a:pt x="0" y="882"/>
                      <a:pt x="0" y="1976"/>
                    </a:cubicBezTo>
                    <a:cubicBezTo>
                      <a:pt x="0" y="3040"/>
                      <a:pt x="882" y="3922"/>
                      <a:pt x="1976" y="3922"/>
                    </a:cubicBezTo>
                    <a:cubicBezTo>
                      <a:pt x="3040" y="3922"/>
                      <a:pt x="3921" y="3040"/>
                      <a:pt x="3921" y="1976"/>
                    </a:cubicBezTo>
                    <a:cubicBezTo>
                      <a:pt x="3921" y="882"/>
                      <a:pt x="3040" y="1"/>
                      <a:pt x="197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2" name="Google Shape;4502;p81"/>
              <p:cNvSpPr/>
              <p:nvPr/>
            </p:nvSpPr>
            <p:spPr>
              <a:xfrm>
                <a:off x="6799269" y="2369974"/>
                <a:ext cx="10424" cy="10442"/>
              </a:xfrm>
              <a:custGeom>
                <a:avLst/>
                <a:gdLst/>
                <a:ahLst/>
                <a:cxnLst/>
                <a:rect l="l" t="t" r="r" b="b"/>
                <a:pathLst>
                  <a:path w="578" h="579" extrusionOk="0">
                    <a:moveTo>
                      <a:pt x="304" y="1"/>
                    </a:moveTo>
                    <a:cubicBezTo>
                      <a:pt x="152" y="1"/>
                      <a:pt x="0" y="123"/>
                      <a:pt x="0" y="275"/>
                    </a:cubicBezTo>
                    <a:cubicBezTo>
                      <a:pt x="0" y="426"/>
                      <a:pt x="152" y="578"/>
                      <a:pt x="304" y="578"/>
                    </a:cubicBezTo>
                    <a:cubicBezTo>
                      <a:pt x="456" y="578"/>
                      <a:pt x="578" y="426"/>
                      <a:pt x="578" y="275"/>
                    </a:cubicBezTo>
                    <a:cubicBezTo>
                      <a:pt x="578" y="123"/>
                      <a:pt x="456" y="1"/>
                      <a:pt x="304" y="1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3" name="Google Shape;4503;p81"/>
              <p:cNvSpPr/>
              <p:nvPr/>
            </p:nvSpPr>
            <p:spPr>
              <a:xfrm>
                <a:off x="6111302" y="1962912"/>
                <a:ext cx="930848" cy="854408"/>
              </a:xfrm>
              <a:custGeom>
                <a:avLst/>
                <a:gdLst/>
                <a:ahLst/>
                <a:cxnLst/>
                <a:rect l="l" t="t" r="r" b="b"/>
                <a:pathLst>
                  <a:path w="52039" h="47375" extrusionOk="0">
                    <a:moveTo>
                      <a:pt x="27239" y="1"/>
                    </a:moveTo>
                    <a:cubicBezTo>
                      <a:pt x="13033" y="1"/>
                      <a:pt x="12952" y="14022"/>
                      <a:pt x="12463" y="16554"/>
                    </a:cubicBezTo>
                    <a:cubicBezTo>
                      <a:pt x="11886" y="19563"/>
                      <a:pt x="7478" y="20839"/>
                      <a:pt x="6110" y="23575"/>
                    </a:cubicBezTo>
                    <a:cubicBezTo>
                      <a:pt x="5138" y="25551"/>
                      <a:pt x="5928" y="27283"/>
                      <a:pt x="5958" y="29320"/>
                    </a:cubicBezTo>
                    <a:cubicBezTo>
                      <a:pt x="5989" y="30809"/>
                      <a:pt x="5867" y="32329"/>
                      <a:pt x="5624" y="33818"/>
                    </a:cubicBezTo>
                    <a:cubicBezTo>
                      <a:pt x="5320" y="35916"/>
                      <a:pt x="4773" y="39198"/>
                      <a:pt x="2767" y="40475"/>
                    </a:cubicBezTo>
                    <a:cubicBezTo>
                      <a:pt x="1" y="42207"/>
                      <a:pt x="214" y="46493"/>
                      <a:pt x="214" y="46493"/>
                    </a:cubicBezTo>
                    <a:lnTo>
                      <a:pt x="1338" y="47375"/>
                    </a:lnTo>
                    <a:cubicBezTo>
                      <a:pt x="1551" y="45825"/>
                      <a:pt x="2189" y="44335"/>
                      <a:pt x="3192" y="43150"/>
                    </a:cubicBezTo>
                    <a:cubicBezTo>
                      <a:pt x="3983" y="42207"/>
                      <a:pt x="5016" y="41448"/>
                      <a:pt x="5958" y="40657"/>
                    </a:cubicBezTo>
                    <a:cubicBezTo>
                      <a:pt x="7934" y="38986"/>
                      <a:pt x="9849" y="36858"/>
                      <a:pt x="10001" y="34244"/>
                    </a:cubicBezTo>
                    <a:cubicBezTo>
                      <a:pt x="10153" y="32238"/>
                      <a:pt x="9180" y="30292"/>
                      <a:pt x="8937" y="28286"/>
                    </a:cubicBezTo>
                    <a:cubicBezTo>
                      <a:pt x="8724" y="26584"/>
                      <a:pt x="9059" y="24821"/>
                      <a:pt x="9849" y="23301"/>
                    </a:cubicBezTo>
                    <a:cubicBezTo>
                      <a:pt x="10183" y="22663"/>
                      <a:pt x="10609" y="22055"/>
                      <a:pt x="11186" y="21630"/>
                    </a:cubicBezTo>
                    <a:cubicBezTo>
                      <a:pt x="12372" y="20718"/>
                      <a:pt x="14074" y="20596"/>
                      <a:pt x="15229" y="19624"/>
                    </a:cubicBezTo>
                    <a:cubicBezTo>
                      <a:pt x="15867" y="19046"/>
                      <a:pt x="16384" y="18165"/>
                      <a:pt x="17235" y="17982"/>
                    </a:cubicBezTo>
                    <a:cubicBezTo>
                      <a:pt x="17356" y="17958"/>
                      <a:pt x="17474" y="17949"/>
                      <a:pt x="17591" y="17949"/>
                    </a:cubicBezTo>
                    <a:cubicBezTo>
                      <a:pt x="17918" y="17949"/>
                      <a:pt x="18237" y="18021"/>
                      <a:pt x="18573" y="18043"/>
                    </a:cubicBezTo>
                    <a:cubicBezTo>
                      <a:pt x="18661" y="18051"/>
                      <a:pt x="18751" y="18055"/>
                      <a:pt x="18840" y="18055"/>
                    </a:cubicBezTo>
                    <a:cubicBezTo>
                      <a:pt x="20062" y="18055"/>
                      <a:pt x="21287" y="17294"/>
                      <a:pt x="21825" y="16189"/>
                    </a:cubicBezTo>
                    <a:cubicBezTo>
                      <a:pt x="21947" y="15885"/>
                      <a:pt x="22068" y="15581"/>
                      <a:pt x="22251" y="15368"/>
                    </a:cubicBezTo>
                    <a:cubicBezTo>
                      <a:pt x="22433" y="15186"/>
                      <a:pt x="22676" y="15034"/>
                      <a:pt x="22889" y="14943"/>
                    </a:cubicBezTo>
                    <a:cubicBezTo>
                      <a:pt x="24618" y="14088"/>
                      <a:pt x="26524" y="13898"/>
                      <a:pt x="28461" y="13898"/>
                    </a:cubicBezTo>
                    <a:cubicBezTo>
                      <a:pt x="29623" y="13898"/>
                      <a:pt x="30796" y="13966"/>
                      <a:pt x="31947" y="14000"/>
                    </a:cubicBezTo>
                    <a:cubicBezTo>
                      <a:pt x="32755" y="14021"/>
                      <a:pt x="33557" y="14033"/>
                      <a:pt x="34355" y="14033"/>
                    </a:cubicBezTo>
                    <a:cubicBezTo>
                      <a:pt x="37159" y="14033"/>
                      <a:pt x="39915" y="13876"/>
                      <a:pt x="42707" y="13332"/>
                    </a:cubicBezTo>
                    <a:lnTo>
                      <a:pt x="42707" y="13332"/>
                    </a:lnTo>
                    <a:cubicBezTo>
                      <a:pt x="42190" y="18499"/>
                      <a:pt x="43467" y="23818"/>
                      <a:pt x="46263" y="28195"/>
                    </a:cubicBezTo>
                    <a:cubicBezTo>
                      <a:pt x="47236" y="29715"/>
                      <a:pt x="48360" y="31083"/>
                      <a:pt x="49151" y="32694"/>
                    </a:cubicBezTo>
                    <a:cubicBezTo>
                      <a:pt x="50336" y="35065"/>
                      <a:pt x="50701" y="37709"/>
                      <a:pt x="50853" y="40384"/>
                    </a:cubicBezTo>
                    <a:lnTo>
                      <a:pt x="50914" y="40384"/>
                    </a:lnTo>
                    <a:cubicBezTo>
                      <a:pt x="50914" y="40384"/>
                      <a:pt x="52038" y="37618"/>
                      <a:pt x="50914" y="34244"/>
                    </a:cubicBezTo>
                    <a:cubicBezTo>
                      <a:pt x="50063" y="31721"/>
                      <a:pt x="48543" y="29411"/>
                      <a:pt x="47479" y="26949"/>
                    </a:cubicBezTo>
                    <a:cubicBezTo>
                      <a:pt x="46415" y="24517"/>
                      <a:pt x="46810" y="22207"/>
                      <a:pt x="46689" y="19624"/>
                    </a:cubicBezTo>
                    <a:cubicBezTo>
                      <a:pt x="46537" y="16918"/>
                      <a:pt x="46050" y="14213"/>
                      <a:pt x="45108" y="11690"/>
                    </a:cubicBezTo>
                    <a:cubicBezTo>
                      <a:pt x="44409" y="9897"/>
                      <a:pt x="43497" y="8134"/>
                      <a:pt x="42646" y="6402"/>
                    </a:cubicBezTo>
                    <a:cubicBezTo>
                      <a:pt x="41825" y="4791"/>
                      <a:pt x="40883" y="3240"/>
                      <a:pt x="39394" y="2177"/>
                    </a:cubicBezTo>
                    <a:cubicBezTo>
                      <a:pt x="37722" y="961"/>
                      <a:pt x="35685" y="353"/>
                      <a:pt x="33649" y="140"/>
                    </a:cubicBezTo>
                    <a:cubicBezTo>
                      <a:pt x="33379" y="108"/>
                      <a:pt x="33107" y="96"/>
                      <a:pt x="32833" y="96"/>
                    </a:cubicBezTo>
                    <a:cubicBezTo>
                      <a:pt x="32085" y="96"/>
                      <a:pt x="31327" y="184"/>
                      <a:pt x="30590" y="184"/>
                    </a:cubicBezTo>
                    <a:cubicBezTo>
                      <a:pt x="30319" y="184"/>
                      <a:pt x="30052" y="172"/>
                      <a:pt x="29789" y="140"/>
                    </a:cubicBezTo>
                    <a:cubicBezTo>
                      <a:pt x="28892" y="46"/>
                      <a:pt x="28043" y="1"/>
                      <a:pt x="27239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4" name="Google Shape;4504;p81"/>
              <p:cNvSpPr/>
              <p:nvPr/>
            </p:nvSpPr>
            <p:spPr>
              <a:xfrm>
                <a:off x="6133218" y="2203331"/>
                <a:ext cx="893562" cy="726919"/>
              </a:xfrm>
              <a:custGeom>
                <a:avLst/>
                <a:gdLst/>
                <a:ahLst/>
                <a:cxnLst/>
                <a:rect l="l" t="t" r="r" b="b"/>
                <a:pathLst>
                  <a:path w="49546" h="40306" extrusionOk="0">
                    <a:moveTo>
                      <a:pt x="41369" y="1"/>
                    </a:moveTo>
                    <a:lnTo>
                      <a:pt x="41369" y="1"/>
                    </a:lnTo>
                    <a:cubicBezTo>
                      <a:pt x="38516" y="533"/>
                      <a:pt x="35702" y="699"/>
                      <a:pt x="32834" y="699"/>
                    </a:cubicBezTo>
                    <a:cubicBezTo>
                      <a:pt x="32096" y="699"/>
                      <a:pt x="31355" y="688"/>
                      <a:pt x="30609" y="669"/>
                    </a:cubicBezTo>
                    <a:cubicBezTo>
                      <a:pt x="29458" y="635"/>
                      <a:pt x="28285" y="567"/>
                      <a:pt x="27123" y="567"/>
                    </a:cubicBezTo>
                    <a:cubicBezTo>
                      <a:pt x="25186" y="567"/>
                      <a:pt x="23280" y="757"/>
                      <a:pt x="21551" y="1612"/>
                    </a:cubicBezTo>
                    <a:cubicBezTo>
                      <a:pt x="21338" y="1703"/>
                      <a:pt x="21095" y="1855"/>
                      <a:pt x="20943" y="2037"/>
                    </a:cubicBezTo>
                    <a:cubicBezTo>
                      <a:pt x="20730" y="2280"/>
                      <a:pt x="20639" y="2554"/>
                      <a:pt x="20487" y="2858"/>
                    </a:cubicBezTo>
                    <a:cubicBezTo>
                      <a:pt x="19949" y="3963"/>
                      <a:pt x="18750" y="4724"/>
                      <a:pt x="17507" y="4724"/>
                    </a:cubicBezTo>
                    <a:cubicBezTo>
                      <a:pt x="17416" y="4724"/>
                      <a:pt x="17326" y="4720"/>
                      <a:pt x="17235" y="4712"/>
                    </a:cubicBezTo>
                    <a:cubicBezTo>
                      <a:pt x="16899" y="4690"/>
                      <a:pt x="16580" y="4618"/>
                      <a:pt x="16253" y="4618"/>
                    </a:cubicBezTo>
                    <a:cubicBezTo>
                      <a:pt x="16136" y="4618"/>
                      <a:pt x="16018" y="4627"/>
                      <a:pt x="15897" y="4651"/>
                    </a:cubicBezTo>
                    <a:cubicBezTo>
                      <a:pt x="15046" y="4834"/>
                      <a:pt x="14560" y="5715"/>
                      <a:pt x="13891" y="6293"/>
                    </a:cubicBezTo>
                    <a:cubicBezTo>
                      <a:pt x="12736" y="7265"/>
                      <a:pt x="11034" y="7387"/>
                      <a:pt x="9848" y="8299"/>
                    </a:cubicBezTo>
                    <a:cubicBezTo>
                      <a:pt x="9271" y="8724"/>
                      <a:pt x="8845" y="9332"/>
                      <a:pt x="8511" y="9970"/>
                    </a:cubicBezTo>
                    <a:cubicBezTo>
                      <a:pt x="7721" y="11490"/>
                      <a:pt x="7386" y="13253"/>
                      <a:pt x="7599" y="14955"/>
                    </a:cubicBezTo>
                    <a:cubicBezTo>
                      <a:pt x="7842" y="16961"/>
                      <a:pt x="8815" y="18907"/>
                      <a:pt x="8663" y="20913"/>
                    </a:cubicBezTo>
                    <a:cubicBezTo>
                      <a:pt x="8511" y="23496"/>
                      <a:pt x="6596" y="25655"/>
                      <a:pt x="4620" y="27296"/>
                    </a:cubicBezTo>
                    <a:cubicBezTo>
                      <a:pt x="3678" y="28117"/>
                      <a:pt x="2675" y="28876"/>
                      <a:pt x="1854" y="29819"/>
                    </a:cubicBezTo>
                    <a:cubicBezTo>
                      <a:pt x="851" y="31004"/>
                      <a:pt x="213" y="32494"/>
                      <a:pt x="0" y="34044"/>
                    </a:cubicBezTo>
                    <a:lnTo>
                      <a:pt x="1034" y="34834"/>
                    </a:lnTo>
                    <a:cubicBezTo>
                      <a:pt x="1490" y="33618"/>
                      <a:pt x="2280" y="32098"/>
                      <a:pt x="3769" y="31004"/>
                    </a:cubicBezTo>
                    <a:lnTo>
                      <a:pt x="3769" y="31004"/>
                    </a:lnTo>
                    <a:cubicBezTo>
                      <a:pt x="3009" y="32190"/>
                      <a:pt x="2645" y="34287"/>
                      <a:pt x="2493" y="35959"/>
                    </a:cubicBezTo>
                    <a:lnTo>
                      <a:pt x="8086" y="40305"/>
                    </a:lnTo>
                    <a:lnTo>
                      <a:pt x="33466" y="31521"/>
                    </a:lnTo>
                    <a:lnTo>
                      <a:pt x="43375" y="28755"/>
                    </a:lnTo>
                    <a:cubicBezTo>
                      <a:pt x="44287" y="26901"/>
                      <a:pt x="45411" y="24226"/>
                      <a:pt x="45259" y="22220"/>
                    </a:cubicBezTo>
                    <a:lnTo>
                      <a:pt x="45259" y="22220"/>
                    </a:lnTo>
                    <a:cubicBezTo>
                      <a:pt x="45837" y="24560"/>
                      <a:pt x="46293" y="26475"/>
                      <a:pt x="46627" y="27843"/>
                    </a:cubicBezTo>
                    <a:lnTo>
                      <a:pt x="49545" y="27053"/>
                    </a:lnTo>
                    <a:cubicBezTo>
                      <a:pt x="49363" y="24378"/>
                      <a:pt x="48998" y="21703"/>
                      <a:pt x="47813" y="19332"/>
                    </a:cubicBezTo>
                    <a:cubicBezTo>
                      <a:pt x="47022" y="17752"/>
                      <a:pt x="45898" y="16384"/>
                      <a:pt x="44925" y="14864"/>
                    </a:cubicBezTo>
                    <a:cubicBezTo>
                      <a:pt x="42129" y="10518"/>
                      <a:pt x="40852" y="5168"/>
                      <a:pt x="41369" y="1"/>
                    </a:cubicBezTo>
                    <a:close/>
                  </a:path>
                </a:pathLst>
              </a:custGeom>
              <a:solidFill>
                <a:srgbClr val="BE554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5" name="Google Shape;4505;p81"/>
              <p:cNvSpPr/>
              <p:nvPr/>
            </p:nvSpPr>
            <p:spPr>
              <a:xfrm>
                <a:off x="6862301" y="2286779"/>
                <a:ext cx="122404" cy="118941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6595" extrusionOk="0">
                    <a:moveTo>
                      <a:pt x="3038" y="0"/>
                    </a:moveTo>
                    <a:cubicBezTo>
                      <a:pt x="1419" y="0"/>
                      <a:pt x="1" y="1696"/>
                      <a:pt x="1" y="1696"/>
                    </a:cubicBezTo>
                    <a:lnTo>
                      <a:pt x="1" y="6468"/>
                    </a:lnTo>
                    <a:cubicBezTo>
                      <a:pt x="387" y="6555"/>
                      <a:pt x="764" y="6595"/>
                      <a:pt x="1126" y="6595"/>
                    </a:cubicBezTo>
                    <a:cubicBezTo>
                      <a:pt x="4582" y="6595"/>
                      <a:pt x="6787" y="2936"/>
                      <a:pt x="4833" y="845"/>
                    </a:cubicBezTo>
                    <a:cubicBezTo>
                      <a:pt x="4248" y="227"/>
                      <a:pt x="3630" y="0"/>
                      <a:pt x="3038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6" name="Google Shape;4506;p81"/>
              <p:cNvSpPr/>
              <p:nvPr/>
            </p:nvSpPr>
            <p:spPr>
              <a:xfrm>
                <a:off x="6408396" y="2009274"/>
                <a:ext cx="276477" cy="286720"/>
              </a:xfrm>
              <a:custGeom>
                <a:avLst/>
                <a:gdLst/>
                <a:ahLst/>
                <a:cxnLst/>
                <a:rect l="l" t="t" r="r" b="b"/>
                <a:pathLst>
                  <a:path w="15330" h="15898" extrusionOk="0">
                    <a:moveTo>
                      <a:pt x="6202" y="1"/>
                    </a:moveTo>
                    <a:cubicBezTo>
                      <a:pt x="2797" y="1"/>
                      <a:pt x="1" y="2797"/>
                      <a:pt x="1" y="6201"/>
                    </a:cubicBezTo>
                    <a:lnTo>
                      <a:pt x="1" y="15898"/>
                    </a:lnTo>
                    <a:cubicBezTo>
                      <a:pt x="2645" y="14712"/>
                      <a:pt x="7995" y="12189"/>
                      <a:pt x="8937" y="7387"/>
                    </a:cubicBezTo>
                    <a:cubicBezTo>
                      <a:pt x="9092" y="8622"/>
                      <a:pt x="9654" y="9245"/>
                      <a:pt x="10165" y="9245"/>
                    </a:cubicBezTo>
                    <a:cubicBezTo>
                      <a:pt x="10661" y="9245"/>
                      <a:pt x="11110" y="8660"/>
                      <a:pt x="11095" y="7478"/>
                    </a:cubicBezTo>
                    <a:lnTo>
                      <a:pt x="11095" y="7478"/>
                    </a:lnTo>
                    <a:cubicBezTo>
                      <a:pt x="11430" y="8366"/>
                      <a:pt x="11870" y="8761"/>
                      <a:pt x="12323" y="8761"/>
                    </a:cubicBezTo>
                    <a:cubicBezTo>
                      <a:pt x="13760" y="8761"/>
                      <a:pt x="15330" y="4785"/>
                      <a:pt x="14105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7" name="Google Shape;4507;p81"/>
              <p:cNvSpPr/>
              <p:nvPr/>
            </p:nvSpPr>
            <p:spPr>
              <a:xfrm>
                <a:off x="6680310" y="2009274"/>
                <a:ext cx="190774" cy="199557"/>
              </a:xfrm>
              <a:custGeom>
                <a:avLst/>
                <a:gdLst/>
                <a:ahLst/>
                <a:cxnLst/>
                <a:rect l="l" t="t" r="r" b="b"/>
                <a:pathLst>
                  <a:path w="10578" h="11065" extrusionOk="0">
                    <a:moveTo>
                      <a:pt x="0" y="1"/>
                    </a:moveTo>
                    <a:cubicBezTo>
                      <a:pt x="882" y="2645"/>
                      <a:pt x="3769" y="9393"/>
                      <a:pt x="10578" y="11065"/>
                    </a:cubicBezTo>
                    <a:lnTo>
                      <a:pt x="10578" y="6201"/>
                    </a:lnTo>
                    <a:cubicBezTo>
                      <a:pt x="10578" y="2797"/>
                      <a:pt x="7781" y="1"/>
                      <a:pt x="4347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8" name="Google Shape;4508;p81"/>
              <p:cNvSpPr/>
              <p:nvPr/>
            </p:nvSpPr>
            <p:spPr>
              <a:xfrm>
                <a:off x="6584364" y="1846743"/>
                <a:ext cx="145290" cy="146661"/>
              </a:xfrm>
              <a:custGeom>
                <a:avLst/>
                <a:gdLst/>
                <a:ahLst/>
                <a:cxnLst/>
                <a:rect l="l" t="t" r="r" b="b"/>
                <a:pathLst>
                  <a:path w="8056" h="8132" extrusionOk="0">
                    <a:moveTo>
                      <a:pt x="1642" y="1"/>
                    </a:moveTo>
                    <a:cubicBezTo>
                      <a:pt x="1583" y="1"/>
                      <a:pt x="1522" y="15"/>
                      <a:pt x="1460" y="46"/>
                    </a:cubicBezTo>
                    <a:cubicBezTo>
                      <a:pt x="1" y="775"/>
                      <a:pt x="1582" y="7250"/>
                      <a:pt x="3861" y="8131"/>
                    </a:cubicBezTo>
                    <a:cubicBezTo>
                      <a:pt x="3861" y="8131"/>
                      <a:pt x="8056" y="593"/>
                      <a:pt x="6019" y="76"/>
                    </a:cubicBezTo>
                    <a:cubicBezTo>
                      <a:pt x="5956" y="60"/>
                      <a:pt x="5895" y="53"/>
                      <a:pt x="5835" y="53"/>
                    </a:cubicBezTo>
                    <a:cubicBezTo>
                      <a:pt x="3950" y="53"/>
                      <a:pt x="3436" y="7675"/>
                      <a:pt x="3436" y="7675"/>
                    </a:cubicBezTo>
                    <a:cubicBezTo>
                      <a:pt x="3436" y="7675"/>
                      <a:pt x="2989" y="1"/>
                      <a:pt x="1642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09" name="Google Shape;4509;p81"/>
              <p:cNvSpPr/>
              <p:nvPr/>
            </p:nvSpPr>
            <p:spPr>
              <a:xfrm>
                <a:off x="6667704" y="2009274"/>
                <a:ext cx="211064" cy="655103"/>
              </a:xfrm>
              <a:custGeom>
                <a:avLst/>
                <a:gdLst/>
                <a:ahLst/>
                <a:cxnLst/>
                <a:rect l="l" t="t" r="r" b="b"/>
                <a:pathLst>
                  <a:path w="11703" h="36324" extrusionOk="0">
                    <a:moveTo>
                      <a:pt x="0" y="1"/>
                    </a:moveTo>
                    <a:cubicBezTo>
                      <a:pt x="790" y="4104"/>
                      <a:pt x="2979" y="10973"/>
                      <a:pt x="9058" y="12432"/>
                    </a:cubicBezTo>
                    <a:cubicBezTo>
                      <a:pt x="9058" y="18025"/>
                      <a:pt x="10487" y="28481"/>
                      <a:pt x="699" y="29940"/>
                    </a:cubicBezTo>
                    <a:cubicBezTo>
                      <a:pt x="699" y="29940"/>
                      <a:pt x="182" y="36232"/>
                      <a:pt x="3860" y="36323"/>
                    </a:cubicBezTo>
                    <a:lnTo>
                      <a:pt x="3830" y="36293"/>
                    </a:lnTo>
                    <a:lnTo>
                      <a:pt x="3435" y="31551"/>
                    </a:lnTo>
                    <a:cubicBezTo>
                      <a:pt x="8116" y="30852"/>
                      <a:pt x="11702" y="26962"/>
                      <a:pt x="11702" y="22311"/>
                    </a:cubicBezTo>
                    <a:lnTo>
                      <a:pt x="11702" y="10791"/>
                    </a:lnTo>
                    <a:cubicBezTo>
                      <a:pt x="4803" y="9150"/>
                      <a:pt x="1854" y="2584"/>
                      <a:pt x="942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0" name="Google Shape;4510;p81"/>
              <p:cNvSpPr/>
              <p:nvPr/>
            </p:nvSpPr>
            <p:spPr>
              <a:xfrm>
                <a:off x="6408396" y="2009274"/>
                <a:ext cx="448440" cy="742898"/>
              </a:xfrm>
              <a:custGeom>
                <a:avLst/>
                <a:gdLst/>
                <a:ahLst/>
                <a:cxnLst/>
                <a:rect l="l" t="t" r="r" b="b"/>
                <a:pathLst>
                  <a:path w="24865" h="41192" extrusionOk="0">
                    <a:moveTo>
                      <a:pt x="14105" y="1"/>
                    </a:moveTo>
                    <a:cubicBezTo>
                      <a:pt x="15331" y="4587"/>
                      <a:pt x="13639" y="8122"/>
                      <a:pt x="12110" y="8122"/>
                    </a:cubicBezTo>
                    <a:cubicBezTo>
                      <a:pt x="11592" y="8122"/>
                      <a:pt x="11092" y="7717"/>
                      <a:pt x="10731" y="6809"/>
                    </a:cubicBezTo>
                    <a:lnTo>
                      <a:pt x="10731" y="6809"/>
                    </a:lnTo>
                    <a:cubicBezTo>
                      <a:pt x="10761" y="7979"/>
                      <a:pt x="10411" y="8565"/>
                      <a:pt x="10013" y="8565"/>
                    </a:cubicBezTo>
                    <a:cubicBezTo>
                      <a:pt x="9614" y="8565"/>
                      <a:pt x="9165" y="7979"/>
                      <a:pt x="8998" y="6809"/>
                    </a:cubicBezTo>
                    <a:cubicBezTo>
                      <a:pt x="8056" y="11460"/>
                      <a:pt x="2706" y="14347"/>
                      <a:pt x="1" y="15533"/>
                    </a:cubicBezTo>
                    <a:lnTo>
                      <a:pt x="1" y="22463"/>
                    </a:lnTo>
                    <a:cubicBezTo>
                      <a:pt x="1" y="27539"/>
                      <a:pt x="4348" y="31673"/>
                      <a:pt x="9636" y="31673"/>
                    </a:cubicBezTo>
                    <a:lnTo>
                      <a:pt x="9697" y="31673"/>
                    </a:lnTo>
                    <a:lnTo>
                      <a:pt x="9393" y="36506"/>
                    </a:lnTo>
                    <a:lnTo>
                      <a:pt x="5320" y="36506"/>
                    </a:lnTo>
                    <a:cubicBezTo>
                      <a:pt x="5320" y="36506"/>
                      <a:pt x="6627" y="41035"/>
                      <a:pt x="12828" y="41187"/>
                    </a:cubicBezTo>
                    <a:cubicBezTo>
                      <a:pt x="12960" y="41190"/>
                      <a:pt x="13090" y="41191"/>
                      <a:pt x="13218" y="41191"/>
                    </a:cubicBezTo>
                    <a:cubicBezTo>
                      <a:pt x="19114" y="41191"/>
                      <a:pt x="21065" y="37843"/>
                      <a:pt x="21065" y="37843"/>
                    </a:cubicBezTo>
                    <a:lnTo>
                      <a:pt x="18238" y="36323"/>
                    </a:lnTo>
                    <a:cubicBezTo>
                      <a:pt x="14560" y="36232"/>
                      <a:pt x="15077" y="29940"/>
                      <a:pt x="15077" y="29940"/>
                    </a:cubicBezTo>
                    <a:cubicBezTo>
                      <a:pt x="24865" y="28481"/>
                      <a:pt x="23436" y="18025"/>
                      <a:pt x="23436" y="12432"/>
                    </a:cubicBezTo>
                    <a:cubicBezTo>
                      <a:pt x="17387" y="10973"/>
                      <a:pt x="15168" y="4104"/>
                      <a:pt x="14408" y="1"/>
                    </a:cubicBezTo>
                    <a:close/>
                  </a:path>
                </a:pathLst>
              </a:custGeom>
              <a:solidFill>
                <a:srgbClr val="FFB89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1" name="Google Shape;4511;p81"/>
              <p:cNvSpPr/>
              <p:nvPr/>
            </p:nvSpPr>
            <p:spPr>
              <a:xfrm>
                <a:off x="6473366" y="2352987"/>
                <a:ext cx="97579" cy="9754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3922" extrusionOk="0">
                    <a:moveTo>
                      <a:pt x="1976" y="1"/>
                    </a:moveTo>
                    <a:cubicBezTo>
                      <a:pt x="882" y="1"/>
                      <a:pt x="0" y="882"/>
                      <a:pt x="0" y="1976"/>
                    </a:cubicBezTo>
                    <a:cubicBezTo>
                      <a:pt x="0" y="3040"/>
                      <a:pt x="882" y="3922"/>
                      <a:pt x="1976" y="3922"/>
                    </a:cubicBezTo>
                    <a:cubicBezTo>
                      <a:pt x="3040" y="3922"/>
                      <a:pt x="3921" y="3040"/>
                      <a:pt x="3921" y="1976"/>
                    </a:cubicBezTo>
                    <a:cubicBezTo>
                      <a:pt x="3921" y="882"/>
                      <a:pt x="3040" y="1"/>
                      <a:pt x="197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2" name="Google Shape;4512;p81"/>
              <p:cNvSpPr/>
              <p:nvPr/>
            </p:nvSpPr>
            <p:spPr>
              <a:xfrm>
                <a:off x="6794327" y="2295436"/>
                <a:ext cx="23590" cy="44420"/>
              </a:xfrm>
              <a:custGeom>
                <a:avLst/>
                <a:gdLst/>
                <a:ahLst/>
                <a:cxnLst/>
                <a:rect l="l" t="t" r="r" b="b"/>
                <a:pathLst>
                  <a:path w="1308" h="2463" extrusionOk="0">
                    <a:moveTo>
                      <a:pt x="669" y="0"/>
                    </a:moveTo>
                    <a:cubicBezTo>
                      <a:pt x="304" y="0"/>
                      <a:pt x="0" y="547"/>
                      <a:pt x="0" y="1216"/>
                    </a:cubicBezTo>
                    <a:cubicBezTo>
                      <a:pt x="0" y="1915"/>
                      <a:pt x="304" y="2462"/>
                      <a:pt x="669" y="2462"/>
                    </a:cubicBezTo>
                    <a:cubicBezTo>
                      <a:pt x="1034" y="2462"/>
                      <a:pt x="1308" y="1915"/>
                      <a:pt x="1308" y="1216"/>
                    </a:cubicBezTo>
                    <a:cubicBezTo>
                      <a:pt x="1308" y="547"/>
                      <a:pt x="1034" y="0"/>
                      <a:pt x="6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3" name="Google Shape;4513;p81"/>
              <p:cNvSpPr/>
              <p:nvPr/>
            </p:nvSpPr>
            <p:spPr>
              <a:xfrm>
                <a:off x="6474188" y="2212276"/>
                <a:ext cx="89363" cy="32734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1815" extrusionOk="0">
                    <a:moveTo>
                      <a:pt x="2797" y="1"/>
                    </a:moveTo>
                    <a:cubicBezTo>
                      <a:pt x="2607" y="1"/>
                      <a:pt x="2413" y="18"/>
                      <a:pt x="2219" y="52"/>
                    </a:cubicBezTo>
                    <a:cubicBezTo>
                      <a:pt x="1733" y="143"/>
                      <a:pt x="1247" y="325"/>
                      <a:pt x="851" y="660"/>
                    </a:cubicBezTo>
                    <a:cubicBezTo>
                      <a:pt x="456" y="964"/>
                      <a:pt x="183" y="1359"/>
                      <a:pt x="0" y="1815"/>
                    </a:cubicBezTo>
                    <a:cubicBezTo>
                      <a:pt x="456" y="1663"/>
                      <a:pt x="851" y="1450"/>
                      <a:pt x="1247" y="1328"/>
                    </a:cubicBezTo>
                    <a:cubicBezTo>
                      <a:pt x="1611" y="1176"/>
                      <a:pt x="2007" y="1085"/>
                      <a:pt x="2402" y="1024"/>
                    </a:cubicBezTo>
                    <a:cubicBezTo>
                      <a:pt x="2927" y="919"/>
                      <a:pt x="3481" y="887"/>
                      <a:pt x="4094" y="887"/>
                    </a:cubicBezTo>
                    <a:cubicBezTo>
                      <a:pt x="4368" y="887"/>
                      <a:pt x="4654" y="893"/>
                      <a:pt x="4955" y="903"/>
                    </a:cubicBezTo>
                    <a:cubicBezTo>
                      <a:pt x="4621" y="508"/>
                      <a:pt x="4165" y="265"/>
                      <a:pt x="3709" y="143"/>
                    </a:cubicBezTo>
                    <a:cubicBezTo>
                      <a:pt x="3424" y="48"/>
                      <a:pt x="3115" y="1"/>
                      <a:pt x="2797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4" name="Google Shape;4514;p81"/>
              <p:cNvSpPr/>
              <p:nvPr/>
            </p:nvSpPr>
            <p:spPr>
              <a:xfrm>
                <a:off x="6770215" y="2212565"/>
                <a:ext cx="71815" cy="32445"/>
              </a:xfrm>
              <a:custGeom>
                <a:avLst/>
                <a:gdLst/>
                <a:ahLst/>
                <a:cxnLst/>
                <a:rect l="l" t="t" r="r" b="b"/>
                <a:pathLst>
                  <a:path w="3982" h="1799" extrusionOk="0">
                    <a:moveTo>
                      <a:pt x="1941" y="1"/>
                    </a:moveTo>
                    <a:cubicBezTo>
                      <a:pt x="1892" y="1"/>
                      <a:pt x="1843" y="2"/>
                      <a:pt x="1793" y="5"/>
                    </a:cubicBezTo>
                    <a:cubicBezTo>
                      <a:pt x="1307" y="66"/>
                      <a:pt x="851" y="279"/>
                      <a:pt x="547" y="613"/>
                    </a:cubicBezTo>
                    <a:cubicBezTo>
                      <a:pt x="243" y="948"/>
                      <a:pt x="30" y="1343"/>
                      <a:pt x="0" y="1799"/>
                    </a:cubicBezTo>
                    <a:cubicBezTo>
                      <a:pt x="760" y="1343"/>
                      <a:pt x="1307" y="1008"/>
                      <a:pt x="1915" y="978"/>
                    </a:cubicBezTo>
                    <a:cubicBezTo>
                      <a:pt x="1988" y="970"/>
                      <a:pt x="2064" y="966"/>
                      <a:pt x="2141" y="966"/>
                    </a:cubicBezTo>
                    <a:cubicBezTo>
                      <a:pt x="2354" y="966"/>
                      <a:pt x="2582" y="994"/>
                      <a:pt x="2827" y="1039"/>
                    </a:cubicBezTo>
                    <a:cubicBezTo>
                      <a:pt x="3009" y="1069"/>
                      <a:pt x="3192" y="1130"/>
                      <a:pt x="3374" y="1160"/>
                    </a:cubicBezTo>
                    <a:cubicBezTo>
                      <a:pt x="3556" y="1191"/>
                      <a:pt x="3739" y="1252"/>
                      <a:pt x="3982" y="1282"/>
                    </a:cubicBezTo>
                    <a:cubicBezTo>
                      <a:pt x="3800" y="887"/>
                      <a:pt x="3496" y="553"/>
                      <a:pt x="3131" y="340"/>
                    </a:cubicBezTo>
                    <a:cubicBezTo>
                      <a:pt x="2803" y="121"/>
                      <a:pt x="2377" y="1"/>
                      <a:pt x="1941" y="1"/>
                    </a:cubicBezTo>
                    <a:close/>
                  </a:path>
                </a:pathLst>
              </a:custGeom>
              <a:solidFill>
                <a:srgbClr val="C7674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5" name="Google Shape;4515;p81"/>
              <p:cNvSpPr/>
              <p:nvPr/>
            </p:nvSpPr>
            <p:spPr>
              <a:xfrm>
                <a:off x="6651815" y="2276968"/>
                <a:ext cx="85522" cy="118869"/>
              </a:xfrm>
              <a:custGeom>
                <a:avLst/>
                <a:gdLst/>
                <a:ahLst/>
                <a:cxnLst/>
                <a:rect l="l" t="t" r="r" b="b"/>
                <a:pathLst>
                  <a:path w="4742" h="6591" extrusionOk="0">
                    <a:moveTo>
                      <a:pt x="3331" y="0"/>
                    </a:moveTo>
                    <a:cubicBezTo>
                      <a:pt x="3120" y="0"/>
                      <a:pt x="2894" y="175"/>
                      <a:pt x="2948" y="447"/>
                    </a:cubicBezTo>
                    <a:cubicBezTo>
                      <a:pt x="3257" y="2161"/>
                      <a:pt x="3592" y="3849"/>
                      <a:pt x="3929" y="5559"/>
                    </a:cubicBezTo>
                    <a:lnTo>
                      <a:pt x="3929" y="5559"/>
                    </a:lnTo>
                    <a:lnTo>
                      <a:pt x="486" y="5857"/>
                    </a:lnTo>
                    <a:cubicBezTo>
                      <a:pt x="19" y="5915"/>
                      <a:pt x="0" y="6590"/>
                      <a:pt x="430" y="6590"/>
                    </a:cubicBezTo>
                    <a:cubicBezTo>
                      <a:pt x="448" y="6590"/>
                      <a:pt x="467" y="6589"/>
                      <a:pt x="486" y="6587"/>
                    </a:cubicBezTo>
                    <a:lnTo>
                      <a:pt x="4346" y="6252"/>
                    </a:lnTo>
                    <a:cubicBezTo>
                      <a:pt x="4589" y="6222"/>
                      <a:pt x="4741" y="6039"/>
                      <a:pt x="4711" y="5766"/>
                    </a:cubicBezTo>
                    <a:cubicBezTo>
                      <a:pt x="4346" y="3942"/>
                      <a:pt x="4012" y="2088"/>
                      <a:pt x="3647" y="264"/>
                    </a:cubicBezTo>
                    <a:cubicBezTo>
                      <a:pt x="3610" y="80"/>
                      <a:pt x="3474" y="0"/>
                      <a:pt x="33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6" name="Google Shape;4516;p81"/>
              <p:cNvSpPr/>
              <p:nvPr/>
            </p:nvSpPr>
            <p:spPr>
              <a:xfrm>
                <a:off x="6742279" y="2352987"/>
                <a:ext cx="97579" cy="9754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3922" extrusionOk="0">
                    <a:moveTo>
                      <a:pt x="1976" y="1"/>
                    </a:moveTo>
                    <a:cubicBezTo>
                      <a:pt x="882" y="1"/>
                      <a:pt x="0" y="882"/>
                      <a:pt x="0" y="1976"/>
                    </a:cubicBezTo>
                    <a:cubicBezTo>
                      <a:pt x="0" y="3040"/>
                      <a:pt x="882" y="3922"/>
                      <a:pt x="1976" y="3922"/>
                    </a:cubicBezTo>
                    <a:cubicBezTo>
                      <a:pt x="3040" y="3922"/>
                      <a:pt x="3921" y="3040"/>
                      <a:pt x="3921" y="1976"/>
                    </a:cubicBezTo>
                    <a:cubicBezTo>
                      <a:pt x="3921" y="882"/>
                      <a:pt x="3040" y="1"/>
                      <a:pt x="1976" y="1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7" name="Google Shape;4517;p81"/>
              <p:cNvSpPr/>
              <p:nvPr/>
            </p:nvSpPr>
            <p:spPr>
              <a:xfrm>
                <a:off x="6747725" y="2390805"/>
                <a:ext cx="10442" cy="10442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79" extrusionOk="0">
                    <a:moveTo>
                      <a:pt x="305" y="1"/>
                    </a:moveTo>
                    <a:cubicBezTo>
                      <a:pt x="153" y="1"/>
                      <a:pt x="1" y="123"/>
                      <a:pt x="1" y="275"/>
                    </a:cubicBezTo>
                    <a:cubicBezTo>
                      <a:pt x="1" y="427"/>
                      <a:pt x="153" y="578"/>
                      <a:pt x="305" y="578"/>
                    </a:cubicBezTo>
                    <a:cubicBezTo>
                      <a:pt x="457" y="578"/>
                      <a:pt x="578" y="427"/>
                      <a:pt x="578" y="275"/>
                    </a:cubicBezTo>
                    <a:cubicBezTo>
                      <a:pt x="578" y="123"/>
                      <a:pt x="457" y="1"/>
                      <a:pt x="305" y="1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8" name="Google Shape;4518;p81"/>
              <p:cNvSpPr/>
              <p:nvPr/>
            </p:nvSpPr>
            <p:spPr>
              <a:xfrm>
                <a:off x="6783362" y="2400688"/>
                <a:ext cx="10442" cy="9883"/>
              </a:xfrm>
              <a:custGeom>
                <a:avLst/>
                <a:gdLst/>
                <a:ahLst/>
                <a:cxnLst/>
                <a:rect l="l" t="t" r="r" b="b"/>
                <a:pathLst>
                  <a:path w="579" h="548" extrusionOk="0">
                    <a:moveTo>
                      <a:pt x="274" y="0"/>
                    </a:moveTo>
                    <a:cubicBezTo>
                      <a:pt x="122" y="0"/>
                      <a:pt x="1" y="122"/>
                      <a:pt x="1" y="274"/>
                    </a:cubicBezTo>
                    <a:cubicBezTo>
                      <a:pt x="1" y="426"/>
                      <a:pt x="122" y="547"/>
                      <a:pt x="274" y="547"/>
                    </a:cubicBezTo>
                    <a:cubicBezTo>
                      <a:pt x="426" y="547"/>
                      <a:pt x="578" y="426"/>
                      <a:pt x="578" y="274"/>
                    </a:cubicBezTo>
                    <a:cubicBezTo>
                      <a:pt x="578" y="122"/>
                      <a:pt x="426" y="0"/>
                      <a:pt x="274" y="0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19" name="Google Shape;4519;p81"/>
              <p:cNvSpPr/>
              <p:nvPr/>
            </p:nvSpPr>
            <p:spPr>
              <a:xfrm>
                <a:off x="6870525" y="2303083"/>
                <a:ext cx="82185" cy="86514"/>
              </a:xfrm>
              <a:custGeom>
                <a:avLst/>
                <a:gdLst/>
                <a:ahLst/>
                <a:cxnLst/>
                <a:rect l="l" t="t" r="r" b="b"/>
                <a:pathLst>
                  <a:path w="4557" h="4797" extrusionOk="0">
                    <a:moveTo>
                      <a:pt x="3554" y="0"/>
                    </a:moveTo>
                    <a:cubicBezTo>
                      <a:pt x="3545" y="0"/>
                      <a:pt x="3536" y="1"/>
                      <a:pt x="3526" y="2"/>
                    </a:cubicBezTo>
                    <a:cubicBezTo>
                      <a:pt x="1125" y="123"/>
                      <a:pt x="1" y="2312"/>
                      <a:pt x="244" y="4591"/>
                    </a:cubicBezTo>
                    <a:cubicBezTo>
                      <a:pt x="259" y="4728"/>
                      <a:pt x="365" y="4797"/>
                      <a:pt x="464" y="4797"/>
                    </a:cubicBezTo>
                    <a:cubicBezTo>
                      <a:pt x="563" y="4797"/>
                      <a:pt x="654" y="4728"/>
                      <a:pt x="639" y="4591"/>
                    </a:cubicBezTo>
                    <a:cubicBezTo>
                      <a:pt x="578" y="4014"/>
                      <a:pt x="608" y="3406"/>
                      <a:pt x="760" y="2859"/>
                    </a:cubicBezTo>
                    <a:cubicBezTo>
                      <a:pt x="1308" y="2465"/>
                      <a:pt x="1961" y="2274"/>
                      <a:pt x="2622" y="2274"/>
                    </a:cubicBezTo>
                    <a:cubicBezTo>
                      <a:pt x="3137" y="2274"/>
                      <a:pt x="3656" y="2390"/>
                      <a:pt x="4134" y="2616"/>
                    </a:cubicBezTo>
                    <a:cubicBezTo>
                      <a:pt x="4168" y="2633"/>
                      <a:pt x="4202" y="2640"/>
                      <a:pt x="4233" y="2640"/>
                    </a:cubicBezTo>
                    <a:cubicBezTo>
                      <a:pt x="4428" y="2640"/>
                      <a:pt x="4556" y="2356"/>
                      <a:pt x="4347" y="2251"/>
                    </a:cubicBezTo>
                    <a:cubicBezTo>
                      <a:pt x="3800" y="2001"/>
                      <a:pt x="3196" y="1863"/>
                      <a:pt x="2593" y="1863"/>
                    </a:cubicBezTo>
                    <a:cubicBezTo>
                      <a:pt x="2026" y="1863"/>
                      <a:pt x="1459" y="1985"/>
                      <a:pt x="943" y="2251"/>
                    </a:cubicBezTo>
                    <a:cubicBezTo>
                      <a:pt x="1399" y="1248"/>
                      <a:pt x="2219" y="488"/>
                      <a:pt x="3526" y="397"/>
                    </a:cubicBezTo>
                    <a:cubicBezTo>
                      <a:pt x="3791" y="397"/>
                      <a:pt x="3800" y="0"/>
                      <a:pt x="355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20" name="Google Shape;4520;p81"/>
              <p:cNvSpPr/>
              <p:nvPr/>
            </p:nvSpPr>
            <p:spPr>
              <a:xfrm>
                <a:off x="6323848" y="2286779"/>
                <a:ext cx="122404" cy="118941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6595" extrusionOk="0">
                    <a:moveTo>
                      <a:pt x="3749" y="0"/>
                    </a:moveTo>
                    <a:cubicBezTo>
                      <a:pt x="3157" y="0"/>
                      <a:pt x="2539" y="227"/>
                      <a:pt x="1953" y="845"/>
                    </a:cubicBezTo>
                    <a:cubicBezTo>
                      <a:pt x="0" y="2936"/>
                      <a:pt x="2205" y="6595"/>
                      <a:pt x="5661" y="6595"/>
                    </a:cubicBezTo>
                    <a:cubicBezTo>
                      <a:pt x="6023" y="6595"/>
                      <a:pt x="6400" y="6555"/>
                      <a:pt x="6786" y="6468"/>
                    </a:cubicBezTo>
                    <a:lnTo>
                      <a:pt x="6786" y="1696"/>
                    </a:lnTo>
                    <a:cubicBezTo>
                      <a:pt x="6786" y="1696"/>
                      <a:pt x="5368" y="0"/>
                      <a:pt x="3749" y="0"/>
                    </a:cubicBezTo>
                    <a:close/>
                  </a:path>
                </a:pathLst>
              </a:custGeom>
              <a:solidFill>
                <a:srgbClr val="FB897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21" name="Google Shape;4521;p81"/>
              <p:cNvSpPr/>
              <p:nvPr/>
            </p:nvSpPr>
            <p:spPr>
              <a:xfrm>
                <a:off x="6490636" y="2295436"/>
                <a:ext cx="23590" cy="44420"/>
              </a:xfrm>
              <a:custGeom>
                <a:avLst/>
                <a:gdLst/>
                <a:ahLst/>
                <a:cxnLst/>
                <a:rect l="l" t="t" r="r" b="b"/>
                <a:pathLst>
                  <a:path w="1308" h="2463" extrusionOk="0">
                    <a:moveTo>
                      <a:pt x="639" y="0"/>
                    </a:moveTo>
                    <a:cubicBezTo>
                      <a:pt x="274" y="0"/>
                      <a:pt x="0" y="547"/>
                      <a:pt x="0" y="1216"/>
                    </a:cubicBezTo>
                    <a:cubicBezTo>
                      <a:pt x="0" y="1915"/>
                      <a:pt x="274" y="2462"/>
                      <a:pt x="639" y="2462"/>
                    </a:cubicBezTo>
                    <a:cubicBezTo>
                      <a:pt x="1003" y="2462"/>
                      <a:pt x="1307" y="1915"/>
                      <a:pt x="1307" y="1216"/>
                    </a:cubicBezTo>
                    <a:cubicBezTo>
                      <a:pt x="1307" y="547"/>
                      <a:pt x="1003" y="0"/>
                      <a:pt x="63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22" name="Google Shape;4522;p81"/>
              <p:cNvSpPr/>
              <p:nvPr/>
            </p:nvSpPr>
            <p:spPr>
              <a:xfrm>
                <a:off x="6355842" y="2303083"/>
                <a:ext cx="82185" cy="86514"/>
              </a:xfrm>
              <a:custGeom>
                <a:avLst/>
                <a:gdLst/>
                <a:ahLst/>
                <a:cxnLst/>
                <a:rect l="l" t="t" r="r" b="b"/>
                <a:pathLst>
                  <a:path w="4557" h="4797" extrusionOk="0">
                    <a:moveTo>
                      <a:pt x="1003" y="0"/>
                    </a:moveTo>
                    <a:cubicBezTo>
                      <a:pt x="757" y="0"/>
                      <a:pt x="766" y="397"/>
                      <a:pt x="1030" y="397"/>
                    </a:cubicBezTo>
                    <a:cubicBezTo>
                      <a:pt x="2337" y="488"/>
                      <a:pt x="3158" y="1248"/>
                      <a:pt x="3614" y="2251"/>
                    </a:cubicBezTo>
                    <a:cubicBezTo>
                      <a:pt x="3098" y="1985"/>
                      <a:pt x="2531" y="1863"/>
                      <a:pt x="1963" y="1863"/>
                    </a:cubicBezTo>
                    <a:cubicBezTo>
                      <a:pt x="1361" y="1863"/>
                      <a:pt x="757" y="2001"/>
                      <a:pt x="210" y="2251"/>
                    </a:cubicBezTo>
                    <a:cubicBezTo>
                      <a:pt x="0" y="2356"/>
                      <a:pt x="129" y="2640"/>
                      <a:pt x="324" y="2640"/>
                    </a:cubicBezTo>
                    <a:cubicBezTo>
                      <a:pt x="355" y="2640"/>
                      <a:pt x="389" y="2633"/>
                      <a:pt x="422" y="2616"/>
                    </a:cubicBezTo>
                    <a:cubicBezTo>
                      <a:pt x="901" y="2390"/>
                      <a:pt x="1420" y="2274"/>
                      <a:pt x="1934" y="2274"/>
                    </a:cubicBezTo>
                    <a:cubicBezTo>
                      <a:pt x="2596" y="2274"/>
                      <a:pt x="3249" y="2465"/>
                      <a:pt x="3796" y="2859"/>
                    </a:cubicBezTo>
                    <a:cubicBezTo>
                      <a:pt x="3948" y="3406"/>
                      <a:pt x="3979" y="4014"/>
                      <a:pt x="3918" y="4591"/>
                    </a:cubicBezTo>
                    <a:cubicBezTo>
                      <a:pt x="3903" y="4728"/>
                      <a:pt x="3994" y="4797"/>
                      <a:pt x="4093" y="4797"/>
                    </a:cubicBezTo>
                    <a:cubicBezTo>
                      <a:pt x="4192" y="4797"/>
                      <a:pt x="4298" y="4728"/>
                      <a:pt x="4313" y="4591"/>
                    </a:cubicBezTo>
                    <a:cubicBezTo>
                      <a:pt x="4556" y="2312"/>
                      <a:pt x="3432" y="123"/>
                      <a:pt x="1030" y="2"/>
                    </a:cubicBezTo>
                    <a:cubicBezTo>
                      <a:pt x="1021" y="1"/>
                      <a:pt x="1012" y="0"/>
                      <a:pt x="100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23" name="Google Shape;4523;p81"/>
              <p:cNvSpPr/>
              <p:nvPr/>
            </p:nvSpPr>
            <p:spPr>
              <a:xfrm>
                <a:off x="6504884" y="2380940"/>
                <a:ext cx="8242" cy="8242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57" extrusionOk="0">
                    <a:moveTo>
                      <a:pt x="213" y="1"/>
                    </a:moveTo>
                    <a:cubicBezTo>
                      <a:pt x="92" y="1"/>
                      <a:pt x="1" y="92"/>
                      <a:pt x="1" y="214"/>
                    </a:cubicBezTo>
                    <a:cubicBezTo>
                      <a:pt x="1" y="366"/>
                      <a:pt x="92" y="457"/>
                      <a:pt x="213" y="457"/>
                    </a:cubicBezTo>
                    <a:cubicBezTo>
                      <a:pt x="335" y="457"/>
                      <a:pt x="457" y="366"/>
                      <a:pt x="457" y="214"/>
                    </a:cubicBezTo>
                    <a:cubicBezTo>
                      <a:pt x="457" y="92"/>
                      <a:pt x="335" y="1"/>
                      <a:pt x="213" y="1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24" name="Google Shape;4524;p81"/>
              <p:cNvSpPr/>
              <p:nvPr/>
            </p:nvSpPr>
            <p:spPr>
              <a:xfrm>
                <a:off x="6527914" y="2373275"/>
                <a:ext cx="8242" cy="768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26" extrusionOk="0">
                    <a:moveTo>
                      <a:pt x="213" y="0"/>
                    </a:moveTo>
                    <a:cubicBezTo>
                      <a:pt x="91" y="0"/>
                      <a:pt x="0" y="92"/>
                      <a:pt x="0" y="213"/>
                    </a:cubicBezTo>
                    <a:cubicBezTo>
                      <a:pt x="0" y="335"/>
                      <a:pt x="91" y="426"/>
                      <a:pt x="213" y="426"/>
                    </a:cubicBezTo>
                    <a:cubicBezTo>
                      <a:pt x="335" y="426"/>
                      <a:pt x="456" y="335"/>
                      <a:pt x="456" y="213"/>
                    </a:cubicBezTo>
                    <a:cubicBezTo>
                      <a:pt x="456" y="92"/>
                      <a:pt x="335" y="0"/>
                      <a:pt x="213" y="0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25" name="Google Shape;4525;p81"/>
              <p:cNvSpPr/>
              <p:nvPr/>
            </p:nvSpPr>
            <p:spPr>
              <a:xfrm>
                <a:off x="6501042" y="2362310"/>
                <a:ext cx="7701" cy="8242"/>
              </a:xfrm>
              <a:custGeom>
                <a:avLst/>
                <a:gdLst/>
                <a:ahLst/>
                <a:cxnLst/>
                <a:rect l="l" t="t" r="r" b="b"/>
                <a:pathLst>
                  <a:path w="427" h="457" extrusionOk="0">
                    <a:moveTo>
                      <a:pt x="214" y="0"/>
                    </a:moveTo>
                    <a:cubicBezTo>
                      <a:pt x="92" y="0"/>
                      <a:pt x="1" y="92"/>
                      <a:pt x="1" y="213"/>
                    </a:cubicBezTo>
                    <a:cubicBezTo>
                      <a:pt x="1" y="335"/>
                      <a:pt x="92" y="456"/>
                      <a:pt x="214" y="456"/>
                    </a:cubicBezTo>
                    <a:cubicBezTo>
                      <a:pt x="335" y="456"/>
                      <a:pt x="426" y="335"/>
                      <a:pt x="426" y="213"/>
                    </a:cubicBezTo>
                    <a:cubicBezTo>
                      <a:pt x="426" y="92"/>
                      <a:pt x="335" y="0"/>
                      <a:pt x="214" y="0"/>
                    </a:cubicBezTo>
                    <a:close/>
                  </a:path>
                </a:pathLst>
              </a:custGeom>
              <a:solidFill>
                <a:srgbClr val="FF6D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4526" name="Google Shape;4526;p81"/>
            <p:cNvSpPr/>
            <p:nvPr/>
          </p:nvSpPr>
          <p:spPr>
            <a:xfrm>
              <a:off x="5666435" y="4251736"/>
              <a:ext cx="2752466" cy="162279"/>
            </a:xfrm>
            <a:custGeom>
              <a:avLst/>
              <a:gdLst/>
              <a:ahLst/>
              <a:cxnLst/>
              <a:rect l="l" t="t" r="r" b="b"/>
              <a:pathLst>
                <a:path w="152618" h="8998" extrusionOk="0">
                  <a:moveTo>
                    <a:pt x="76324" y="1"/>
                  </a:moveTo>
                  <a:cubicBezTo>
                    <a:pt x="34165" y="1"/>
                    <a:pt x="0" y="2007"/>
                    <a:pt x="0" y="4499"/>
                  </a:cubicBezTo>
                  <a:cubicBezTo>
                    <a:pt x="0" y="6992"/>
                    <a:pt x="34165" y="8998"/>
                    <a:pt x="76324" y="8998"/>
                  </a:cubicBezTo>
                  <a:cubicBezTo>
                    <a:pt x="118452" y="8998"/>
                    <a:pt x="152617" y="6992"/>
                    <a:pt x="152617" y="4499"/>
                  </a:cubicBezTo>
                  <a:cubicBezTo>
                    <a:pt x="152617" y="2007"/>
                    <a:pt x="118452" y="1"/>
                    <a:pt x="76324" y="1"/>
                  </a:cubicBezTo>
                  <a:close/>
                </a:path>
              </a:pathLst>
            </a:custGeom>
            <a:solidFill>
              <a:srgbClr val="FFCA8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7" name="Google Shape;4527;p81"/>
            <p:cNvSpPr/>
            <p:nvPr/>
          </p:nvSpPr>
          <p:spPr>
            <a:xfrm>
              <a:off x="5806766" y="4297798"/>
              <a:ext cx="240677" cy="25231"/>
            </a:xfrm>
            <a:custGeom>
              <a:avLst/>
              <a:gdLst/>
              <a:ahLst/>
              <a:cxnLst/>
              <a:rect l="l" t="t" r="r" b="b"/>
              <a:pathLst>
                <a:path w="13345" h="1399" extrusionOk="0">
                  <a:moveTo>
                    <a:pt x="304" y="0"/>
                  </a:moveTo>
                  <a:cubicBezTo>
                    <a:pt x="1" y="730"/>
                    <a:pt x="153" y="1398"/>
                    <a:pt x="153" y="1398"/>
                  </a:cubicBezTo>
                  <a:lnTo>
                    <a:pt x="13344" y="1398"/>
                  </a:lnTo>
                  <a:lnTo>
                    <a:pt x="13344" y="0"/>
                  </a:ln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8" name="Google Shape;4528;p81"/>
            <p:cNvSpPr/>
            <p:nvPr/>
          </p:nvSpPr>
          <p:spPr>
            <a:xfrm>
              <a:off x="5812248" y="4251195"/>
              <a:ext cx="111294" cy="46602"/>
            </a:xfrm>
            <a:custGeom>
              <a:avLst/>
              <a:gdLst/>
              <a:ahLst/>
              <a:cxnLst/>
              <a:rect l="l" t="t" r="r" b="b"/>
              <a:pathLst>
                <a:path w="6171" h="2584" extrusionOk="0">
                  <a:moveTo>
                    <a:pt x="5107" y="0"/>
                  </a:moveTo>
                  <a:cubicBezTo>
                    <a:pt x="4408" y="456"/>
                    <a:pt x="3648" y="760"/>
                    <a:pt x="2858" y="851"/>
                  </a:cubicBezTo>
                  <a:cubicBezTo>
                    <a:pt x="1034" y="1064"/>
                    <a:pt x="274" y="1855"/>
                    <a:pt x="0" y="2584"/>
                  </a:cubicBezTo>
                  <a:lnTo>
                    <a:pt x="6171" y="2584"/>
                  </a:lnTo>
                  <a:cubicBezTo>
                    <a:pt x="6049" y="1429"/>
                    <a:pt x="5533" y="548"/>
                    <a:pt x="5107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9" name="Google Shape;4529;p81"/>
            <p:cNvSpPr/>
            <p:nvPr/>
          </p:nvSpPr>
          <p:spPr>
            <a:xfrm>
              <a:off x="5904335" y="4166773"/>
              <a:ext cx="144208" cy="131024"/>
            </a:xfrm>
            <a:custGeom>
              <a:avLst/>
              <a:gdLst/>
              <a:ahLst/>
              <a:cxnLst/>
              <a:rect l="l" t="t" r="r" b="b"/>
              <a:pathLst>
                <a:path w="7996" h="7265" extrusionOk="0">
                  <a:moveTo>
                    <a:pt x="4226" y="0"/>
                  </a:moveTo>
                  <a:cubicBezTo>
                    <a:pt x="4226" y="0"/>
                    <a:pt x="2493" y="3131"/>
                    <a:pt x="1" y="4712"/>
                  </a:cubicBezTo>
                  <a:cubicBezTo>
                    <a:pt x="427" y="5229"/>
                    <a:pt x="943" y="6110"/>
                    <a:pt x="1065" y="7265"/>
                  </a:cubicBezTo>
                  <a:lnTo>
                    <a:pt x="7934" y="7265"/>
                  </a:lnTo>
                  <a:lnTo>
                    <a:pt x="7995" y="1034"/>
                  </a:lnTo>
                  <a:lnTo>
                    <a:pt x="4226" y="0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0" name="Google Shape;4530;p81"/>
            <p:cNvSpPr/>
            <p:nvPr/>
          </p:nvSpPr>
          <p:spPr>
            <a:xfrm>
              <a:off x="6208044" y="4292856"/>
              <a:ext cx="186951" cy="63844"/>
            </a:xfrm>
            <a:custGeom>
              <a:avLst/>
              <a:gdLst/>
              <a:ahLst/>
              <a:cxnLst/>
              <a:rect l="l" t="t" r="r" b="b"/>
              <a:pathLst>
                <a:path w="10366" h="3540" extrusionOk="0">
                  <a:moveTo>
                    <a:pt x="0" y="0"/>
                  </a:moveTo>
                  <a:cubicBezTo>
                    <a:pt x="0" y="183"/>
                    <a:pt x="0" y="365"/>
                    <a:pt x="0" y="517"/>
                  </a:cubicBezTo>
                  <a:cubicBezTo>
                    <a:pt x="61" y="1125"/>
                    <a:pt x="183" y="1763"/>
                    <a:pt x="578" y="2189"/>
                  </a:cubicBezTo>
                  <a:cubicBezTo>
                    <a:pt x="882" y="2554"/>
                    <a:pt x="1338" y="2736"/>
                    <a:pt x="1794" y="2888"/>
                  </a:cubicBezTo>
                  <a:cubicBezTo>
                    <a:pt x="3114" y="3341"/>
                    <a:pt x="4512" y="3539"/>
                    <a:pt x="5912" y="3539"/>
                  </a:cubicBezTo>
                  <a:cubicBezTo>
                    <a:pt x="6670" y="3539"/>
                    <a:pt x="7429" y="3481"/>
                    <a:pt x="8177" y="3374"/>
                  </a:cubicBezTo>
                  <a:cubicBezTo>
                    <a:pt x="8633" y="3314"/>
                    <a:pt x="9058" y="3222"/>
                    <a:pt x="9453" y="3010"/>
                  </a:cubicBezTo>
                  <a:cubicBezTo>
                    <a:pt x="9879" y="2797"/>
                    <a:pt x="10213" y="2463"/>
                    <a:pt x="10304" y="2007"/>
                  </a:cubicBezTo>
                  <a:cubicBezTo>
                    <a:pt x="10365" y="1703"/>
                    <a:pt x="10274" y="1399"/>
                    <a:pt x="10152" y="1125"/>
                  </a:cubicBezTo>
                  <a:cubicBezTo>
                    <a:pt x="9094" y="1776"/>
                    <a:pt x="7649" y="2112"/>
                    <a:pt x="6529" y="2112"/>
                  </a:cubicBezTo>
                  <a:cubicBezTo>
                    <a:pt x="6395" y="2112"/>
                    <a:pt x="6264" y="2108"/>
                    <a:pt x="6140" y="2098"/>
                  </a:cubicBezTo>
                  <a:cubicBezTo>
                    <a:pt x="4620" y="1946"/>
                    <a:pt x="3101" y="1429"/>
                    <a:pt x="1733" y="821"/>
                  </a:cubicBezTo>
                  <a:cubicBezTo>
                    <a:pt x="1186" y="608"/>
                    <a:pt x="638" y="365"/>
                    <a:pt x="122" y="92"/>
                  </a:cubicBezTo>
                  <a:cubicBezTo>
                    <a:pt x="91" y="61"/>
                    <a:pt x="61" y="31"/>
                    <a:pt x="0" y="0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1" name="Google Shape;4531;p81"/>
            <p:cNvSpPr/>
            <p:nvPr/>
          </p:nvSpPr>
          <p:spPr>
            <a:xfrm>
              <a:off x="6204744" y="4158892"/>
              <a:ext cx="129942" cy="163036"/>
            </a:xfrm>
            <a:custGeom>
              <a:avLst/>
              <a:gdLst/>
              <a:ahLst/>
              <a:cxnLst/>
              <a:rect l="l" t="t" r="r" b="b"/>
              <a:pathLst>
                <a:path w="7205" h="9040" extrusionOk="0">
                  <a:moveTo>
                    <a:pt x="1842" y="0"/>
                  </a:moveTo>
                  <a:cubicBezTo>
                    <a:pt x="1363" y="0"/>
                    <a:pt x="900" y="50"/>
                    <a:pt x="578" y="255"/>
                  </a:cubicBezTo>
                  <a:cubicBezTo>
                    <a:pt x="1" y="620"/>
                    <a:pt x="92" y="1319"/>
                    <a:pt x="153" y="1896"/>
                  </a:cubicBezTo>
                  <a:cubicBezTo>
                    <a:pt x="305" y="3720"/>
                    <a:pt x="214" y="5605"/>
                    <a:pt x="183" y="7428"/>
                  </a:cubicBezTo>
                  <a:cubicBezTo>
                    <a:pt x="244" y="7459"/>
                    <a:pt x="274" y="7489"/>
                    <a:pt x="305" y="7489"/>
                  </a:cubicBezTo>
                  <a:cubicBezTo>
                    <a:pt x="821" y="7763"/>
                    <a:pt x="1369" y="8036"/>
                    <a:pt x="1916" y="8249"/>
                  </a:cubicBezTo>
                  <a:cubicBezTo>
                    <a:pt x="2584" y="8553"/>
                    <a:pt x="3314" y="8827"/>
                    <a:pt x="4043" y="9039"/>
                  </a:cubicBezTo>
                  <a:cubicBezTo>
                    <a:pt x="4530" y="7155"/>
                    <a:pt x="6171" y="6638"/>
                    <a:pt x="7205" y="6486"/>
                  </a:cubicBezTo>
                  <a:cubicBezTo>
                    <a:pt x="6445" y="5969"/>
                    <a:pt x="5806" y="5362"/>
                    <a:pt x="5411" y="4571"/>
                  </a:cubicBezTo>
                  <a:cubicBezTo>
                    <a:pt x="5198" y="4146"/>
                    <a:pt x="5077" y="3690"/>
                    <a:pt x="4925" y="3234"/>
                  </a:cubicBezTo>
                  <a:cubicBezTo>
                    <a:pt x="4621" y="2261"/>
                    <a:pt x="4226" y="1258"/>
                    <a:pt x="3770" y="316"/>
                  </a:cubicBezTo>
                  <a:cubicBezTo>
                    <a:pt x="3739" y="255"/>
                    <a:pt x="3679" y="164"/>
                    <a:pt x="3618" y="103"/>
                  </a:cubicBezTo>
                  <a:cubicBezTo>
                    <a:pt x="3527" y="42"/>
                    <a:pt x="3405" y="42"/>
                    <a:pt x="3284" y="42"/>
                  </a:cubicBezTo>
                  <a:cubicBezTo>
                    <a:pt x="3236" y="44"/>
                    <a:pt x="3187" y="45"/>
                    <a:pt x="3136" y="45"/>
                  </a:cubicBezTo>
                  <a:cubicBezTo>
                    <a:pt x="2762" y="45"/>
                    <a:pt x="2295" y="0"/>
                    <a:pt x="1842" y="0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2" name="Google Shape;4532;p81"/>
            <p:cNvSpPr/>
            <p:nvPr/>
          </p:nvSpPr>
          <p:spPr>
            <a:xfrm>
              <a:off x="6277660" y="4275867"/>
              <a:ext cx="112935" cy="55097"/>
            </a:xfrm>
            <a:custGeom>
              <a:avLst/>
              <a:gdLst/>
              <a:ahLst/>
              <a:cxnLst/>
              <a:rect l="l" t="t" r="r" b="b"/>
              <a:pathLst>
                <a:path w="6262" h="3055" extrusionOk="0">
                  <a:moveTo>
                    <a:pt x="3162" y="0"/>
                  </a:moveTo>
                  <a:cubicBezTo>
                    <a:pt x="2128" y="152"/>
                    <a:pt x="487" y="669"/>
                    <a:pt x="0" y="2553"/>
                  </a:cubicBezTo>
                  <a:cubicBezTo>
                    <a:pt x="730" y="2797"/>
                    <a:pt x="1490" y="2979"/>
                    <a:pt x="2280" y="3040"/>
                  </a:cubicBezTo>
                  <a:cubicBezTo>
                    <a:pt x="2404" y="3050"/>
                    <a:pt x="2535" y="3054"/>
                    <a:pt x="2669" y="3054"/>
                  </a:cubicBezTo>
                  <a:cubicBezTo>
                    <a:pt x="3789" y="3054"/>
                    <a:pt x="5231" y="2718"/>
                    <a:pt x="6262" y="2067"/>
                  </a:cubicBezTo>
                  <a:cubicBezTo>
                    <a:pt x="6171" y="1854"/>
                    <a:pt x="5988" y="1642"/>
                    <a:pt x="5806" y="1490"/>
                  </a:cubicBezTo>
                  <a:cubicBezTo>
                    <a:pt x="5380" y="1125"/>
                    <a:pt x="4864" y="912"/>
                    <a:pt x="4377" y="669"/>
                  </a:cubicBezTo>
                  <a:cubicBezTo>
                    <a:pt x="3952" y="487"/>
                    <a:pt x="3526" y="243"/>
                    <a:pt x="3162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3" name="Google Shape;4533;p81"/>
            <p:cNvSpPr/>
            <p:nvPr/>
          </p:nvSpPr>
          <p:spPr>
            <a:xfrm>
              <a:off x="6267632" y="4259473"/>
              <a:ext cx="54718" cy="29884"/>
            </a:xfrm>
            <a:custGeom>
              <a:avLst/>
              <a:gdLst/>
              <a:ahLst/>
              <a:cxnLst/>
              <a:rect l="l" t="t" r="r" b="b"/>
              <a:pathLst>
                <a:path w="3034" h="1657" extrusionOk="0">
                  <a:moveTo>
                    <a:pt x="277" y="1453"/>
                  </a:moveTo>
                  <a:lnTo>
                    <a:pt x="277" y="1453"/>
                  </a:lnTo>
                  <a:cubicBezTo>
                    <a:pt x="279" y="1454"/>
                    <a:pt x="281" y="1455"/>
                    <a:pt x="283" y="1456"/>
                  </a:cubicBezTo>
                  <a:cubicBezTo>
                    <a:pt x="283" y="1460"/>
                    <a:pt x="283" y="1463"/>
                    <a:pt x="283" y="1467"/>
                  </a:cubicBezTo>
                  <a:lnTo>
                    <a:pt x="283" y="1467"/>
                  </a:lnTo>
                  <a:cubicBezTo>
                    <a:pt x="281" y="1462"/>
                    <a:pt x="279" y="1458"/>
                    <a:pt x="277" y="1453"/>
                  </a:cubicBezTo>
                  <a:close/>
                  <a:moveTo>
                    <a:pt x="2326" y="1"/>
                  </a:moveTo>
                  <a:cubicBezTo>
                    <a:pt x="1473" y="1"/>
                    <a:pt x="684" y="571"/>
                    <a:pt x="161" y="1244"/>
                  </a:cubicBezTo>
                  <a:cubicBezTo>
                    <a:pt x="144" y="1278"/>
                    <a:pt x="78" y="1351"/>
                    <a:pt x="41" y="1425"/>
                  </a:cubicBezTo>
                  <a:lnTo>
                    <a:pt x="41" y="1425"/>
                  </a:lnTo>
                  <a:cubicBezTo>
                    <a:pt x="43" y="1422"/>
                    <a:pt x="50" y="1415"/>
                    <a:pt x="70" y="1396"/>
                  </a:cubicBezTo>
                  <a:cubicBezTo>
                    <a:pt x="73" y="1396"/>
                    <a:pt x="75" y="1396"/>
                    <a:pt x="77" y="1396"/>
                  </a:cubicBezTo>
                  <a:lnTo>
                    <a:pt x="77" y="1396"/>
                  </a:lnTo>
                  <a:cubicBezTo>
                    <a:pt x="65" y="1403"/>
                    <a:pt x="53" y="1413"/>
                    <a:pt x="41" y="1425"/>
                  </a:cubicBezTo>
                  <a:lnTo>
                    <a:pt x="41" y="1425"/>
                  </a:lnTo>
                  <a:cubicBezTo>
                    <a:pt x="41" y="1425"/>
                    <a:pt x="41" y="1425"/>
                    <a:pt x="41" y="1425"/>
                  </a:cubicBezTo>
                  <a:lnTo>
                    <a:pt x="41" y="1425"/>
                  </a:lnTo>
                  <a:cubicBezTo>
                    <a:pt x="40" y="1426"/>
                    <a:pt x="40" y="1426"/>
                    <a:pt x="40" y="1426"/>
                  </a:cubicBezTo>
                  <a:cubicBezTo>
                    <a:pt x="40" y="1426"/>
                    <a:pt x="41" y="1425"/>
                    <a:pt x="41" y="1425"/>
                  </a:cubicBezTo>
                  <a:lnTo>
                    <a:pt x="41" y="1425"/>
                  </a:lnTo>
                  <a:cubicBezTo>
                    <a:pt x="12" y="1481"/>
                    <a:pt x="0" y="1538"/>
                    <a:pt x="40" y="1578"/>
                  </a:cubicBezTo>
                  <a:cubicBezTo>
                    <a:pt x="59" y="1636"/>
                    <a:pt x="90" y="1657"/>
                    <a:pt x="134" y="1657"/>
                  </a:cubicBezTo>
                  <a:cubicBezTo>
                    <a:pt x="159" y="1657"/>
                    <a:pt x="189" y="1650"/>
                    <a:pt x="222" y="1639"/>
                  </a:cubicBezTo>
                  <a:cubicBezTo>
                    <a:pt x="222" y="1639"/>
                    <a:pt x="252" y="1639"/>
                    <a:pt x="252" y="1608"/>
                  </a:cubicBezTo>
                  <a:cubicBezTo>
                    <a:pt x="271" y="1590"/>
                    <a:pt x="283" y="1569"/>
                    <a:pt x="288" y="1547"/>
                  </a:cubicBezTo>
                  <a:lnTo>
                    <a:pt x="288" y="1547"/>
                  </a:lnTo>
                  <a:cubicBezTo>
                    <a:pt x="313" y="1544"/>
                    <a:pt x="315" y="1515"/>
                    <a:pt x="344" y="1487"/>
                  </a:cubicBezTo>
                  <a:cubicBezTo>
                    <a:pt x="374" y="1426"/>
                    <a:pt x="404" y="1396"/>
                    <a:pt x="465" y="1335"/>
                  </a:cubicBezTo>
                  <a:cubicBezTo>
                    <a:pt x="648" y="1122"/>
                    <a:pt x="830" y="940"/>
                    <a:pt x="1012" y="788"/>
                  </a:cubicBezTo>
                  <a:cubicBezTo>
                    <a:pt x="1397" y="493"/>
                    <a:pt x="1850" y="283"/>
                    <a:pt x="2319" y="283"/>
                  </a:cubicBezTo>
                  <a:cubicBezTo>
                    <a:pt x="2480" y="283"/>
                    <a:pt x="2643" y="308"/>
                    <a:pt x="2806" y="362"/>
                  </a:cubicBezTo>
                  <a:cubicBezTo>
                    <a:pt x="2824" y="368"/>
                    <a:pt x="2841" y="371"/>
                    <a:pt x="2856" y="371"/>
                  </a:cubicBezTo>
                  <a:cubicBezTo>
                    <a:pt x="2998" y="371"/>
                    <a:pt x="3034" y="143"/>
                    <a:pt x="2897" y="89"/>
                  </a:cubicBezTo>
                  <a:cubicBezTo>
                    <a:pt x="2705" y="28"/>
                    <a:pt x="2514" y="1"/>
                    <a:pt x="23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4" name="Google Shape;4534;p81"/>
            <p:cNvSpPr/>
            <p:nvPr/>
          </p:nvSpPr>
          <p:spPr>
            <a:xfrm>
              <a:off x="6249705" y="4234297"/>
              <a:ext cx="55602" cy="30118"/>
            </a:xfrm>
            <a:custGeom>
              <a:avLst/>
              <a:gdLst/>
              <a:ahLst/>
              <a:cxnLst/>
              <a:rect l="l" t="t" r="r" b="b"/>
              <a:pathLst>
                <a:path w="3083" h="1670" extrusionOk="0">
                  <a:moveTo>
                    <a:pt x="122" y="1393"/>
                  </a:moveTo>
                  <a:cubicBezTo>
                    <a:pt x="125" y="1395"/>
                    <a:pt x="129" y="1397"/>
                    <a:pt x="132" y="1398"/>
                  </a:cubicBezTo>
                  <a:lnTo>
                    <a:pt x="132" y="1398"/>
                  </a:lnTo>
                  <a:cubicBezTo>
                    <a:pt x="119" y="1405"/>
                    <a:pt x="105" y="1413"/>
                    <a:pt x="91" y="1424"/>
                  </a:cubicBezTo>
                  <a:cubicBezTo>
                    <a:pt x="91" y="1424"/>
                    <a:pt x="91" y="1424"/>
                    <a:pt x="122" y="1393"/>
                  </a:cubicBezTo>
                  <a:close/>
                  <a:moveTo>
                    <a:pt x="335" y="1576"/>
                  </a:moveTo>
                  <a:cubicBezTo>
                    <a:pt x="335" y="1586"/>
                    <a:pt x="331" y="1589"/>
                    <a:pt x="328" y="1589"/>
                  </a:cubicBezTo>
                  <a:cubicBezTo>
                    <a:pt x="321" y="1589"/>
                    <a:pt x="314" y="1576"/>
                    <a:pt x="335" y="1576"/>
                  </a:cubicBezTo>
                  <a:close/>
                  <a:moveTo>
                    <a:pt x="2364" y="1"/>
                  </a:moveTo>
                  <a:cubicBezTo>
                    <a:pt x="1513" y="1"/>
                    <a:pt x="739" y="590"/>
                    <a:pt x="213" y="1241"/>
                  </a:cubicBezTo>
                  <a:cubicBezTo>
                    <a:pt x="152" y="1333"/>
                    <a:pt x="0" y="1485"/>
                    <a:pt x="61" y="1606"/>
                  </a:cubicBezTo>
                  <a:cubicBezTo>
                    <a:pt x="99" y="1644"/>
                    <a:pt x="136" y="1670"/>
                    <a:pt x="181" y="1670"/>
                  </a:cubicBezTo>
                  <a:cubicBezTo>
                    <a:pt x="209" y="1670"/>
                    <a:pt x="239" y="1660"/>
                    <a:pt x="274" y="1636"/>
                  </a:cubicBezTo>
                  <a:lnTo>
                    <a:pt x="304" y="1636"/>
                  </a:lnTo>
                  <a:cubicBezTo>
                    <a:pt x="328" y="1606"/>
                    <a:pt x="341" y="1575"/>
                    <a:pt x="343" y="1545"/>
                  </a:cubicBezTo>
                  <a:lnTo>
                    <a:pt x="343" y="1545"/>
                  </a:lnTo>
                  <a:cubicBezTo>
                    <a:pt x="352" y="1528"/>
                    <a:pt x="365" y="1515"/>
                    <a:pt x="365" y="1515"/>
                  </a:cubicBezTo>
                  <a:cubicBezTo>
                    <a:pt x="426" y="1424"/>
                    <a:pt x="456" y="1393"/>
                    <a:pt x="517" y="1333"/>
                  </a:cubicBezTo>
                  <a:cubicBezTo>
                    <a:pt x="669" y="1120"/>
                    <a:pt x="851" y="937"/>
                    <a:pt x="1064" y="785"/>
                  </a:cubicBezTo>
                  <a:cubicBezTo>
                    <a:pt x="1449" y="491"/>
                    <a:pt x="1902" y="281"/>
                    <a:pt x="2371" y="281"/>
                  </a:cubicBezTo>
                  <a:cubicBezTo>
                    <a:pt x="2532" y="281"/>
                    <a:pt x="2695" y="306"/>
                    <a:pt x="2857" y="360"/>
                  </a:cubicBezTo>
                  <a:cubicBezTo>
                    <a:pt x="2875" y="366"/>
                    <a:pt x="2892" y="369"/>
                    <a:pt x="2908" y="369"/>
                  </a:cubicBezTo>
                  <a:cubicBezTo>
                    <a:pt x="3049" y="369"/>
                    <a:pt x="3083" y="141"/>
                    <a:pt x="2918" y="86"/>
                  </a:cubicBezTo>
                  <a:cubicBezTo>
                    <a:pt x="2731" y="28"/>
                    <a:pt x="2546" y="1"/>
                    <a:pt x="23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5" name="Google Shape;4535;p81"/>
            <p:cNvSpPr/>
            <p:nvPr/>
          </p:nvSpPr>
          <p:spPr>
            <a:xfrm>
              <a:off x="6243123" y="4215612"/>
              <a:ext cx="55061" cy="29902"/>
            </a:xfrm>
            <a:custGeom>
              <a:avLst/>
              <a:gdLst/>
              <a:ahLst/>
              <a:cxnLst/>
              <a:rect l="l" t="t" r="r" b="b"/>
              <a:pathLst>
                <a:path w="3053" h="1658" extrusionOk="0">
                  <a:moveTo>
                    <a:pt x="300" y="1455"/>
                  </a:moveTo>
                  <a:cubicBezTo>
                    <a:pt x="301" y="1456"/>
                    <a:pt x="303" y="1456"/>
                    <a:pt x="304" y="1457"/>
                  </a:cubicBezTo>
                  <a:cubicBezTo>
                    <a:pt x="304" y="1460"/>
                    <a:pt x="304" y="1463"/>
                    <a:pt x="304" y="1466"/>
                  </a:cubicBezTo>
                  <a:lnTo>
                    <a:pt x="304" y="1466"/>
                  </a:lnTo>
                  <a:cubicBezTo>
                    <a:pt x="303" y="1462"/>
                    <a:pt x="302" y="1459"/>
                    <a:pt x="300" y="1455"/>
                  </a:cubicBezTo>
                  <a:close/>
                  <a:moveTo>
                    <a:pt x="2331" y="1"/>
                  </a:moveTo>
                  <a:cubicBezTo>
                    <a:pt x="1494" y="1"/>
                    <a:pt x="706" y="571"/>
                    <a:pt x="183" y="1244"/>
                  </a:cubicBezTo>
                  <a:cubicBezTo>
                    <a:pt x="154" y="1273"/>
                    <a:pt x="103" y="1331"/>
                    <a:pt x="66" y="1393"/>
                  </a:cubicBezTo>
                  <a:lnTo>
                    <a:pt x="66" y="1393"/>
                  </a:lnTo>
                  <a:cubicBezTo>
                    <a:pt x="64" y="1394"/>
                    <a:pt x="63" y="1395"/>
                    <a:pt x="61" y="1396"/>
                  </a:cubicBezTo>
                  <a:cubicBezTo>
                    <a:pt x="61" y="1397"/>
                    <a:pt x="61" y="1398"/>
                    <a:pt x="61" y="1400"/>
                  </a:cubicBezTo>
                  <a:lnTo>
                    <a:pt x="61" y="1400"/>
                  </a:lnTo>
                  <a:cubicBezTo>
                    <a:pt x="23" y="1464"/>
                    <a:pt x="1" y="1533"/>
                    <a:pt x="31" y="1578"/>
                  </a:cubicBezTo>
                  <a:cubicBezTo>
                    <a:pt x="69" y="1636"/>
                    <a:pt x="108" y="1657"/>
                    <a:pt x="154" y="1657"/>
                  </a:cubicBezTo>
                  <a:cubicBezTo>
                    <a:pt x="181" y="1657"/>
                    <a:pt x="210" y="1650"/>
                    <a:pt x="244" y="1639"/>
                  </a:cubicBezTo>
                  <a:cubicBezTo>
                    <a:pt x="244" y="1639"/>
                    <a:pt x="274" y="1639"/>
                    <a:pt x="274" y="1609"/>
                  </a:cubicBezTo>
                  <a:cubicBezTo>
                    <a:pt x="293" y="1590"/>
                    <a:pt x="304" y="1569"/>
                    <a:pt x="310" y="1548"/>
                  </a:cubicBezTo>
                  <a:lnTo>
                    <a:pt x="310" y="1548"/>
                  </a:lnTo>
                  <a:cubicBezTo>
                    <a:pt x="335" y="1544"/>
                    <a:pt x="335" y="1516"/>
                    <a:pt x="335" y="1487"/>
                  </a:cubicBezTo>
                  <a:cubicBezTo>
                    <a:pt x="396" y="1426"/>
                    <a:pt x="426" y="1396"/>
                    <a:pt x="487" y="1305"/>
                  </a:cubicBezTo>
                  <a:cubicBezTo>
                    <a:pt x="639" y="1122"/>
                    <a:pt x="821" y="940"/>
                    <a:pt x="1034" y="788"/>
                  </a:cubicBezTo>
                  <a:cubicBezTo>
                    <a:pt x="1419" y="494"/>
                    <a:pt x="1871" y="284"/>
                    <a:pt x="2341" y="284"/>
                  </a:cubicBezTo>
                  <a:cubicBezTo>
                    <a:pt x="2502" y="284"/>
                    <a:pt x="2665" y="308"/>
                    <a:pt x="2827" y="362"/>
                  </a:cubicBezTo>
                  <a:cubicBezTo>
                    <a:pt x="2845" y="368"/>
                    <a:pt x="2862" y="371"/>
                    <a:pt x="2878" y="371"/>
                  </a:cubicBezTo>
                  <a:cubicBezTo>
                    <a:pt x="3019" y="371"/>
                    <a:pt x="3052" y="144"/>
                    <a:pt x="2888" y="89"/>
                  </a:cubicBezTo>
                  <a:cubicBezTo>
                    <a:pt x="2702" y="29"/>
                    <a:pt x="2515" y="1"/>
                    <a:pt x="23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6" name="Google Shape;4536;p81"/>
            <p:cNvSpPr/>
            <p:nvPr/>
          </p:nvSpPr>
          <p:spPr>
            <a:xfrm>
              <a:off x="5915300" y="4234297"/>
              <a:ext cx="44078" cy="24455"/>
            </a:xfrm>
            <a:custGeom>
              <a:avLst/>
              <a:gdLst/>
              <a:ahLst/>
              <a:cxnLst/>
              <a:rect l="l" t="t" r="r" b="b"/>
              <a:pathLst>
                <a:path w="2444" h="1356" extrusionOk="0">
                  <a:moveTo>
                    <a:pt x="347" y="184"/>
                  </a:moveTo>
                  <a:cubicBezTo>
                    <a:pt x="352" y="192"/>
                    <a:pt x="358" y="200"/>
                    <a:pt x="366" y="208"/>
                  </a:cubicBezTo>
                  <a:cubicBezTo>
                    <a:pt x="366" y="218"/>
                    <a:pt x="359" y="232"/>
                    <a:pt x="348" y="247"/>
                  </a:cubicBezTo>
                  <a:lnTo>
                    <a:pt x="348" y="247"/>
                  </a:lnTo>
                  <a:cubicBezTo>
                    <a:pt x="352" y="226"/>
                    <a:pt x="351" y="205"/>
                    <a:pt x="347" y="184"/>
                  </a:cubicBezTo>
                  <a:close/>
                  <a:moveTo>
                    <a:pt x="651" y="1"/>
                  </a:moveTo>
                  <a:cubicBezTo>
                    <a:pt x="509" y="1"/>
                    <a:pt x="371" y="18"/>
                    <a:pt x="244" y="56"/>
                  </a:cubicBezTo>
                  <a:cubicBezTo>
                    <a:pt x="236" y="56"/>
                    <a:pt x="227" y="56"/>
                    <a:pt x="216" y="56"/>
                  </a:cubicBezTo>
                  <a:lnTo>
                    <a:pt x="216" y="56"/>
                  </a:lnTo>
                  <a:cubicBezTo>
                    <a:pt x="215" y="56"/>
                    <a:pt x="215" y="56"/>
                    <a:pt x="214" y="56"/>
                  </a:cubicBezTo>
                  <a:cubicBezTo>
                    <a:pt x="210" y="56"/>
                    <a:pt x="208" y="56"/>
                    <a:pt x="206" y="57"/>
                  </a:cubicBezTo>
                  <a:lnTo>
                    <a:pt x="206" y="57"/>
                  </a:lnTo>
                  <a:cubicBezTo>
                    <a:pt x="176" y="59"/>
                    <a:pt x="143" y="66"/>
                    <a:pt x="122" y="86"/>
                  </a:cubicBezTo>
                  <a:cubicBezTo>
                    <a:pt x="1" y="178"/>
                    <a:pt x="62" y="360"/>
                    <a:pt x="214" y="360"/>
                  </a:cubicBezTo>
                  <a:cubicBezTo>
                    <a:pt x="251" y="360"/>
                    <a:pt x="281" y="348"/>
                    <a:pt x="303" y="329"/>
                  </a:cubicBezTo>
                  <a:lnTo>
                    <a:pt x="305" y="329"/>
                  </a:lnTo>
                  <a:cubicBezTo>
                    <a:pt x="335" y="299"/>
                    <a:pt x="366" y="299"/>
                    <a:pt x="426" y="299"/>
                  </a:cubicBezTo>
                  <a:lnTo>
                    <a:pt x="457" y="299"/>
                  </a:lnTo>
                  <a:cubicBezTo>
                    <a:pt x="487" y="299"/>
                    <a:pt x="518" y="269"/>
                    <a:pt x="548" y="269"/>
                  </a:cubicBezTo>
                  <a:lnTo>
                    <a:pt x="730" y="269"/>
                  </a:lnTo>
                  <a:cubicBezTo>
                    <a:pt x="1065" y="299"/>
                    <a:pt x="1399" y="390"/>
                    <a:pt x="1673" y="633"/>
                  </a:cubicBezTo>
                  <a:cubicBezTo>
                    <a:pt x="1885" y="816"/>
                    <a:pt x="2037" y="1029"/>
                    <a:pt x="2159" y="1272"/>
                  </a:cubicBezTo>
                  <a:cubicBezTo>
                    <a:pt x="2179" y="1331"/>
                    <a:pt x="2218" y="1355"/>
                    <a:pt x="2260" y="1355"/>
                  </a:cubicBezTo>
                  <a:cubicBezTo>
                    <a:pt x="2346" y="1355"/>
                    <a:pt x="2443" y="1253"/>
                    <a:pt x="2402" y="1150"/>
                  </a:cubicBezTo>
                  <a:cubicBezTo>
                    <a:pt x="2159" y="633"/>
                    <a:pt x="1764" y="238"/>
                    <a:pt x="1247" y="86"/>
                  </a:cubicBezTo>
                  <a:cubicBezTo>
                    <a:pt x="1053" y="33"/>
                    <a:pt x="848" y="1"/>
                    <a:pt x="6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7" name="Google Shape;4537;p81"/>
            <p:cNvSpPr/>
            <p:nvPr/>
          </p:nvSpPr>
          <p:spPr>
            <a:xfrm>
              <a:off x="5933949" y="4218083"/>
              <a:ext cx="44060" cy="24744"/>
            </a:xfrm>
            <a:custGeom>
              <a:avLst/>
              <a:gdLst/>
              <a:ahLst/>
              <a:cxnLst/>
              <a:rect l="l" t="t" r="r" b="b"/>
              <a:pathLst>
                <a:path w="2443" h="1372" extrusionOk="0">
                  <a:moveTo>
                    <a:pt x="349" y="205"/>
                  </a:moveTo>
                  <a:cubicBezTo>
                    <a:pt x="353" y="212"/>
                    <a:pt x="358" y="219"/>
                    <a:pt x="365" y="225"/>
                  </a:cubicBezTo>
                  <a:cubicBezTo>
                    <a:pt x="365" y="237"/>
                    <a:pt x="357" y="252"/>
                    <a:pt x="345" y="268"/>
                  </a:cubicBezTo>
                  <a:lnTo>
                    <a:pt x="345" y="268"/>
                  </a:lnTo>
                  <a:cubicBezTo>
                    <a:pt x="350" y="248"/>
                    <a:pt x="351" y="226"/>
                    <a:pt x="349" y="205"/>
                  </a:cubicBezTo>
                  <a:close/>
                  <a:moveTo>
                    <a:pt x="682" y="1"/>
                  </a:moveTo>
                  <a:cubicBezTo>
                    <a:pt x="529" y="1"/>
                    <a:pt x="380" y="16"/>
                    <a:pt x="244" y="43"/>
                  </a:cubicBezTo>
                  <a:cubicBezTo>
                    <a:pt x="213" y="73"/>
                    <a:pt x="152" y="73"/>
                    <a:pt x="122" y="104"/>
                  </a:cubicBezTo>
                  <a:cubicBezTo>
                    <a:pt x="0" y="165"/>
                    <a:pt x="61" y="377"/>
                    <a:pt x="213" y="377"/>
                  </a:cubicBezTo>
                  <a:cubicBezTo>
                    <a:pt x="249" y="377"/>
                    <a:pt x="278" y="366"/>
                    <a:pt x="299" y="347"/>
                  </a:cubicBezTo>
                  <a:lnTo>
                    <a:pt x="304" y="347"/>
                  </a:lnTo>
                  <a:cubicBezTo>
                    <a:pt x="335" y="317"/>
                    <a:pt x="365" y="317"/>
                    <a:pt x="426" y="317"/>
                  </a:cubicBezTo>
                  <a:lnTo>
                    <a:pt x="456" y="317"/>
                  </a:lnTo>
                  <a:cubicBezTo>
                    <a:pt x="487" y="286"/>
                    <a:pt x="517" y="286"/>
                    <a:pt x="547" y="286"/>
                  </a:cubicBezTo>
                  <a:lnTo>
                    <a:pt x="730" y="286"/>
                  </a:lnTo>
                  <a:cubicBezTo>
                    <a:pt x="1064" y="317"/>
                    <a:pt x="1399" y="408"/>
                    <a:pt x="1672" y="621"/>
                  </a:cubicBezTo>
                  <a:cubicBezTo>
                    <a:pt x="1885" y="803"/>
                    <a:pt x="2037" y="1046"/>
                    <a:pt x="2158" y="1289"/>
                  </a:cubicBezTo>
                  <a:cubicBezTo>
                    <a:pt x="2178" y="1347"/>
                    <a:pt x="2216" y="1372"/>
                    <a:pt x="2256" y="1372"/>
                  </a:cubicBezTo>
                  <a:cubicBezTo>
                    <a:pt x="2343" y="1372"/>
                    <a:pt x="2443" y="1262"/>
                    <a:pt x="2402" y="1137"/>
                  </a:cubicBezTo>
                  <a:cubicBezTo>
                    <a:pt x="2158" y="651"/>
                    <a:pt x="1763" y="256"/>
                    <a:pt x="1247" y="73"/>
                  </a:cubicBezTo>
                  <a:cubicBezTo>
                    <a:pt x="1062" y="23"/>
                    <a:pt x="869" y="1"/>
                    <a:pt x="6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8" name="Google Shape;4538;p81"/>
            <p:cNvSpPr/>
            <p:nvPr/>
          </p:nvSpPr>
          <p:spPr>
            <a:xfrm>
              <a:off x="5952579" y="4198118"/>
              <a:ext cx="44078" cy="24437"/>
            </a:xfrm>
            <a:custGeom>
              <a:avLst/>
              <a:gdLst/>
              <a:ahLst/>
              <a:cxnLst/>
              <a:rect l="l" t="t" r="r" b="b"/>
              <a:pathLst>
                <a:path w="2444" h="1355" extrusionOk="0">
                  <a:moveTo>
                    <a:pt x="347" y="184"/>
                  </a:moveTo>
                  <a:cubicBezTo>
                    <a:pt x="352" y="192"/>
                    <a:pt x="357" y="200"/>
                    <a:pt x="366" y="208"/>
                  </a:cubicBezTo>
                  <a:cubicBezTo>
                    <a:pt x="366" y="218"/>
                    <a:pt x="359" y="232"/>
                    <a:pt x="348" y="247"/>
                  </a:cubicBezTo>
                  <a:lnTo>
                    <a:pt x="348" y="247"/>
                  </a:lnTo>
                  <a:cubicBezTo>
                    <a:pt x="352" y="226"/>
                    <a:pt x="351" y="205"/>
                    <a:pt x="347" y="184"/>
                  </a:cubicBezTo>
                  <a:close/>
                  <a:moveTo>
                    <a:pt x="651" y="1"/>
                  </a:moveTo>
                  <a:cubicBezTo>
                    <a:pt x="509" y="1"/>
                    <a:pt x="371" y="18"/>
                    <a:pt x="244" y="56"/>
                  </a:cubicBezTo>
                  <a:cubicBezTo>
                    <a:pt x="236" y="56"/>
                    <a:pt x="227" y="56"/>
                    <a:pt x="216" y="56"/>
                  </a:cubicBezTo>
                  <a:lnTo>
                    <a:pt x="216" y="56"/>
                  </a:lnTo>
                  <a:cubicBezTo>
                    <a:pt x="215" y="56"/>
                    <a:pt x="214" y="56"/>
                    <a:pt x="214" y="56"/>
                  </a:cubicBezTo>
                  <a:cubicBezTo>
                    <a:pt x="210" y="56"/>
                    <a:pt x="207" y="56"/>
                    <a:pt x="206" y="57"/>
                  </a:cubicBezTo>
                  <a:lnTo>
                    <a:pt x="206" y="57"/>
                  </a:lnTo>
                  <a:cubicBezTo>
                    <a:pt x="176" y="59"/>
                    <a:pt x="143" y="66"/>
                    <a:pt x="122" y="86"/>
                  </a:cubicBezTo>
                  <a:cubicBezTo>
                    <a:pt x="1" y="177"/>
                    <a:pt x="62" y="360"/>
                    <a:pt x="214" y="360"/>
                  </a:cubicBezTo>
                  <a:cubicBezTo>
                    <a:pt x="251" y="360"/>
                    <a:pt x="281" y="348"/>
                    <a:pt x="303" y="329"/>
                  </a:cubicBezTo>
                  <a:lnTo>
                    <a:pt x="305" y="329"/>
                  </a:lnTo>
                  <a:cubicBezTo>
                    <a:pt x="335" y="299"/>
                    <a:pt x="366" y="299"/>
                    <a:pt x="426" y="299"/>
                  </a:cubicBezTo>
                  <a:lnTo>
                    <a:pt x="457" y="299"/>
                  </a:lnTo>
                  <a:cubicBezTo>
                    <a:pt x="487" y="299"/>
                    <a:pt x="518" y="269"/>
                    <a:pt x="548" y="269"/>
                  </a:cubicBezTo>
                  <a:lnTo>
                    <a:pt x="730" y="269"/>
                  </a:lnTo>
                  <a:cubicBezTo>
                    <a:pt x="1065" y="299"/>
                    <a:pt x="1399" y="390"/>
                    <a:pt x="1673" y="633"/>
                  </a:cubicBezTo>
                  <a:cubicBezTo>
                    <a:pt x="1885" y="816"/>
                    <a:pt x="2037" y="1028"/>
                    <a:pt x="2159" y="1272"/>
                  </a:cubicBezTo>
                  <a:cubicBezTo>
                    <a:pt x="2179" y="1331"/>
                    <a:pt x="2218" y="1355"/>
                    <a:pt x="2260" y="1355"/>
                  </a:cubicBezTo>
                  <a:cubicBezTo>
                    <a:pt x="2346" y="1355"/>
                    <a:pt x="2443" y="1253"/>
                    <a:pt x="2402" y="1150"/>
                  </a:cubicBezTo>
                  <a:cubicBezTo>
                    <a:pt x="2159" y="633"/>
                    <a:pt x="1764" y="238"/>
                    <a:pt x="1247" y="86"/>
                  </a:cubicBezTo>
                  <a:cubicBezTo>
                    <a:pt x="1053" y="33"/>
                    <a:pt x="848" y="1"/>
                    <a:pt x="6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9" name="Google Shape;4539;p81"/>
            <p:cNvSpPr/>
            <p:nvPr/>
          </p:nvSpPr>
          <p:spPr>
            <a:xfrm>
              <a:off x="6148836" y="3535260"/>
              <a:ext cx="187492" cy="646338"/>
            </a:xfrm>
            <a:custGeom>
              <a:avLst/>
              <a:gdLst/>
              <a:ahLst/>
              <a:cxnLst/>
              <a:rect l="l" t="t" r="r" b="b"/>
              <a:pathLst>
                <a:path w="10396" h="35838" extrusionOk="0">
                  <a:moveTo>
                    <a:pt x="9180" y="1"/>
                  </a:moveTo>
                  <a:cubicBezTo>
                    <a:pt x="6991" y="1"/>
                    <a:pt x="0" y="9636"/>
                    <a:pt x="0" y="9636"/>
                  </a:cubicBezTo>
                  <a:lnTo>
                    <a:pt x="1338" y="35837"/>
                  </a:lnTo>
                  <a:lnTo>
                    <a:pt x="10396" y="35503"/>
                  </a:lnTo>
                  <a:cubicBezTo>
                    <a:pt x="10396" y="35503"/>
                    <a:pt x="9697" y="1"/>
                    <a:pt x="91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0" name="Google Shape;4540;p81"/>
            <p:cNvSpPr/>
            <p:nvPr/>
          </p:nvSpPr>
          <p:spPr>
            <a:xfrm>
              <a:off x="5842944" y="3391088"/>
              <a:ext cx="268631" cy="794334"/>
            </a:xfrm>
            <a:custGeom>
              <a:avLst/>
              <a:gdLst/>
              <a:ahLst/>
              <a:cxnLst/>
              <a:rect l="l" t="t" r="r" b="b"/>
              <a:pathLst>
                <a:path w="14895" h="44044" extrusionOk="0">
                  <a:moveTo>
                    <a:pt x="1" y="1"/>
                  </a:moveTo>
                  <a:lnTo>
                    <a:pt x="3071" y="44044"/>
                  </a:lnTo>
                  <a:lnTo>
                    <a:pt x="11399" y="44044"/>
                  </a:lnTo>
                  <a:lnTo>
                    <a:pt x="14895" y="10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1" name="Google Shape;4541;p81"/>
            <p:cNvSpPr/>
            <p:nvPr/>
          </p:nvSpPr>
          <p:spPr>
            <a:xfrm>
              <a:off x="5791959" y="3186066"/>
              <a:ext cx="101447" cy="349212"/>
            </a:xfrm>
            <a:custGeom>
              <a:avLst/>
              <a:gdLst/>
              <a:ahLst/>
              <a:cxnLst/>
              <a:rect l="l" t="t" r="r" b="b"/>
              <a:pathLst>
                <a:path w="5625" h="19363" extrusionOk="0">
                  <a:moveTo>
                    <a:pt x="5624" y="1"/>
                  </a:moveTo>
                  <a:lnTo>
                    <a:pt x="1" y="2554"/>
                  </a:lnTo>
                  <a:lnTo>
                    <a:pt x="4287" y="19363"/>
                  </a:lnTo>
                  <a:lnTo>
                    <a:pt x="5624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2" name="Google Shape;4542;p81"/>
            <p:cNvSpPr/>
            <p:nvPr/>
          </p:nvSpPr>
          <p:spPr>
            <a:xfrm>
              <a:off x="5545276" y="2676938"/>
              <a:ext cx="657304" cy="571890"/>
            </a:xfrm>
            <a:custGeom>
              <a:avLst/>
              <a:gdLst/>
              <a:ahLst/>
              <a:cxnLst/>
              <a:rect l="l" t="t" r="r" b="b"/>
              <a:pathLst>
                <a:path w="36446" h="31710" extrusionOk="0">
                  <a:moveTo>
                    <a:pt x="23793" y="1"/>
                  </a:moveTo>
                  <a:cubicBezTo>
                    <a:pt x="23367" y="1"/>
                    <a:pt x="22934" y="9"/>
                    <a:pt x="22494" y="24"/>
                  </a:cubicBezTo>
                  <a:cubicBezTo>
                    <a:pt x="8937" y="632"/>
                    <a:pt x="1" y="18899"/>
                    <a:pt x="3192" y="26985"/>
                  </a:cubicBezTo>
                  <a:cubicBezTo>
                    <a:pt x="4675" y="30705"/>
                    <a:pt x="7922" y="31710"/>
                    <a:pt x="11066" y="31710"/>
                  </a:cubicBezTo>
                  <a:cubicBezTo>
                    <a:pt x="14754" y="31710"/>
                    <a:pt x="18300" y="30328"/>
                    <a:pt x="18694" y="30328"/>
                  </a:cubicBezTo>
                  <a:cubicBezTo>
                    <a:pt x="18694" y="30328"/>
                    <a:pt x="27934" y="28808"/>
                    <a:pt x="35412" y="25890"/>
                  </a:cubicBezTo>
                  <a:cubicBezTo>
                    <a:pt x="35442" y="25769"/>
                    <a:pt x="35442" y="25617"/>
                    <a:pt x="35473" y="25465"/>
                  </a:cubicBezTo>
                  <a:cubicBezTo>
                    <a:pt x="36445" y="21453"/>
                    <a:pt x="35929" y="17136"/>
                    <a:pt x="34470" y="13246"/>
                  </a:cubicBezTo>
                  <a:cubicBezTo>
                    <a:pt x="32980" y="9355"/>
                    <a:pt x="30579" y="5890"/>
                    <a:pt x="27843" y="2790"/>
                  </a:cubicBezTo>
                  <a:cubicBezTo>
                    <a:pt x="26962" y="1817"/>
                    <a:pt x="26050" y="875"/>
                    <a:pt x="25047" y="24"/>
                  </a:cubicBezTo>
                  <a:cubicBezTo>
                    <a:pt x="24637" y="9"/>
                    <a:pt x="24219" y="1"/>
                    <a:pt x="23793" y="1"/>
                  </a:cubicBezTo>
                  <a:close/>
                </a:path>
              </a:pathLst>
            </a:custGeom>
            <a:solidFill>
              <a:srgbClr val="A7E0F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3" name="Google Shape;4543;p81"/>
            <p:cNvSpPr/>
            <p:nvPr/>
          </p:nvSpPr>
          <p:spPr>
            <a:xfrm>
              <a:off x="5808407" y="2992010"/>
              <a:ext cx="385949" cy="158456"/>
            </a:xfrm>
            <a:custGeom>
              <a:avLst/>
              <a:gdLst/>
              <a:ahLst/>
              <a:cxnLst/>
              <a:rect l="l" t="t" r="r" b="b"/>
              <a:pathLst>
                <a:path w="21400" h="8786" extrusionOk="0">
                  <a:moveTo>
                    <a:pt x="21399" y="1"/>
                  </a:moveTo>
                  <a:lnTo>
                    <a:pt x="1" y="274"/>
                  </a:lnTo>
                  <a:lnTo>
                    <a:pt x="1" y="6293"/>
                  </a:lnTo>
                  <a:lnTo>
                    <a:pt x="2250" y="8785"/>
                  </a:lnTo>
                  <a:lnTo>
                    <a:pt x="4651" y="4378"/>
                  </a:lnTo>
                  <a:lnTo>
                    <a:pt x="21399" y="2280"/>
                  </a:lnTo>
                  <a:lnTo>
                    <a:pt x="21399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4" name="Google Shape;4544;p81"/>
            <p:cNvSpPr/>
            <p:nvPr/>
          </p:nvSpPr>
          <p:spPr>
            <a:xfrm>
              <a:off x="5996981" y="2677353"/>
              <a:ext cx="376625" cy="466529"/>
            </a:xfrm>
            <a:custGeom>
              <a:avLst/>
              <a:gdLst/>
              <a:ahLst/>
              <a:cxnLst/>
              <a:rect l="l" t="t" r="r" b="b"/>
              <a:pathLst>
                <a:path w="20883" h="25868" extrusionOk="0">
                  <a:moveTo>
                    <a:pt x="1" y="1"/>
                  </a:moveTo>
                  <a:cubicBezTo>
                    <a:pt x="1004" y="852"/>
                    <a:pt x="1916" y="1794"/>
                    <a:pt x="2797" y="2767"/>
                  </a:cubicBezTo>
                  <a:cubicBezTo>
                    <a:pt x="5533" y="5867"/>
                    <a:pt x="7934" y="9332"/>
                    <a:pt x="9424" y="13223"/>
                  </a:cubicBezTo>
                  <a:cubicBezTo>
                    <a:pt x="10883" y="17113"/>
                    <a:pt x="11399" y="21399"/>
                    <a:pt x="10427" y="25442"/>
                  </a:cubicBezTo>
                  <a:cubicBezTo>
                    <a:pt x="10396" y="25594"/>
                    <a:pt x="10396" y="25746"/>
                    <a:pt x="10366" y="25867"/>
                  </a:cubicBezTo>
                  <a:cubicBezTo>
                    <a:pt x="16141" y="23618"/>
                    <a:pt x="20883" y="20548"/>
                    <a:pt x="19545" y="16657"/>
                  </a:cubicBezTo>
                  <a:cubicBezTo>
                    <a:pt x="16688" y="8299"/>
                    <a:pt x="11703" y="487"/>
                    <a:pt x="1" y="1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5" name="Google Shape;4545;p81"/>
            <p:cNvSpPr/>
            <p:nvPr/>
          </p:nvSpPr>
          <p:spPr>
            <a:xfrm>
              <a:off x="5484769" y="1953951"/>
              <a:ext cx="759472" cy="432822"/>
            </a:xfrm>
            <a:custGeom>
              <a:avLst/>
              <a:gdLst/>
              <a:ahLst/>
              <a:cxnLst/>
              <a:rect l="l" t="t" r="r" b="b"/>
              <a:pathLst>
                <a:path w="42111" h="23999" extrusionOk="0">
                  <a:moveTo>
                    <a:pt x="30872" y="0"/>
                  </a:moveTo>
                  <a:cubicBezTo>
                    <a:pt x="28494" y="0"/>
                    <a:pt x="25471" y="390"/>
                    <a:pt x="21593" y="1175"/>
                  </a:cubicBezTo>
                  <a:cubicBezTo>
                    <a:pt x="21016" y="1144"/>
                    <a:pt x="20460" y="1129"/>
                    <a:pt x="19923" y="1129"/>
                  </a:cubicBezTo>
                  <a:cubicBezTo>
                    <a:pt x="0" y="1129"/>
                    <a:pt x="7020" y="21998"/>
                    <a:pt x="7642" y="23212"/>
                  </a:cubicBezTo>
                  <a:cubicBezTo>
                    <a:pt x="7980" y="23843"/>
                    <a:pt x="8716" y="23998"/>
                    <a:pt x="9360" y="23998"/>
                  </a:cubicBezTo>
                  <a:cubicBezTo>
                    <a:pt x="9988" y="23998"/>
                    <a:pt x="10529" y="23850"/>
                    <a:pt x="10529" y="23850"/>
                  </a:cubicBezTo>
                  <a:cubicBezTo>
                    <a:pt x="10529" y="23850"/>
                    <a:pt x="12687" y="12513"/>
                    <a:pt x="15332" y="10993"/>
                  </a:cubicBezTo>
                  <a:cubicBezTo>
                    <a:pt x="15461" y="10918"/>
                    <a:pt x="15630" y="10883"/>
                    <a:pt x="15835" y="10883"/>
                  </a:cubicBezTo>
                  <a:cubicBezTo>
                    <a:pt x="19682" y="10883"/>
                    <a:pt x="36150" y="23349"/>
                    <a:pt x="39363" y="23349"/>
                  </a:cubicBezTo>
                  <a:cubicBezTo>
                    <a:pt x="39474" y="23349"/>
                    <a:pt x="39570" y="23334"/>
                    <a:pt x="39648" y="23303"/>
                  </a:cubicBezTo>
                  <a:cubicBezTo>
                    <a:pt x="42110" y="22330"/>
                    <a:pt x="41350" y="12300"/>
                    <a:pt x="39648" y="6312"/>
                  </a:cubicBezTo>
                  <a:cubicBezTo>
                    <a:pt x="38457" y="2121"/>
                    <a:pt x="36417" y="0"/>
                    <a:pt x="308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6" name="Google Shape;4546;p81"/>
            <p:cNvSpPr/>
            <p:nvPr/>
          </p:nvSpPr>
          <p:spPr>
            <a:xfrm>
              <a:off x="5651088" y="2089701"/>
              <a:ext cx="484600" cy="645184"/>
            </a:xfrm>
            <a:custGeom>
              <a:avLst/>
              <a:gdLst/>
              <a:ahLst/>
              <a:cxnLst/>
              <a:rect l="l" t="t" r="r" b="b"/>
              <a:pathLst>
                <a:path w="26870" h="35774" extrusionOk="0">
                  <a:moveTo>
                    <a:pt x="10152" y="1"/>
                  </a:moveTo>
                  <a:cubicBezTo>
                    <a:pt x="9737" y="1891"/>
                    <a:pt x="8378" y="3711"/>
                    <a:pt x="6963" y="3711"/>
                  </a:cubicBezTo>
                  <a:cubicBezTo>
                    <a:pt x="6513" y="3711"/>
                    <a:pt x="6057" y="3527"/>
                    <a:pt x="5623" y="3101"/>
                  </a:cubicBezTo>
                  <a:cubicBezTo>
                    <a:pt x="5552" y="4478"/>
                    <a:pt x="4776" y="5985"/>
                    <a:pt x="4049" y="5985"/>
                  </a:cubicBezTo>
                  <a:cubicBezTo>
                    <a:pt x="3845" y="5985"/>
                    <a:pt x="3645" y="5866"/>
                    <a:pt x="3465" y="5593"/>
                  </a:cubicBezTo>
                  <a:cubicBezTo>
                    <a:pt x="3009" y="7600"/>
                    <a:pt x="1034" y="10214"/>
                    <a:pt x="0" y="11521"/>
                  </a:cubicBezTo>
                  <a:lnTo>
                    <a:pt x="882" y="19940"/>
                  </a:lnTo>
                  <a:cubicBezTo>
                    <a:pt x="1437" y="25381"/>
                    <a:pt x="6103" y="29442"/>
                    <a:pt x="11466" y="29442"/>
                  </a:cubicBezTo>
                  <a:cubicBezTo>
                    <a:pt x="11675" y="29442"/>
                    <a:pt x="11886" y="29436"/>
                    <a:pt x="12098" y="29424"/>
                  </a:cubicBezTo>
                  <a:lnTo>
                    <a:pt x="12918" y="32949"/>
                  </a:lnTo>
                  <a:lnTo>
                    <a:pt x="10061" y="34682"/>
                  </a:lnTo>
                  <a:cubicBezTo>
                    <a:pt x="11164" y="35097"/>
                    <a:pt x="13350" y="35773"/>
                    <a:pt x="15940" y="35773"/>
                  </a:cubicBezTo>
                  <a:cubicBezTo>
                    <a:pt x="18276" y="35773"/>
                    <a:pt x="20941" y="35223"/>
                    <a:pt x="23435" y="33436"/>
                  </a:cubicBezTo>
                  <a:cubicBezTo>
                    <a:pt x="23466" y="33375"/>
                    <a:pt x="23496" y="33314"/>
                    <a:pt x="23496" y="33253"/>
                  </a:cubicBezTo>
                  <a:lnTo>
                    <a:pt x="23496" y="33253"/>
                  </a:lnTo>
                  <a:cubicBezTo>
                    <a:pt x="22944" y="33335"/>
                    <a:pt x="22382" y="33384"/>
                    <a:pt x="21826" y="33384"/>
                  </a:cubicBezTo>
                  <a:cubicBezTo>
                    <a:pt x="20512" y="33384"/>
                    <a:pt x="19232" y="33110"/>
                    <a:pt x="18207" y="32342"/>
                  </a:cubicBezTo>
                  <a:cubicBezTo>
                    <a:pt x="17143" y="31521"/>
                    <a:pt x="16566" y="30335"/>
                    <a:pt x="16171" y="29120"/>
                  </a:cubicBezTo>
                  <a:cubicBezTo>
                    <a:pt x="16111" y="28879"/>
                    <a:pt x="15339" y="25379"/>
                    <a:pt x="15671" y="25379"/>
                  </a:cubicBezTo>
                  <a:cubicBezTo>
                    <a:pt x="15675" y="25379"/>
                    <a:pt x="15680" y="25380"/>
                    <a:pt x="15684" y="25381"/>
                  </a:cubicBezTo>
                  <a:cubicBezTo>
                    <a:pt x="16505" y="25584"/>
                    <a:pt x="17358" y="25686"/>
                    <a:pt x="18210" y="25686"/>
                  </a:cubicBezTo>
                  <a:cubicBezTo>
                    <a:pt x="21306" y="25686"/>
                    <a:pt x="24396" y="24348"/>
                    <a:pt x="25897" y="21703"/>
                  </a:cubicBezTo>
                  <a:cubicBezTo>
                    <a:pt x="26870" y="20001"/>
                    <a:pt x="26840" y="18572"/>
                    <a:pt x="26444" y="16840"/>
                  </a:cubicBezTo>
                  <a:cubicBezTo>
                    <a:pt x="26080" y="15198"/>
                    <a:pt x="25624" y="13557"/>
                    <a:pt x="25077" y="11977"/>
                  </a:cubicBezTo>
                  <a:cubicBezTo>
                    <a:pt x="24043" y="11369"/>
                    <a:pt x="23162" y="10548"/>
                    <a:pt x="22523" y="9545"/>
                  </a:cubicBezTo>
                  <a:cubicBezTo>
                    <a:pt x="21627" y="10179"/>
                    <a:pt x="20604" y="10457"/>
                    <a:pt x="19578" y="10457"/>
                  </a:cubicBezTo>
                  <a:cubicBezTo>
                    <a:pt x="17507" y="10457"/>
                    <a:pt x="15424" y="9327"/>
                    <a:pt x="14347" y="7721"/>
                  </a:cubicBezTo>
                  <a:cubicBezTo>
                    <a:pt x="13496" y="6445"/>
                    <a:pt x="13253" y="4621"/>
                    <a:pt x="12918" y="2979"/>
                  </a:cubicBezTo>
                  <a:cubicBezTo>
                    <a:pt x="12158" y="2736"/>
                    <a:pt x="11064" y="2007"/>
                    <a:pt x="10152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7" name="Google Shape;4547;p81"/>
            <p:cNvSpPr/>
            <p:nvPr/>
          </p:nvSpPr>
          <p:spPr>
            <a:xfrm>
              <a:off x="5884064" y="2143968"/>
              <a:ext cx="311933" cy="547921"/>
            </a:xfrm>
            <a:custGeom>
              <a:avLst/>
              <a:gdLst/>
              <a:ahLst/>
              <a:cxnLst/>
              <a:rect l="l" t="t" r="r" b="b"/>
              <a:pathLst>
                <a:path w="17296" h="30381" extrusionOk="0">
                  <a:moveTo>
                    <a:pt x="0" y="1"/>
                  </a:moveTo>
                  <a:cubicBezTo>
                    <a:pt x="335" y="1642"/>
                    <a:pt x="578" y="3436"/>
                    <a:pt x="1429" y="4743"/>
                  </a:cubicBezTo>
                  <a:cubicBezTo>
                    <a:pt x="2505" y="6326"/>
                    <a:pt x="4585" y="7449"/>
                    <a:pt x="6654" y="7449"/>
                  </a:cubicBezTo>
                  <a:cubicBezTo>
                    <a:pt x="7682" y="7449"/>
                    <a:pt x="8707" y="7172"/>
                    <a:pt x="9605" y="6536"/>
                  </a:cubicBezTo>
                  <a:cubicBezTo>
                    <a:pt x="10244" y="7539"/>
                    <a:pt x="11125" y="8390"/>
                    <a:pt x="12159" y="8968"/>
                  </a:cubicBezTo>
                  <a:cubicBezTo>
                    <a:pt x="12706" y="10548"/>
                    <a:pt x="13162" y="12189"/>
                    <a:pt x="13526" y="13831"/>
                  </a:cubicBezTo>
                  <a:cubicBezTo>
                    <a:pt x="13922" y="15563"/>
                    <a:pt x="13466" y="17326"/>
                    <a:pt x="12493" y="19028"/>
                  </a:cubicBezTo>
                  <a:cubicBezTo>
                    <a:pt x="10999" y="21620"/>
                    <a:pt x="8070" y="22633"/>
                    <a:pt x="5249" y="22633"/>
                  </a:cubicBezTo>
                  <a:cubicBezTo>
                    <a:pt x="4397" y="22633"/>
                    <a:pt x="3556" y="22541"/>
                    <a:pt x="2766" y="22372"/>
                  </a:cubicBezTo>
                  <a:cubicBezTo>
                    <a:pt x="2763" y="22371"/>
                    <a:pt x="2760" y="22371"/>
                    <a:pt x="2757" y="22371"/>
                  </a:cubicBezTo>
                  <a:cubicBezTo>
                    <a:pt x="2415" y="22371"/>
                    <a:pt x="3192" y="25900"/>
                    <a:pt x="3253" y="26111"/>
                  </a:cubicBezTo>
                  <a:cubicBezTo>
                    <a:pt x="3648" y="27326"/>
                    <a:pt x="4225" y="28542"/>
                    <a:pt x="5289" y="29333"/>
                  </a:cubicBezTo>
                  <a:cubicBezTo>
                    <a:pt x="6301" y="30112"/>
                    <a:pt x="7561" y="30381"/>
                    <a:pt x="8857" y="30381"/>
                  </a:cubicBezTo>
                  <a:cubicBezTo>
                    <a:pt x="9430" y="30381"/>
                    <a:pt x="10010" y="30328"/>
                    <a:pt x="10578" y="30244"/>
                  </a:cubicBezTo>
                  <a:cubicBezTo>
                    <a:pt x="10639" y="30062"/>
                    <a:pt x="10669" y="29940"/>
                    <a:pt x="10669" y="29940"/>
                  </a:cubicBezTo>
                  <a:lnTo>
                    <a:pt x="7842" y="28694"/>
                  </a:lnTo>
                  <a:lnTo>
                    <a:pt x="6991" y="25624"/>
                  </a:lnTo>
                  <a:lnTo>
                    <a:pt x="7235" y="25594"/>
                  </a:lnTo>
                  <a:cubicBezTo>
                    <a:pt x="13040" y="24986"/>
                    <a:pt x="17295" y="19728"/>
                    <a:pt x="16688" y="13922"/>
                  </a:cubicBezTo>
                  <a:lnTo>
                    <a:pt x="16140" y="8603"/>
                  </a:lnTo>
                  <a:cubicBezTo>
                    <a:pt x="12493" y="8116"/>
                    <a:pt x="8937" y="1127"/>
                    <a:pt x="8937" y="1125"/>
                  </a:cubicBezTo>
                  <a:lnTo>
                    <a:pt x="8937" y="1125"/>
                  </a:lnTo>
                  <a:cubicBezTo>
                    <a:pt x="8937" y="1127"/>
                    <a:pt x="10365" y="5381"/>
                    <a:pt x="8937" y="5624"/>
                  </a:cubicBezTo>
                  <a:cubicBezTo>
                    <a:pt x="8875" y="5634"/>
                    <a:pt x="8812" y="5639"/>
                    <a:pt x="8748" y="5639"/>
                  </a:cubicBezTo>
                  <a:cubicBezTo>
                    <a:pt x="7322" y="5639"/>
                    <a:pt x="5291" y="3164"/>
                    <a:pt x="5289" y="3162"/>
                  </a:cubicBezTo>
                  <a:lnTo>
                    <a:pt x="5289" y="3162"/>
                  </a:lnTo>
                  <a:cubicBezTo>
                    <a:pt x="5291" y="3164"/>
                    <a:pt x="7142" y="5503"/>
                    <a:pt x="5289" y="6110"/>
                  </a:cubicBezTo>
                  <a:cubicBezTo>
                    <a:pt x="5207" y="6137"/>
                    <a:pt x="5123" y="6150"/>
                    <a:pt x="5039" y="6150"/>
                  </a:cubicBezTo>
                  <a:cubicBezTo>
                    <a:pt x="3201" y="6150"/>
                    <a:pt x="1034" y="92"/>
                    <a:pt x="1034" y="92"/>
                  </a:cubicBezTo>
                  <a:cubicBezTo>
                    <a:pt x="1034" y="92"/>
                    <a:pt x="927" y="115"/>
                    <a:pt x="745" y="115"/>
                  </a:cubicBezTo>
                  <a:cubicBezTo>
                    <a:pt x="563" y="115"/>
                    <a:pt x="304" y="92"/>
                    <a:pt x="0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8" name="Google Shape;4548;p81"/>
            <p:cNvSpPr/>
            <p:nvPr/>
          </p:nvSpPr>
          <p:spPr>
            <a:xfrm>
              <a:off x="5544735" y="2349603"/>
              <a:ext cx="133766" cy="109635"/>
            </a:xfrm>
            <a:custGeom>
              <a:avLst/>
              <a:gdLst/>
              <a:ahLst/>
              <a:cxnLst/>
              <a:rect l="l" t="t" r="r" b="b"/>
              <a:pathLst>
                <a:path w="7417" h="6079" extrusionOk="0">
                  <a:moveTo>
                    <a:pt x="3972" y="0"/>
                  </a:moveTo>
                  <a:cubicBezTo>
                    <a:pt x="3470" y="0"/>
                    <a:pt x="2909" y="139"/>
                    <a:pt x="2310" y="514"/>
                  </a:cubicBezTo>
                  <a:cubicBezTo>
                    <a:pt x="0" y="1973"/>
                    <a:pt x="1672" y="5164"/>
                    <a:pt x="4317" y="5894"/>
                  </a:cubicBezTo>
                  <a:cubicBezTo>
                    <a:pt x="4790" y="6025"/>
                    <a:pt x="5194" y="6078"/>
                    <a:pt x="5537" y="6078"/>
                  </a:cubicBezTo>
                  <a:cubicBezTo>
                    <a:pt x="7110" y="6078"/>
                    <a:pt x="7417" y="4952"/>
                    <a:pt x="7417" y="4952"/>
                  </a:cubicBezTo>
                  <a:lnTo>
                    <a:pt x="6323" y="1091"/>
                  </a:lnTo>
                  <a:cubicBezTo>
                    <a:pt x="6323" y="1091"/>
                    <a:pt x="5381" y="0"/>
                    <a:pt x="3972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9" name="Google Shape;4549;p81"/>
            <p:cNvSpPr/>
            <p:nvPr/>
          </p:nvSpPr>
          <p:spPr>
            <a:xfrm>
              <a:off x="6093468" y="2313479"/>
              <a:ext cx="205040" cy="119265"/>
            </a:xfrm>
            <a:custGeom>
              <a:avLst/>
              <a:gdLst/>
              <a:ahLst/>
              <a:cxnLst/>
              <a:rect l="l" t="t" r="r" b="b"/>
              <a:pathLst>
                <a:path w="11369" h="6613" extrusionOk="0">
                  <a:moveTo>
                    <a:pt x="8146" y="1"/>
                  </a:moveTo>
                  <a:cubicBezTo>
                    <a:pt x="5982" y="1"/>
                    <a:pt x="3435" y="2547"/>
                    <a:pt x="3435" y="2547"/>
                  </a:cubicBezTo>
                  <a:cubicBezTo>
                    <a:pt x="3435" y="2547"/>
                    <a:pt x="0" y="5708"/>
                    <a:pt x="5077" y="6529"/>
                  </a:cubicBezTo>
                  <a:cubicBezTo>
                    <a:pt x="5418" y="6586"/>
                    <a:pt x="5742" y="6613"/>
                    <a:pt x="6050" y="6613"/>
                  </a:cubicBezTo>
                  <a:cubicBezTo>
                    <a:pt x="10346" y="6613"/>
                    <a:pt x="11368" y="1402"/>
                    <a:pt x="9241" y="268"/>
                  </a:cubicBezTo>
                  <a:cubicBezTo>
                    <a:pt x="8898" y="80"/>
                    <a:pt x="8528" y="1"/>
                    <a:pt x="8146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0" name="Google Shape;4550;p81"/>
            <p:cNvSpPr/>
            <p:nvPr/>
          </p:nvSpPr>
          <p:spPr>
            <a:xfrm>
              <a:off x="5634081" y="2015198"/>
              <a:ext cx="540545" cy="283925"/>
            </a:xfrm>
            <a:custGeom>
              <a:avLst/>
              <a:gdLst/>
              <a:ahLst/>
              <a:cxnLst/>
              <a:rect l="l" t="t" r="r" b="b"/>
              <a:pathLst>
                <a:path w="29972" h="15743" extrusionOk="0">
                  <a:moveTo>
                    <a:pt x="18766" y="1"/>
                  </a:moveTo>
                  <a:cubicBezTo>
                    <a:pt x="18400" y="1"/>
                    <a:pt x="18032" y="20"/>
                    <a:pt x="17661" y="59"/>
                  </a:cubicBezTo>
                  <a:lnTo>
                    <a:pt x="10062" y="849"/>
                  </a:lnTo>
                  <a:cubicBezTo>
                    <a:pt x="4256" y="1457"/>
                    <a:pt x="1" y="6715"/>
                    <a:pt x="609" y="12521"/>
                  </a:cubicBezTo>
                  <a:lnTo>
                    <a:pt x="943" y="15652"/>
                  </a:lnTo>
                  <a:cubicBezTo>
                    <a:pt x="2007" y="14345"/>
                    <a:pt x="3952" y="11731"/>
                    <a:pt x="4408" y="9724"/>
                  </a:cubicBezTo>
                  <a:cubicBezTo>
                    <a:pt x="4588" y="9997"/>
                    <a:pt x="4788" y="10116"/>
                    <a:pt x="4992" y="10116"/>
                  </a:cubicBezTo>
                  <a:cubicBezTo>
                    <a:pt x="5719" y="10116"/>
                    <a:pt x="6495" y="8609"/>
                    <a:pt x="6566" y="7232"/>
                  </a:cubicBezTo>
                  <a:cubicBezTo>
                    <a:pt x="7000" y="7658"/>
                    <a:pt x="7456" y="7842"/>
                    <a:pt x="7906" y="7842"/>
                  </a:cubicBezTo>
                  <a:cubicBezTo>
                    <a:pt x="9321" y="7842"/>
                    <a:pt x="10680" y="6022"/>
                    <a:pt x="11095" y="4132"/>
                  </a:cubicBezTo>
                  <a:cubicBezTo>
                    <a:pt x="12378" y="6962"/>
                    <a:pt x="14026" y="7251"/>
                    <a:pt x="14645" y="7251"/>
                  </a:cubicBezTo>
                  <a:cubicBezTo>
                    <a:pt x="14804" y="7251"/>
                    <a:pt x="14895" y="7232"/>
                    <a:pt x="14895" y="7232"/>
                  </a:cubicBezTo>
                  <a:cubicBezTo>
                    <a:pt x="14895" y="7232"/>
                    <a:pt x="17062" y="13290"/>
                    <a:pt x="18900" y="13290"/>
                  </a:cubicBezTo>
                  <a:cubicBezTo>
                    <a:pt x="18984" y="13290"/>
                    <a:pt x="19068" y="13277"/>
                    <a:pt x="19150" y="13250"/>
                  </a:cubicBezTo>
                  <a:cubicBezTo>
                    <a:pt x="21003" y="12643"/>
                    <a:pt x="19152" y="10304"/>
                    <a:pt x="19150" y="10302"/>
                  </a:cubicBezTo>
                  <a:lnTo>
                    <a:pt x="19150" y="10302"/>
                  </a:lnTo>
                  <a:cubicBezTo>
                    <a:pt x="19152" y="10304"/>
                    <a:pt x="21183" y="12779"/>
                    <a:pt x="22609" y="12779"/>
                  </a:cubicBezTo>
                  <a:cubicBezTo>
                    <a:pt x="22673" y="12779"/>
                    <a:pt x="22736" y="12774"/>
                    <a:pt x="22798" y="12764"/>
                  </a:cubicBezTo>
                  <a:cubicBezTo>
                    <a:pt x="24226" y="12521"/>
                    <a:pt x="22798" y="8267"/>
                    <a:pt x="22798" y="8265"/>
                  </a:cubicBezTo>
                  <a:lnTo>
                    <a:pt x="22798" y="8265"/>
                  </a:lnTo>
                  <a:cubicBezTo>
                    <a:pt x="22798" y="8267"/>
                    <a:pt x="26354" y="15256"/>
                    <a:pt x="29971" y="15743"/>
                  </a:cubicBezTo>
                  <a:lnTo>
                    <a:pt x="29333" y="9512"/>
                  </a:lnTo>
                  <a:cubicBezTo>
                    <a:pt x="28764" y="4077"/>
                    <a:pt x="24119" y="1"/>
                    <a:pt x="187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1" name="Google Shape;4551;p81"/>
            <p:cNvSpPr/>
            <p:nvPr/>
          </p:nvSpPr>
          <p:spPr>
            <a:xfrm>
              <a:off x="6033578" y="2414627"/>
              <a:ext cx="111026" cy="111049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1125" y="1"/>
                  </a:moveTo>
                  <a:cubicBezTo>
                    <a:pt x="487" y="1"/>
                    <a:pt x="1" y="487"/>
                    <a:pt x="1" y="1125"/>
                  </a:cubicBezTo>
                  <a:cubicBezTo>
                    <a:pt x="1" y="1733"/>
                    <a:pt x="487" y="2250"/>
                    <a:pt x="1125" y="2250"/>
                  </a:cubicBezTo>
                  <a:cubicBezTo>
                    <a:pt x="1733" y="2250"/>
                    <a:pt x="2250" y="1733"/>
                    <a:pt x="2250" y="1125"/>
                  </a:cubicBezTo>
                  <a:cubicBezTo>
                    <a:pt x="2250" y="487"/>
                    <a:pt x="1733" y="1"/>
                    <a:pt x="1125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2" name="Google Shape;4552;p81"/>
            <p:cNvSpPr/>
            <p:nvPr/>
          </p:nvSpPr>
          <p:spPr>
            <a:xfrm>
              <a:off x="5861448" y="1845146"/>
              <a:ext cx="127327" cy="155768"/>
            </a:xfrm>
            <a:custGeom>
              <a:avLst/>
              <a:gdLst/>
              <a:ahLst/>
              <a:cxnLst/>
              <a:rect l="l" t="t" r="r" b="b"/>
              <a:pathLst>
                <a:path w="7060" h="8637" extrusionOk="0">
                  <a:moveTo>
                    <a:pt x="2085" y="0"/>
                  </a:moveTo>
                  <a:cubicBezTo>
                    <a:pt x="0" y="0"/>
                    <a:pt x="890" y="8150"/>
                    <a:pt x="890" y="8150"/>
                  </a:cubicBezTo>
                  <a:lnTo>
                    <a:pt x="707" y="8637"/>
                  </a:lnTo>
                  <a:cubicBezTo>
                    <a:pt x="707" y="8637"/>
                    <a:pt x="7060" y="4594"/>
                    <a:pt x="5388" y="3621"/>
                  </a:cubicBezTo>
                  <a:cubicBezTo>
                    <a:pt x="5224" y="3528"/>
                    <a:pt x="5057" y="3485"/>
                    <a:pt x="4890" y="3485"/>
                  </a:cubicBezTo>
                  <a:cubicBezTo>
                    <a:pt x="3323" y="3485"/>
                    <a:pt x="1710" y="7208"/>
                    <a:pt x="1710" y="7208"/>
                  </a:cubicBezTo>
                  <a:cubicBezTo>
                    <a:pt x="1710" y="7208"/>
                    <a:pt x="4355" y="247"/>
                    <a:pt x="2166" y="4"/>
                  </a:cubicBezTo>
                  <a:cubicBezTo>
                    <a:pt x="2139" y="2"/>
                    <a:pt x="2112" y="0"/>
                    <a:pt x="20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3" name="Google Shape;4553;p81"/>
            <p:cNvSpPr/>
            <p:nvPr/>
          </p:nvSpPr>
          <p:spPr>
            <a:xfrm>
              <a:off x="6044683" y="2374185"/>
              <a:ext cx="24690" cy="43915"/>
            </a:xfrm>
            <a:custGeom>
              <a:avLst/>
              <a:gdLst/>
              <a:ahLst/>
              <a:cxnLst/>
              <a:rect l="l" t="t" r="r" b="b"/>
              <a:pathLst>
                <a:path w="1369" h="2435" extrusionOk="0">
                  <a:moveTo>
                    <a:pt x="637" y="1"/>
                  </a:moveTo>
                  <a:cubicBezTo>
                    <a:pt x="628" y="1"/>
                    <a:pt x="618" y="1"/>
                    <a:pt x="608" y="2"/>
                  </a:cubicBezTo>
                  <a:cubicBezTo>
                    <a:pt x="274" y="2"/>
                    <a:pt x="0" y="579"/>
                    <a:pt x="31" y="1248"/>
                  </a:cubicBezTo>
                  <a:cubicBezTo>
                    <a:pt x="60" y="1899"/>
                    <a:pt x="378" y="2435"/>
                    <a:pt x="731" y="2435"/>
                  </a:cubicBezTo>
                  <a:cubicBezTo>
                    <a:pt x="741" y="2435"/>
                    <a:pt x="750" y="2434"/>
                    <a:pt x="760" y="2434"/>
                  </a:cubicBezTo>
                  <a:cubicBezTo>
                    <a:pt x="1095" y="2434"/>
                    <a:pt x="1368" y="1856"/>
                    <a:pt x="1338" y="1187"/>
                  </a:cubicBezTo>
                  <a:cubicBezTo>
                    <a:pt x="1308" y="536"/>
                    <a:pt x="991" y="1"/>
                    <a:pt x="6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4" name="Google Shape;4554;p81"/>
            <p:cNvSpPr/>
            <p:nvPr/>
          </p:nvSpPr>
          <p:spPr>
            <a:xfrm>
              <a:off x="5733122" y="2439840"/>
              <a:ext cx="115498" cy="113953"/>
            </a:xfrm>
            <a:custGeom>
              <a:avLst/>
              <a:gdLst/>
              <a:ahLst/>
              <a:cxnLst/>
              <a:rect l="l" t="t" r="r" b="b"/>
              <a:pathLst>
                <a:path w="2250" h="2220" extrusionOk="0">
                  <a:moveTo>
                    <a:pt x="1125" y="0"/>
                  </a:moveTo>
                  <a:cubicBezTo>
                    <a:pt x="517" y="0"/>
                    <a:pt x="0" y="487"/>
                    <a:pt x="0" y="1125"/>
                  </a:cubicBezTo>
                  <a:cubicBezTo>
                    <a:pt x="0" y="1733"/>
                    <a:pt x="517" y="2219"/>
                    <a:pt x="1125" y="2219"/>
                  </a:cubicBezTo>
                  <a:cubicBezTo>
                    <a:pt x="1763" y="2219"/>
                    <a:pt x="2250" y="1733"/>
                    <a:pt x="2250" y="1125"/>
                  </a:cubicBezTo>
                  <a:cubicBezTo>
                    <a:pt x="2250" y="487"/>
                    <a:pt x="1763" y="0"/>
                    <a:pt x="112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5" name="Google Shape;4555;p81"/>
            <p:cNvSpPr/>
            <p:nvPr/>
          </p:nvSpPr>
          <p:spPr>
            <a:xfrm>
              <a:off x="5760722" y="2395015"/>
              <a:ext cx="24690" cy="43915"/>
            </a:xfrm>
            <a:custGeom>
              <a:avLst/>
              <a:gdLst/>
              <a:ahLst/>
              <a:cxnLst/>
              <a:rect l="l" t="t" r="r" b="b"/>
              <a:pathLst>
                <a:path w="1369" h="2435" extrusionOk="0">
                  <a:moveTo>
                    <a:pt x="637" y="1"/>
                  </a:moveTo>
                  <a:cubicBezTo>
                    <a:pt x="628" y="1"/>
                    <a:pt x="618" y="1"/>
                    <a:pt x="608" y="2"/>
                  </a:cubicBezTo>
                  <a:cubicBezTo>
                    <a:pt x="243" y="2"/>
                    <a:pt x="0" y="579"/>
                    <a:pt x="31" y="1248"/>
                  </a:cubicBezTo>
                  <a:cubicBezTo>
                    <a:pt x="60" y="1899"/>
                    <a:pt x="378" y="2435"/>
                    <a:pt x="731" y="2435"/>
                  </a:cubicBezTo>
                  <a:cubicBezTo>
                    <a:pt x="741" y="2435"/>
                    <a:pt x="750" y="2434"/>
                    <a:pt x="760" y="2434"/>
                  </a:cubicBezTo>
                  <a:cubicBezTo>
                    <a:pt x="1095" y="2434"/>
                    <a:pt x="1368" y="1856"/>
                    <a:pt x="1338" y="1187"/>
                  </a:cubicBezTo>
                  <a:cubicBezTo>
                    <a:pt x="1308" y="536"/>
                    <a:pt x="991" y="1"/>
                    <a:pt x="6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6" name="Google Shape;4556;p81"/>
            <p:cNvSpPr/>
            <p:nvPr/>
          </p:nvSpPr>
          <p:spPr>
            <a:xfrm>
              <a:off x="5948755" y="2283757"/>
              <a:ext cx="215987" cy="216005"/>
            </a:xfrm>
            <a:custGeom>
              <a:avLst/>
              <a:gdLst/>
              <a:ahLst/>
              <a:cxnLst/>
              <a:rect l="l" t="t" r="r" b="b"/>
              <a:pathLst>
                <a:path w="11976" h="11977" fill="none" extrusionOk="0">
                  <a:moveTo>
                    <a:pt x="9848" y="2128"/>
                  </a:moveTo>
                  <a:cubicBezTo>
                    <a:pt x="11976" y="4256"/>
                    <a:pt x="11976" y="7721"/>
                    <a:pt x="9848" y="9849"/>
                  </a:cubicBezTo>
                  <a:cubicBezTo>
                    <a:pt x="7721" y="11977"/>
                    <a:pt x="4255" y="11977"/>
                    <a:pt x="2128" y="9849"/>
                  </a:cubicBezTo>
                  <a:cubicBezTo>
                    <a:pt x="0" y="7721"/>
                    <a:pt x="0" y="4256"/>
                    <a:pt x="2128" y="2128"/>
                  </a:cubicBezTo>
                  <a:cubicBezTo>
                    <a:pt x="4255" y="1"/>
                    <a:pt x="7721" y="1"/>
                    <a:pt x="9848" y="2128"/>
                  </a:cubicBezTo>
                  <a:close/>
                </a:path>
              </a:pathLst>
            </a:custGeom>
            <a:noFill/>
            <a:ln w="912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7" name="Google Shape;4557;p81"/>
            <p:cNvSpPr/>
            <p:nvPr/>
          </p:nvSpPr>
          <p:spPr>
            <a:xfrm>
              <a:off x="5814248" y="2478772"/>
              <a:ext cx="100545" cy="67180"/>
            </a:xfrm>
            <a:custGeom>
              <a:avLst/>
              <a:gdLst/>
              <a:ahLst/>
              <a:cxnLst/>
              <a:rect l="l" t="t" r="r" b="b"/>
              <a:pathLst>
                <a:path w="5575" h="3725" extrusionOk="0">
                  <a:moveTo>
                    <a:pt x="332" y="0"/>
                  </a:moveTo>
                  <a:cubicBezTo>
                    <a:pt x="313" y="0"/>
                    <a:pt x="294" y="2"/>
                    <a:pt x="274" y="6"/>
                  </a:cubicBezTo>
                  <a:cubicBezTo>
                    <a:pt x="122" y="67"/>
                    <a:pt x="1" y="219"/>
                    <a:pt x="61" y="371"/>
                  </a:cubicBezTo>
                  <a:cubicBezTo>
                    <a:pt x="639" y="1738"/>
                    <a:pt x="1764" y="3045"/>
                    <a:pt x="3192" y="3532"/>
                  </a:cubicBezTo>
                  <a:cubicBezTo>
                    <a:pt x="3585" y="3663"/>
                    <a:pt x="4000" y="3724"/>
                    <a:pt x="4424" y="3724"/>
                  </a:cubicBezTo>
                  <a:cubicBezTo>
                    <a:pt x="4690" y="3724"/>
                    <a:pt x="4959" y="3700"/>
                    <a:pt x="5229" y="3653"/>
                  </a:cubicBezTo>
                  <a:cubicBezTo>
                    <a:pt x="5574" y="3596"/>
                    <a:pt x="5456" y="3101"/>
                    <a:pt x="5132" y="3101"/>
                  </a:cubicBezTo>
                  <a:cubicBezTo>
                    <a:pt x="5114" y="3101"/>
                    <a:pt x="5096" y="3103"/>
                    <a:pt x="5077" y="3106"/>
                  </a:cubicBezTo>
                  <a:cubicBezTo>
                    <a:pt x="4872" y="3143"/>
                    <a:pt x="4671" y="3160"/>
                    <a:pt x="4476" y="3160"/>
                  </a:cubicBezTo>
                  <a:cubicBezTo>
                    <a:pt x="2870" y="3160"/>
                    <a:pt x="1580" y="1995"/>
                    <a:pt x="821" y="614"/>
                  </a:cubicBezTo>
                  <a:cubicBezTo>
                    <a:pt x="761" y="492"/>
                    <a:pt x="700" y="401"/>
                    <a:pt x="639" y="279"/>
                  </a:cubicBezTo>
                  <a:cubicBezTo>
                    <a:pt x="639" y="258"/>
                    <a:pt x="593" y="159"/>
                    <a:pt x="588" y="159"/>
                  </a:cubicBezTo>
                  <a:lnTo>
                    <a:pt x="588" y="159"/>
                  </a:lnTo>
                  <a:cubicBezTo>
                    <a:pt x="586" y="159"/>
                    <a:pt x="591" y="175"/>
                    <a:pt x="609" y="219"/>
                  </a:cubicBezTo>
                  <a:cubicBezTo>
                    <a:pt x="556" y="86"/>
                    <a:pt x="457" y="0"/>
                    <a:pt x="3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8" name="Google Shape;4558;p81"/>
            <p:cNvSpPr/>
            <p:nvPr/>
          </p:nvSpPr>
          <p:spPr>
            <a:xfrm>
              <a:off x="5885705" y="2391823"/>
              <a:ext cx="78380" cy="100311"/>
            </a:xfrm>
            <a:custGeom>
              <a:avLst/>
              <a:gdLst/>
              <a:ahLst/>
              <a:cxnLst/>
              <a:rect l="l" t="t" r="r" b="b"/>
              <a:pathLst>
                <a:path w="4346" h="5562" extrusionOk="0">
                  <a:moveTo>
                    <a:pt x="2621" y="0"/>
                  </a:moveTo>
                  <a:cubicBezTo>
                    <a:pt x="2447" y="0"/>
                    <a:pt x="2268" y="143"/>
                    <a:pt x="2341" y="361"/>
                  </a:cubicBezTo>
                  <a:cubicBezTo>
                    <a:pt x="2736" y="1820"/>
                    <a:pt x="3162" y="3279"/>
                    <a:pt x="3587" y="4738"/>
                  </a:cubicBezTo>
                  <a:cubicBezTo>
                    <a:pt x="3610" y="4817"/>
                    <a:pt x="3632" y="4896"/>
                    <a:pt x="3655" y="4975"/>
                  </a:cubicBezTo>
                  <a:lnTo>
                    <a:pt x="3655" y="4975"/>
                  </a:lnTo>
                  <a:cubicBezTo>
                    <a:pt x="2544" y="4871"/>
                    <a:pt x="1454" y="4786"/>
                    <a:pt x="365" y="4678"/>
                  </a:cubicBezTo>
                  <a:cubicBezTo>
                    <a:pt x="356" y="4677"/>
                    <a:pt x="347" y="4676"/>
                    <a:pt x="338" y="4676"/>
                  </a:cubicBezTo>
                  <a:cubicBezTo>
                    <a:pt x="1" y="4676"/>
                    <a:pt x="10" y="5225"/>
                    <a:pt x="365" y="5255"/>
                  </a:cubicBezTo>
                  <a:cubicBezTo>
                    <a:pt x="1581" y="5377"/>
                    <a:pt x="2797" y="5468"/>
                    <a:pt x="4043" y="5559"/>
                  </a:cubicBezTo>
                  <a:cubicBezTo>
                    <a:pt x="4055" y="5561"/>
                    <a:pt x="4067" y="5562"/>
                    <a:pt x="4078" y="5562"/>
                  </a:cubicBezTo>
                  <a:cubicBezTo>
                    <a:pt x="4241" y="5562"/>
                    <a:pt x="4345" y="5367"/>
                    <a:pt x="4317" y="5225"/>
                  </a:cubicBezTo>
                  <a:cubicBezTo>
                    <a:pt x="3891" y="3735"/>
                    <a:pt x="3466" y="2276"/>
                    <a:pt x="3070" y="817"/>
                  </a:cubicBezTo>
                  <a:cubicBezTo>
                    <a:pt x="3010" y="605"/>
                    <a:pt x="2949" y="392"/>
                    <a:pt x="2888" y="209"/>
                  </a:cubicBezTo>
                  <a:cubicBezTo>
                    <a:pt x="2852" y="63"/>
                    <a:pt x="2737" y="0"/>
                    <a:pt x="26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9" name="Google Shape;4559;p81"/>
            <p:cNvSpPr/>
            <p:nvPr/>
          </p:nvSpPr>
          <p:spPr>
            <a:xfrm>
              <a:off x="5871457" y="2398875"/>
              <a:ext cx="87181" cy="12083"/>
            </a:xfrm>
            <a:custGeom>
              <a:avLst/>
              <a:gdLst/>
              <a:ahLst/>
              <a:cxnLst/>
              <a:rect l="l" t="t" r="r" b="b"/>
              <a:pathLst>
                <a:path w="4834" h="670" fill="none" extrusionOk="0">
                  <a:moveTo>
                    <a:pt x="0" y="669"/>
                  </a:moveTo>
                  <a:lnTo>
                    <a:pt x="4833" y="1"/>
                  </a:ln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0" name="Google Shape;4560;p81"/>
            <p:cNvSpPr/>
            <p:nvPr/>
          </p:nvSpPr>
          <p:spPr>
            <a:xfrm>
              <a:off x="6152677" y="2321577"/>
              <a:ext cx="41120" cy="47721"/>
            </a:xfrm>
            <a:custGeom>
              <a:avLst/>
              <a:gdLst/>
              <a:ahLst/>
              <a:cxnLst/>
              <a:rect l="l" t="t" r="r" b="b"/>
              <a:pathLst>
                <a:path w="2280" h="2646" fill="none" extrusionOk="0">
                  <a:moveTo>
                    <a:pt x="0" y="2645"/>
                  </a:moveTo>
                  <a:lnTo>
                    <a:pt x="2280" y="1"/>
                  </a:lnTo>
                </a:path>
              </a:pathLst>
            </a:custGeom>
            <a:noFill/>
            <a:ln w="987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1" name="Google Shape;4561;p81"/>
            <p:cNvSpPr/>
            <p:nvPr/>
          </p:nvSpPr>
          <p:spPr>
            <a:xfrm>
              <a:off x="5664794" y="2302946"/>
              <a:ext cx="215987" cy="216005"/>
            </a:xfrm>
            <a:custGeom>
              <a:avLst/>
              <a:gdLst/>
              <a:ahLst/>
              <a:cxnLst/>
              <a:rect l="l" t="t" r="r" b="b"/>
              <a:pathLst>
                <a:path w="11976" h="11977" fill="none" extrusionOk="0">
                  <a:moveTo>
                    <a:pt x="9848" y="2128"/>
                  </a:moveTo>
                  <a:cubicBezTo>
                    <a:pt x="11976" y="4256"/>
                    <a:pt x="11976" y="7721"/>
                    <a:pt x="9848" y="9849"/>
                  </a:cubicBezTo>
                  <a:cubicBezTo>
                    <a:pt x="7721" y="11976"/>
                    <a:pt x="4255" y="11976"/>
                    <a:pt x="2128" y="9849"/>
                  </a:cubicBezTo>
                  <a:cubicBezTo>
                    <a:pt x="0" y="7721"/>
                    <a:pt x="0" y="4256"/>
                    <a:pt x="2128" y="2128"/>
                  </a:cubicBezTo>
                  <a:cubicBezTo>
                    <a:pt x="4255" y="1"/>
                    <a:pt x="7721" y="1"/>
                    <a:pt x="9848" y="2128"/>
                  </a:cubicBezTo>
                  <a:close/>
                </a:path>
              </a:pathLst>
            </a:custGeom>
            <a:noFill/>
            <a:ln w="9125" cap="flat" cmpd="sng">
              <a:solidFill>
                <a:srgbClr val="FFFFFF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2" name="Google Shape;4562;p81"/>
            <p:cNvSpPr/>
            <p:nvPr/>
          </p:nvSpPr>
          <p:spPr>
            <a:xfrm>
              <a:off x="5709196" y="2267868"/>
              <a:ext cx="97587" cy="31255"/>
            </a:xfrm>
            <a:custGeom>
              <a:avLst/>
              <a:gdLst/>
              <a:ahLst/>
              <a:cxnLst/>
              <a:rect l="l" t="t" r="r" b="b"/>
              <a:pathLst>
                <a:path w="5411" h="1733" extrusionOk="0">
                  <a:moveTo>
                    <a:pt x="3309" y="0"/>
                  </a:moveTo>
                  <a:cubicBezTo>
                    <a:pt x="3047" y="0"/>
                    <a:pt x="2781" y="31"/>
                    <a:pt x="2523" y="91"/>
                  </a:cubicBezTo>
                  <a:cubicBezTo>
                    <a:pt x="2037" y="213"/>
                    <a:pt x="1550" y="426"/>
                    <a:pt x="1125" y="699"/>
                  </a:cubicBezTo>
                  <a:cubicBezTo>
                    <a:pt x="699" y="973"/>
                    <a:pt x="304" y="1307"/>
                    <a:pt x="0" y="1733"/>
                  </a:cubicBezTo>
                  <a:cubicBezTo>
                    <a:pt x="395" y="1429"/>
                    <a:pt x="821" y="1186"/>
                    <a:pt x="1277" y="942"/>
                  </a:cubicBezTo>
                  <a:cubicBezTo>
                    <a:pt x="1702" y="730"/>
                    <a:pt x="2158" y="547"/>
                    <a:pt x="2614" y="456"/>
                  </a:cubicBezTo>
                  <a:cubicBezTo>
                    <a:pt x="2881" y="385"/>
                    <a:pt x="3159" y="355"/>
                    <a:pt x="3434" y="355"/>
                  </a:cubicBezTo>
                  <a:cubicBezTo>
                    <a:pt x="3629" y="355"/>
                    <a:pt x="3823" y="370"/>
                    <a:pt x="4012" y="395"/>
                  </a:cubicBezTo>
                  <a:cubicBezTo>
                    <a:pt x="4499" y="426"/>
                    <a:pt x="4955" y="608"/>
                    <a:pt x="5411" y="790"/>
                  </a:cubicBezTo>
                  <a:cubicBezTo>
                    <a:pt x="5046" y="487"/>
                    <a:pt x="4590" y="183"/>
                    <a:pt x="4073" y="91"/>
                  </a:cubicBezTo>
                  <a:cubicBezTo>
                    <a:pt x="3830" y="31"/>
                    <a:pt x="3572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3" name="Google Shape;4563;p81"/>
            <p:cNvSpPr/>
            <p:nvPr/>
          </p:nvSpPr>
          <p:spPr>
            <a:xfrm>
              <a:off x="5984933" y="2245721"/>
              <a:ext cx="97587" cy="31471"/>
            </a:xfrm>
            <a:custGeom>
              <a:avLst/>
              <a:gdLst/>
              <a:ahLst/>
              <a:cxnLst/>
              <a:rect l="l" t="t" r="r" b="b"/>
              <a:pathLst>
                <a:path w="5411" h="1745" extrusionOk="0">
                  <a:moveTo>
                    <a:pt x="3266" y="1"/>
                  </a:moveTo>
                  <a:cubicBezTo>
                    <a:pt x="3018" y="1"/>
                    <a:pt x="2767" y="32"/>
                    <a:pt x="2523" y="104"/>
                  </a:cubicBezTo>
                  <a:cubicBezTo>
                    <a:pt x="2037" y="225"/>
                    <a:pt x="1550" y="438"/>
                    <a:pt x="1125" y="711"/>
                  </a:cubicBezTo>
                  <a:cubicBezTo>
                    <a:pt x="699" y="985"/>
                    <a:pt x="304" y="1319"/>
                    <a:pt x="0" y="1745"/>
                  </a:cubicBezTo>
                  <a:cubicBezTo>
                    <a:pt x="395" y="1441"/>
                    <a:pt x="821" y="1198"/>
                    <a:pt x="1277" y="955"/>
                  </a:cubicBezTo>
                  <a:cubicBezTo>
                    <a:pt x="1702" y="742"/>
                    <a:pt x="2158" y="560"/>
                    <a:pt x="2614" y="468"/>
                  </a:cubicBezTo>
                  <a:cubicBezTo>
                    <a:pt x="2918" y="387"/>
                    <a:pt x="3236" y="360"/>
                    <a:pt x="3549" y="360"/>
                  </a:cubicBezTo>
                  <a:cubicBezTo>
                    <a:pt x="3705" y="360"/>
                    <a:pt x="3860" y="367"/>
                    <a:pt x="4012" y="377"/>
                  </a:cubicBezTo>
                  <a:cubicBezTo>
                    <a:pt x="4499" y="438"/>
                    <a:pt x="4955" y="620"/>
                    <a:pt x="5411" y="803"/>
                  </a:cubicBezTo>
                  <a:cubicBezTo>
                    <a:pt x="5046" y="499"/>
                    <a:pt x="4590" y="195"/>
                    <a:pt x="4073" y="104"/>
                  </a:cubicBezTo>
                  <a:cubicBezTo>
                    <a:pt x="3817" y="39"/>
                    <a:pt x="3543" y="1"/>
                    <a:pt x="3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4" name="Google Shape;4564;p81"/>
            <p:cNvSpPr/>
            <p:nvPr/>
          </p:nvSpPr>
          <p:spPr>
            <a:xfrm>
              <a:off x="6203103" y="2330360"/>
              <a:ext cx="63159" cy="82654"/>
            </a:xfrm>
            <a:custGeom>
              <a:avLst/>
              <a:gdLst/>
              <a:ahLst/>
              <a:cxnLst/>
              <a:rect l="l" t="t" r="r" b="b"/>
              <a:pathLst>
                <a:path w="3502" h="4583" extrusionOk="0">
                  <a:moveTo>
                    <a:pt x="3071" y="0"/>
                  </a:moveTo>
                  <a:cubicBezTo>
                    <a:pt x="1581" y="91"/>
                    <a:pt x="669" y="1095"/>
                    <a:pt x="274" y="2341"/>
                  </a:cubicBezTo>
                  <a:cubicBezTo>
                    <a:pt x="244" y="2371"/>
                    <a:pt x="244" y="2402"/>
                    <a:pt x="244" y="2432"/>
                  </a:cubicBezTo>
                  <a:cubicBezTo>
                    <a:pt x="61" y="3040"/>
                    <a:pt x="1" y="3739"/>
                    <a:pt x="31" y="4377"/>
                  </a:cubicBezTo>
                  <a:cubicBezTo>
                    <a:pt x="46" y="4514"/>
                    <a:pt x="153" y="4582"/>
                    <a:pt x="251" y="4582"/>
                  </a:cubicBezTo>
                  <a:cubicBezTo>
                    <a:pt x="350" y="4582"/>
                    <a:pt x="441" y="4514"/>
                    <a:pt x="426" y="4377"/>
                  </a:cubicBezTo>
                  <a:cubicBezTo>
                    <a:pt x="365" y="3769"/>
                    <a:pt x="426" y="3131"/>
                    <a:pt x="609" y="2523"/>
                  </a:cubicBezTo>
                  <a:cubicBezTo>
                    <a:pt x="1051" y="2177"/>
                    <a:pt x="1616" y="1977"/>
                    <a:pt x="2178" y="1977"/>
                  </a:cubicBezTo>
                  <a:cubicBezTo>
                    <a:pt x="2505" y="1977"/>
                    <a:pt x="2830" y="2044"/>
                    <a:pt x="3131" y="2189"/>
                  </a:cubicBezTo>
                  <a:cubicBezTo>
                    <a:pt x="3157" y="2200"/>
                    <a:pt x="3181" y="2204"/>
                    <a:pt x="3205" y="2204"/>
                  </a:cubicBezTo>
                  <a:cubicBezTo>
                    <a:pt x="3382" y="2204"/>
                    <a:pt x="3501" y="1935"/>
                    <a:pt x="3314" y="1854"/>
                  </a:cubicBezTo>
                  <a:cubicBezTo>
                    <a:pt x="2950" y="1679"/>
                    <a:pt x="2575" y="1600"/>
                    <a:pt x="2203" y="1600"/>
                  </a:cubicBezTo>
                  <a:cubicBezTo>
                    <a:pt x="1736" y="1600"/>
                    <a:pt x="1275" y="1726"/>
                    <a:pt x="852" y="1946"/>
                  </a:cubicBezTo>
                  <a:cubicBezTo>
                    <a:pt x="1247" y="1095"/>
                    <a:pt x="1946" y="456"/>
                    <a:pt x="3071" y="395"/>
                  </a:cubicBezTo>
                  <a:cubicBezTo>
                    <a:pt x="3314" y="395"/>
                    <a:pt x="3314" y="0"/>
                    <a:pt x="30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5" name="Google Shape;4565;p81"/>
            <p:cNvSpPr/>
            <p:nvPr/>
          </p:nvSpPr>
          <p:spPr>
            <a:xfrm>
              <a:off x="5592330" y="2363255"/>
              <a:ext cx="59317" cy="82240"/>
            </a:xfrm>
            <a:custGeom>
              <a:avLst/>
              <a:gdLst/>
              <a:ahLst/>
              <a:cxnLst/>
              <a:rect l="l" t="t" r="r" b="b"/>
              <a:pathLst>
                <a:path w="3289" h="4560" extrusionOk="0">
                  <a:moveTo>
                    <a:pt x="431" y="0"/>
                  </a:moveTo>
                  <a:cubicBezTo>
                    <a:pt x="188" y="0"/>
                    <a:pt x="188" y="365"/>
                    <a:pt x="431" y="395"/>
                  </a:cubicBezTo>
                  <a:cubicBezTo>
                    <a:pt x="1465" y="456"/>
                    <a:pt x="2134" y="1094"/>
                    <a:pt x="2498" y="1945"/>
                  </a:cubicBezTo>
                  <a:cubicBezTo>
                    <a:pt x="2117" y="1713"/>
                    <a:pt x="1689" y="1589"/>
                    <a:pt x="1257" y="1589"/>
                  </a:cubicBezTo>
                  <a:cubicBezTo>
                    <a:pt x="897" y="1589"/>
                    <a:pt x="533" y="1675"/>
                    <a:pt x="188" y="1854"/>
                  </a:cubicBezTo>
                  <a:cubicBezTo>
                    <a:pt x="1" y="1935"/>
                    <a:pt x="120" y="2204"/>
                    <a:pt x="297" y="2204"/>
                  </a:cubicBezTo>
                  <a:cubicBezTo>
                    <a:pt x="321" y="2204"/>
                    <a:pt x="345" y="2199"/>
                    <a:pt x="371" y="2189"/>
                  </a:cubicBezTo>
                  <a:cubicBezTo>
                    <a:pt x="649" y="2044"/>
                    <a:pt x="949" y="1976"/>
                    <a:pt x="1249" y="1976"/>
                  </a:cubicBezTo>
                  <a:cubicBezTo>
                    <a:pt x="1767" y="1976"/>
                    <a:pt x="2288" y="2176"/>
                    <a:pt x="2711" y="2523"/>
                  </a:cubicBezTo>
                  <a:cubicBezTo>
                    <a:pt x="2863" y="3131"/>
                    <a:pt x="2924" y="3769"/>
                    <a:pt x="2893" y="4377"/>
                  </a:cubicBezTo>
                  <a:cubicBezTo>
                    <a:pt x="2878" y="4499"/>
                    <a:pt x="2962" y="4559"/>
                    <a:pt x="3053" y="4559"/>
                  </a:cubicBezTo>
                  <a:cubicBezTo>
                    <a:pt x="3144" y="4559"/>
                    <a:pt x="3243" y="4499"/>
                    <a:pt x="3258" y="4377"/>
                  </a:cubicBezTo>
                  <a:cubicBezTo>
                    <a:pt x="3289" y="3708"/>
                    <a:pt x="3228" y="3040"/>
                    <a:pt x="3045" y="2432"/>
                  </a:cubicBezTo>
                  <a:cubicBezTo>
                    <a:pt x="3045" y="2371"/>
                    <a:pt x="3045" y="2340"/>
                    <a:pt x="3015" y="2310"/>
                  </a:cubicBezTo>
                  <a:cubicBezTo>
                    <a:pt x="2650" y="1064"/>
                    <a:pt x="1799" y="91"/>
                    <a:pt x="4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6" name="Google Shape;4566;p81"/>
            <p:cNvSpPr/>
            <p:nvPr/>
          </p:nvSpPr>
          <p:spPr>
            <a:xfrm>
              <a:off x="5756881" y="2933973"/>
              <a:ext cx="81248" cy="190666"/>
            </a:xfrm>
            <a:custGeom>
              <a:avLst/>
              <a:gdLst/>
              <a:ahLst/>
              <a:cxnLst/>
              <a:rect l="l" t="t" r="r" b="b"/>
              <a:pathLst>
                <a:path w="4505" h="10572" extrusionOk="0">
                  <a:moveTo>
                    <a:pt x="1079" y="0"/>
                  </a:moveTo>
                  <a:cubicBezTo>
                    <a:pt x="967" y="0"/>
                    <a:pt x="858" y="64"/>
                    <a:pt x="821" y="210"/>
                  </a:cubicBezTo>
                  <a:cubicBezTo>
                    <a:pt x="1" y="3796"/>
                    <a:pt x="1490" y="7778"/>
                    <a:pt x="3891" y="10483"/>
                  </a:cubicBezTo>
                  <a:cubicBezTo>
                    <a:pt x="3947" y="10546"/>
                    <a:pt x="4012" y="10572"/>
                    <a:pt x="4076" y="10572"/>
                  </a:cubicBezTo>
                  <a:cubicBezTo>
                    <a:pt x="4294" y="10572"/>
                    <a:pt x="4504" y="10276"/>
                    <a:pt x="4317" y="10088"/>
                  </a:cubicBezTo>
                  <a:cubicBezTo>
                    <a:pt x="3557" y="9237"/>
                    <a:pt x="2949" y="8204"/>
                    <a:pt x="2432" y="7201"/>
                  </a:cubicBezTo>
                  <a:cubicBezTo>
                    <a:pt x="1368" y="5103"/>
                    <a:pt x="852" y="2702"/>
                    <a:pt x="1368" y="362"/>
                  </a:cubicBezTo>
                  <a:cubicBezTo>
                    <a:pt x="1423" y="143"/>
                    <a:pt x="1248" y="0"/>
                    <a:pt x="10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7" name="Google Shape;4567;p81"/>
            <p:cNvSpPr/>
            <p:nvPr/>
          </p:nvSpPr>
          <p:spPr>
            <a:xfrm>
              <a:off x="6493088" y="3746865"/>
              <a:ext cx="144190" cy="614759"/>
            </a:xfrm>
            <a:custGeom>
              <a:avLst/>
              <a:gdLst/>
              <a:ahLst/>
              <a:cxnLst/>
              <a:rect l="l" t="t" r="r" b="b"/>
              <a:pathLst>
                <a:path w="7995" h="34087" extrusionOk="0">
                  <a:moveTo>
                    <a:pt x="62" y="0"/>
                  </a:moveTo>
                  <a:lnTo>
                    <a:pt x="4013" y="27995"/>
                  </a:lnTo>
                  <a:cubicBezTo>
                    <a:pt x="4013" y="27995"/>
                    <a:pt x="3041" y="31581"/>
                    <a:pt x="62" y="33162"/>
                  </a:cubicBezTo>
                  <a:cubicBezTo>
                    <a:pt x="31" y="33192"/>
                    <a:pt x="31" y="33192"/>
                    <a:pt x="1" y="33192"/>
                  </a:cubicBezTo>
                  <a:cubicBezTo>
                    <a:pt x="62" y="33405"/>
                    <a:pt x="123" y="33557"/>
                    <a:pt x="275" y="33709"/>
                  </a:cubicBezTo>
                  <a:cubicBezTo>
                    <a:pt x="576" y="33989"/>
                    <a:pt x="985" y="34086"/>
                    <a:pt x="1393" y="34086"/>
                  </a:cubicBezTo>
                  <a:cubicBezTo>
                    <a:pt x="1560" y="34086"/>
                    <a:pt x="1727" y="34070"/>
                    <a:pt x="1885" y="34044"/>
                  </a:cubicBezTo>
                  <a:cubicBezTo>
                    <a:pt x="2797" y="33861"/>
                    <a:pt x="3648" y="33375"/>
                    <a:pt x="4226" y="32676"/>
                  </a:cubicBezTo>
                  <a:cubicBezTo>
                    <a:pt x="4834" y="31977"/>
                    <a:pt x="5168" y="31065"/>
                    <a:pt x="5776" y="30305"/>
                  </a:cubicBezTo>
                  <a:cubicBezTo>
                    <a:pt x="5989" y="30031"/>
                    <a:pt x="6262" y="29788"/>
                    <a:pt x="6536" y="29575"/>
                  </a:cubicBezTo>
                  <a:cubicBezTo>
                    <a:pt x="7995" y="20305"/>
                    <a:pt x="5959" y="3496"/>
                    <a:pt x="5503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8" name="Google Shape;4568;p81"/>
            <p:cNvSpPr/>
            <p:nvPr/>
          </p:nvSpPr>
          <p:spPr>
            <a:xfrm>
              <a:off x="6592316" y="3746324"/>
              <a:ext cx="57027" cy="533944"/>
            </a:xfrm>
            <a:custGeom>
              <a:avLst/>
              <a:gdLst/>
              <a:ahLst/>
              <a:cxnLst/>
              <a:rect l="l" t="t" r="r" b="b"/>
              <a:pathLst>
                <a:path w="3162" h="29606" extrusionOk="0">
                  <a:moveTo>
                    <a:pt x="1" y="0"/>
                  </a:moveTo>
                  <a:cubicBezTo>
                    <a:pt x="457" y="3526"/>
                    <a:pt x="2493" y="20335"/>
                    <a:pt x="1034" y="29605"/>
                  </a:cubicBezTo>
                  <a:cubicBezTo>
                    <a:pt x="1520" y="29241"/>
                    <a:pt x="2098" y="28967"/>
                    <a:pt x="2706" y="28845"/>
                  </a:cubicBezTo>
                  <a:cubicBezTo>
                    <a:pt x="2706" y="28572"/>
                    <a:pt x="2675" y="28298"/>
                    <a:pt x="2645" y="28025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9" name="Google Shape;4569;p81"/>
            <p:cNvSpPr/>
            <p:nvPr/>
          </p:nvSpPr>
          <p:spPr>
            <a:xfrm>
              <a:off x="6692086" y="3737540"/>
              <a:ext cx="168321" cy="630305"/>
            </a:xfrm>
            <a:custGeom>
              <a:avLst/>
              <a:gdLst/>
              <a:ahLst/>
              <a:cxnLst/>
              <a:rect l="l" t="t" r="r" b="b"/>
              <a:pathLst>
                <a:path w="9333" h="34949" extrusionOk="0">
                  <a:moveTo>
                    <a:pt x="7265" y="1"/>
                  </a:moveTo>
                  <a:lnTo>
                    <a:pt x="1" y="578"/>
                  </a:lnTo>
                  <a:lnTo>
                    <a:pt x="2098" y="27873"/>
                  </a:lnTo>
                  <a:cubicBezTo>
                    <a:pt x="2098" y="28177"/>
                    <a:pt x="2128" y="28512"/>
                    <a:pt x="2159" y="28816"/>
                  </a:cubicBezTo>
                  <a:lnTo>
                    <a:pt x="2189" y="29150"/>
                  </a:lnTo>
                  <a:lnTo>
                    <a:pt x="2219" y="29150"/>
                  </a:lnTo>
                  <a:cubicBezTo>
                    <a:pt x="2219" y="29211"/>
                    <a:pt x="2219" y="29272"/>
                    <a:pt x="2250" y="29332"/>
                  </a:cubicBezTo>
                  <a:cubicBezTo>
                    <a:pt x="3861" y="29849"/>
                    <a:pt x="5259" y="31035"/>
                    <a:pt x="5989" y="32554"/>
                  </a:cubicBezTo>
                  <a:cubicBezTo>
                    <a:pt x="6232" y="33071"/>
                    <a:pt x="6414" y="33649"/>
                    <a:pt x="6779" y="34105"/>
                  </a:cubicBezTo>
                  <a:cubicBezTo>
                    <a:pt x="7144" y="34530"/>
                    <a:pt x="7660" y="34834"/>
                    <a:pt x="8238" y="34925"/>
                  </a:cubicBezTo>
                  <a:cubicBezTo>
                    <a:pt x="8332" y="34941"/>
                    <a:pt x="8428" y="34949"/>
                    <a:pt x="8525" y="34949"/>
                  </a:cubicBezTo>
                  <a:cubicBezTo>
                    <a:pt x="8803" y="34949"/>
                    <a:pt x="9084" y="34886"/>
                    <a:pt x="9332" y="34773"/>
                  </a:cubicBezTo>
                  <a:cubicBezTo>
                    <a:pt x="8359" y="32190"/>
                    <a:pt x="5928" y="29758"/>
                    <a:pt x="5928" y="29758"/>
                  </a:cubicBezTo>
                  <a:lnTo>
                    <a:pt x="7265" y="1"/>
                  </a:ln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0" name="Google Shape;4570;p81"/>
            <p:cNvSpPr/>
            <p:nvPr/>
          </p:nvSpPr>
          <p:spPr>
            <a:xfrm>
              <a:off x="6798438" y="3734799"/>
              <a:ext cx="76216" cy="629890"/>
            </a:xfrm>
            <a:custGeom>
              <a:avLst/>
              <a:gdLst/>
              <a:ahLst/>
              <a:cxnLst/>
              <a:rect l="l" t="t" r="r" b="b"/>
              <a:pathLst>
                <a:path w="4226" h="34926" extrusionOk="0">
                  <a:moveTo>
                    <a:pt x="3192" y="1"/>
                  </a:moveTo>
                  <a:lnTo>
                    <a:pt x="1368" y="153"/>
                  </a:lnTo>
                  <a:lnTo>
                    <a:pt x="0" y="29910"/>
                  </a:lnTo>
                  <a:cubicBezTo>
                    <a:pt x="0" y="29910"/>
                    <a:pt x="2462" y="32342"/>
                    <a:pt x="3465" y="34925"/>
                  </a:cubicBezTo>
                  <a:cubicBezTo>
                    <a:pt x="3648" y="34834"/>
                    <a:pt x="3800" y="34682"/>
                    <a:pt x="3921" y="34530"/>
                  </a:cubicBezTo>
                  <a:cubicBezTo>
                    <a:pt x="4165" y="34196"/>
                    <a:pt x="4225" y="33801"/>
                    <a:pt x="4225" y="33375"/>
                  </a:cubicBezTo>
                  <a:cubicBezTo>
                    <a:pt x="4073" y="33102"/>
                    <a:pt x="3891" y="32858"/>
                    <a:pt x="3709" y="32615"/>
                  </a:cubicBezTo>
                  <a:cubicBezTo>
                    <a:pt x="2888" y="31582"/>
                    <a:pt x="1854" y="30731"/>
                    <a:pt x="1095" y="29636"/>
                  </a:cubicBezTo>
                  <a:cubicBezTo>
                    <a:pt x="1095" y="29636"/>
                    <a:pt x="1064" y="29606"/>
                    <a:pt x="1064" y="29606"/>
                  </a:cubicBezTo>
                  <a:lnTo>
                    <a:pt x="3192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1" name="Google Shape;4571;p81"/>
            <p:cNvSpPr/>
            <p:nvPr/>
          </p:nvSpPr>
          <p:spPr>
            <a:xfrm>
              <a:off x="6377967" y="2650000"/>
              <a:ext cx="480777" cy="121334"/>
            </a:xfrm>
            <a:custGeom>
              <a:avLst/>
              <a:gdLst/>
              <a:ahLst/>
              <a:cxnLst/>
              <a:rect l="l" t="t" r="r" b="b"/>
              <a:pathLst>
                <a:path w="26658" h="6571" extrusionOk="0">
                  <a:moveTo>
                    <a:pt x="11842" y="1"/>
                  </a:moveTo>
                  <a:cubicBezTo>
                    <a:pt x="6595" y="1"/>
                    <a:pt x="3012" y="1164"/>
                    <a:pt x="1" y="6571"/>
                  </a:cubicBezTo>
                  <a:cubicBezTo>
                    <a:pt x="6293" y="6267"/>
                    <a:pt x="12615" y="5963"/>
                    <a:pt x="18907" y="5659"/>
                  </a:cubicBezTo>
                  <a:cubicBezTo>
                    <a:pt x="21491" y="5537"/>
                    <a:pt x="24074" y="5416"/>
                    <a:pt x="26658" y="5203"/>
                  </a:cubicBezTo>
                  <a:cubicBezTo>
                    <a:pt x="24956" y="2558"/>
                    <a:pt x="22433" y="613"/>
                    <a:pt x="18664" y="340"/>
                  </a:cubicBezTo>
                  <a:cubicBezTo>
                    <a:pt x="16105" y="171"/>
                    <a:pt x="13851" y="1"/>
                    <a:pt x="1184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2" name="Google Shape;4572;p81"/>
            <p:cNvSpPr/>
            <p:nvPr/>
          </p:nvSpPr>
          <p:spPr>
            <a:xfrm>
              <a:off x="6329181" y="2746053"/>
              <a:ext cx="565740" cy="143141"/>
            </a:xfrm>
            <a:custGeom>
              <a:avLst/>
              <a:gdLst/>
              <a:ahLst/>
              <a:cxnLst/>
              <a:rect l="l" t="t" r="r" b="b"/>
              <a:pathLst>
                <a:path w="31369" h="7752" extrusionOk="0">
                  <a:moveTo>
                    <a:pt x="29363" y="1"/>
                  </a:moveTo>
                  <a:cubicBezTo>
                    <a:pt x="26779" y="214"/>
                    <a:pt x="24196" y="335"/>
                    <a:pt x="21612" y="457"/>
                  </a:cubicBezTo>
                  <a:cubicBezTo>
                    <a:pt x="15320" y="761"/>
                    <a:pt x="8998" y="1065"/>
                    <a:pt x="2706" y="1369"/>
                  </a:cubicBezTo>
                  <a:cubicBezTo>
                    <a:pt x="1764" y="3040"/>
                    <a:pt x="882" y="5138"/>
                    <a:pt x="1" y="7752"/>
                  </a:cubicBezTo>
                  <a:cubicBezTo>
                    <a:pt x="10457" y="6627"/>
                    <a:pt x="20913" y="5563"/>
                    <a:pt x="31369" y="4621"/>
                  </a:cubicBezTo>
                  <a:cubicBezTo>
                    <a:pt x="30883" y="2980"/>
                    <a:pt x="30244" y="1399"/>
                    <a:pt x="29363" y="1"/>
                  </a:cubicBezTo>
                  <a:close/>
                </a:path>
              </a:pathLst>
            </a:custGeom>
            <a:solidFill>
              <a:srgbClr val="A7E2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3" name="Google Shape;4573;p81"/>
            <p:cNvSpPr/>
            <p:nvPr/>
          </p:nvSpPr>
          <p:spPr>
            <a:xfrm>
              <a:off x="6250600" y="2952895"/>
              <a:ext cx="670631" cy="303435"/>
            </a:xfrm>
            <a:custGeom>
              <a:avLst/>
              <a:gdLst/>
              <a:ahLst/>
              <a:cxnLst/>
              <a:rect l="l" t="t" r="r" b="b"/>
              <a:pathLst>
                <a:path w="37185" h="16433" extrusionOk="0">
                  <a:moveTo>
                    <a:pt x="33283" y="0"/>
                  </a:moveTo>
                  <a:cubicBezTo>
                    <a:pt x="23200" y="0"/>
                    <a:pt x="13098" y="345"/>
                    <a:pt x="3020" y="1079"/>
                  </a:cubicBezTo>
                  <a:cubicBezTo>
                    <a:pt x="2655" y="2477"/>
                    <a:pt x="2291" y="3966"/>
                    <a:pt x="1896" y="5608"/>
                  </a:cubicBezTo>
                  <a:cubicBezTo>
                    <a:pt x="0" y="13772"/>
                    <a:pt x="3672" y="16432"/>
                    <a:pt x="9262" y="16432"/>
                  </a:cubicBezTo>
                  <a:cubicBezTo>
                    <a:pt x="19717" y="16432"/>
                    <a:pt x="36881" y="7127"/>
                    <a:pt x="36881" y="7127"/>
                  </a:cubicBezTo>
                  <a:cubicBezTo>
                    <a:pt x="36881" y="7127"/>
                    <a:pt x="37185" y="3997"/>
                    <a:pt x="36881" y="15"/>
                  </a:cubicBezTo>
                  <a:cubicBezTo>
                    <a:pt x="35682" y="5"/>
                    <a:pt x="34482" y="0"/>
                    <a:pt x="33283" y="0"/>
                  </a:cubicBezTo>
                  <a:close/>
                </a:path>
              </a:pathLst>
            </a:custGeom>
            <a:solidFill>
              <a:srgbClr val="A7E2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4" name="Google Shape;4574;p81"/>
            <p:cNvSpPr/>
            <p:nvPr/>
          </p:nvSpPr>
          <p:spPr>
            <a:xfrm>
              <a:off x="6305067" y="2831360"/>
              <a:ext cx="610701" cy="141460"/>
            </a:xfrm>
            <a:custGeom>
              <a:avLst/>
              <a:gdLst/>
              <a:ahLst/>
              <a:cxnLst/>
              <a:rect l="l" t="t" r="r" b="b"/>
              <a:pathLst>
                <a:path w="33862" h="7661" extrusionOk="0">
                  <a:moveTo>
                    <a:pt x="32706" y="1"/>
                  </a:moveTo>
                  <a:cubicBezTo>
                    <a:pt x="22250" y="974"/>
                    <a:pt x="11794" y="2007"/>
                    <a:pt x="1338" y="3132"/>
                  </a:cubicBezTo>
                  <a:cubicBezTo>
                    <a:pt x="912" y="4500"/>
                    <a:pt x="456" y="6019"/>
                    <a:pt x="0" y="7661"/>
                  </a:cubicBezTo>
                  <a:cubicBezTo>
                    <a:pt x="10078" y="6927"/>
                    <a:pt x="20180" y="6582"/>
                    <a:pt x="30263" y="6582"/>
                  </a:cubicBezTo>
                  <a:cubicBezTo>
                    <a:pt x="31462" y="6582"/>
                    <a:pt x="32662" y="6587"/>
                    <a:pt x="33861" y="6597"/>
                  </a:cubicBezTo>
                  <a:cubicBezTo>
                    <a:pt x="33679" y="4530"/>
                    <a:pt x="33344" y="2220"/>
                    <a:pt x="32706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5" name="Google Shape;4575;p81"/>
            <p:cNvSpPr/>
            <p:nvPr/>
          </p:nvSpPr>
          <p:spPr>
            <a:xfrm>
              <a:off x="6451733" y="4266543"/>
              <a:ext cx="191586" cy="144478"/>
            </a:xfrm>
            <a:custGeom>
              <a:avLst/>
              <a:gdLst/>
              <a:ahLst/>
              <a:cxnLst/>
              <a:rect l="l" t="t" r="r" b="b"/>
              <a:pathLst>
                <a:path w="10623" h="8011" extrusionOk="0">
                  <a:moveTo>
                    <a:pt x="10501" y="0"/>
                  </a:moveTo>
                  <a:lnTo>
                    <a:pt x="10501" y="0"/>
                  </a:lnTo>
                  <a:cubicBezTo>
                    <a:pt x="9559" y="213"/>
                    <a:pt x="8677" y="730"/>
                    <a:pt x="8039" y="1490"/>
                  </a:cubicBezTo>
                  <a:cubicBezTo>
                    <a:pt x="7461" y="2219"/>
                    <a:pt x="7127" y="3131"/>
                    <a:pt x="6519" y="3861"/>
                  </a:cubicBezTo>
                  <a:cubicBezTo>
                    <a:pt x="5941" y="4560"/>
                    <a:pt x="5090" y="5046"/>
                    <a:pt x="4178" y="5198"/>
                  </a:cubicBezTo>
                  <a:cubicBezTo>
                    <a:pt x="4016" y="5234"/>
                    <a:pt x="3846" y="5254"/>
                    <a:pt x="3675" y="5254"/>
                  </a:cubicBezTo>
                  <a:cubicBezTo>
                    <a:pt x="3271" y="5254"/>
                    <a:pt x="2867" y="5142"/>
                    <a:pt x="2568" y="4864"/>
                  </a:cubicBezTo>
                  <a:cubicBezTo>
                    <a:pt x="2446" y="4742"/>
                    <a:pt x="2355" y="4560"/>
                    <a:pt x="2294" y="4377"/>
                  </a:cubicBezTo>
                  <a:lnTo>
                    <a:pt x="2294" y="4377"/>
                  </a:lnTo>
                  <a:cubicBezTo>
                    <a:pt x="0" y="5657"/>
                    <a:pt x="909" y="8011"/>
                    <a:pt x="3087" y="8011"/>
                  </a:cubicBezTo>
                  <a:cubicBezTo>
                    <a:pt x="3650" y="8011"/>
                    <a:pt x="4299" y="7853"/>
                    <a:pt x="4999" y="7478"/>
                  </a:cubicBezTo>
                  <a:cubicBezTo>
                    <a:pt x="8403" y="5624"/>
                    <a:pt x="9528" y="3952"/>
                    <a:pt x="9528" y="3952"/>
                  </a:cubicBezTo>
                  <a:cubicBezTo>
                    <a:pt x="9528" y="3952"/>
                    <a:pt x="10622" y="2706"/>
                    <a:pt x="1050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6" name="Google Shape;4576;p81"/>
            <p:cNvSpPr/>
            <p:nvPr/>
          </p:nvSpPr>
          <p:spPr>
            <a:xfrm>
              <a:off x="6732647" y="4266543"/>
              <a:ext cx="156814" cy="144424"/>
            </a:xfrm>
            <a:custGeom>
              <a:avLst/>
              <a:gdLst/>
              <a:ahLst/>
              <a:cxnLst/>
              <a:rect l="l" t="t" r="r" b="b"/>
              <a:pathLst>
                <a:path w="8695" h="8008" extrusionOk="0">
                  <a:moveTo>
                    <a:pt x="1" y="0"/>
                  </a:moveTo>
                  <a:lnTo>
                    <a:pt x="1" y="0"/>
                  </a:lnTo>
                  <a:cubicBezTo>
                    <a:pt x="305" y="1429"/>
                    <a:pt x="1004" y="2827"/>
                    <a:pt x="1825" y="4043"/>
                  </a:cubicBezTo>
                  <a:cubicBezTo>
                    <a:pt x="2220" y="4651"/>
                    <a:pt x="2706" y="5289"/>
                    <a:pt x="3223" y="5897"/>
                  </a:cubicBezTo>
                  <a:cubicBezTo>
                    <a:pt x="3952" y="6688"/>
                    <a:pt x="4803" y="7417"/>
                    <a:pt x="5806" y="7782"/>
                  </a:cubicBezTo>
                  <a:cubicBezTo>
                    <a:pt x="6121" y="7911"/>
                    <a:pt x="6470" y="8007"/>
                    <a:pt x="6818" y="8007"/>
                  </a:cubicBezTo>
                  <a:cubicBezTo>
                    <a:pt x="7042" y="8007"/>
                    <a:pt x="7265" y="7968"/>
                    <a:pt x="7478" y="7873"/>
                  </a:cubicBezTo>
                  <a:cubicBezTo>
                    <a:pt x="7934" y="7691"/>
                    <a:pt x="8238" y="7265"/>
                    <a:pt x="8390" y="6779"/>
                  </a:cubicBezTo>
                  <a:cubicBezTo>
                    <a:pt x="8694" y="5836"/>
                    <a:pt x="8390" y="4803"/>
                    <a:pt x="7873" y="3891"/>
                  </a:cubicBezTo>
                  <a:cubicBezTo>
                    <a:pt x="7873" y="4317"/>
                    <a:pt x="7813" y="4712"/>
                    <a:pt x="7569" y="5046"/>
                  </a:cubicBezTo>
                  <a:cubicBezTo>
                    <a:pt x="7291" y="5426"/>
                    <a:pt x="6780" y="5616"/>
                    <a:pt x="6283" y="5616"/>
                  </a:cubicBezTo>
                  <a:cubicBezTo>
                    <a:pt x="6184" y="5616"/>
                    <a:pt x="6085" y="5608"/>
                    <a:pt x="5989" y="5593"/>
                  </a:cubicBezTo>
                  <a:cubicBezTo>
                    <a:pt x="5411" y="5502"/>
                    <a:pt x="4895" y="5198"/>
                    <a:pt x="4530" y="4773"/>
                  </a:cubicBezTo>
                  <a:cubicBezTo>
                    <a:pt x="4165" y="4317"/>
                    <a:pt x="3983" y="3739"/>
                    <a:pt x="3740" y="3222"/>
                  </a:cubicBezTo>
                  <a:cubicBezTo>
                    <a:pt x="3010" y="1703"/>
                    <a:pt x="1612" y="517"/>
                    <a:pt x="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7" name="Google Shape;4577;p81"/>
            <p:cNvSpPr/>
            <p:nvPr/>
          </p:nvSpPr>
          <p:spPr>
            <a:xfrm>
              <a:off x="7002901" y="4297798"/>
              <a:ext cx="240677" cy="25231"/>
            </a:xfrm>
            <a:custGeom>
              <a:avLst/>
              <a:gdLst/>
              <a:ahLst/>
              <a:cxnLst/>
              <a:rect l="l" t="t" r="r" b="b"/>
              <a:pathLst>
                <a:path w="13345" h="1399" extrusionOk="0">
                  <a:moveTo>
                    <a:pt x="275" y="0"/>
                  </a:moveTo>
                  <a:cubicBezTo>
                    <a:pt x="1" y="730"/>
                    <a:pt x="123" y="1398"/>
                    <a:pt x="123" y="1398"/>
                  </a:cubicBezTo>
                  <a:lnTo>
                    <a:pt x="13314" y="1398"/>
                  </a:lnTo>
                  <a:lnTo>
                    <a:pt x="13345" y="0"/>
                  </a:ln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8" name="Google Shape;4578;p81"/>
            <p:cNvSpPr/>
            <p:nvPr/>
          </p:nvSpPr>
          <p:spPr>
            <a:xfrm>
              <a:off x="7007843" y="4251195"/>
              <a:ext cx="111294" cy="46602"/>
            </a:xfrm>
            <a:custGeom>
              <a:avLst/>
              <a:gdLst/>
              <a:ahLst/>
              <a:cxnLst/>
              <a:rect l="l" t="t" r="r" b="b"/>
              <a:pathLst>
                <a:path w="6171" h="2584" extrusionOk="0">
                  <a:moveTo>
                    <a:pt x="5107" y="0"/>
                  </a:moveTo>
                  <a:cubicBezTo>
                    <a:pt x="4408" y="456"/>
                    <a:pt x="3678" y="760"/>
                    <a:pt x="2888" y="851"/>
                  </a:cubicBezTo>
                  <a:cubicBezTo>
                    <a:pt x="1034" y="1064"/>
                    <a:pt x="304" y="1855"/>
                    <a:pt x="1" y="2584"/>
                  </a:cubicBezTo>
                  <a:lnTo>
                    <a:pt x="6171" y="2584"/>
                  </a:lnTo>
                  <a:cubicBezTo>
                    <a:pt x="6049" y="1429"/>
                    <a:pt x="5533" y="548"/>
                    <a:pt x="5107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9" name="Google Shape;4579;p81"/>
            <p:cNvSpPr/>
            <p:nvPr/>
          </p:nvSpPr>
          <p:spPr>
            <a:xfrm>
              <a:off x="7099929" y="4166773"/>
              <a:ext cx="144749" cy="131024"/>
            </a:xfrm>
            <a:custGeom>
              <a:avLst/>
              <a:gdLst/>
              <a:ahLst/>
              <a:cxnLst/>
              <a:rect l="l" t="t" r="r" b="b"/>
              <a:pathLst>
                <a:path w="8026" h="7265" extrusionOk="0">
                  <a:moveTo>
                    <a:pt x="4226" y="0"/>
                  </a:moveTo>
                  <a:cubicBezTo>
                    <a:pt x="4226" y="0"/>
                    <a:pt x="2493" y="3131"/>
                    <a:pt x="1" y="4712"/>
                  </a:cubicBezTo>
                  <a:cubicBezTo>
                    <a:pt x="427" y="5229"/>
                    <a:pt x="943" y="6110"/>
                    <a:pt x="1065" y="7265"/>
                  </a:cubicBezTo>
                  <a:lnTo>
                    <a:pt x="7934" y="7265"/>
                  </a:lnTo>
                  <a:lnTo>
                    <a:pt x="8025" y="1034"/>
                  </a:lnTo>
                  <a:lnTo>
                    <a:pt x="4226" y="0"/>
                  </a:ln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0" name="Google Shape;4580;p81"/>
            <p:cNvSpPr/>
            <p:nvPr/>
          </p:nvSpPr>
          <p:spPr>
            <a:xfrm>
              <a:off x="7342230" y="4292856"/>
              <a:ext cx="186410" cy="63844"/>
            </a:xfrm>
            <a:custGeom>
              <a:avLst/>
              <a:gdLst/>
              <a:ahLst/>
              <a:cxnLst/>
              <a:rect l="l" t="t" r="r" b="b"/>
              <a:pathLst>
                <a:path w="10336" h="3540" extrusionOk="0">
                  <a:moveTo>
                    <a:pt x="1" y="0"/>
                  </a:moveTo>
                  <a:cubicBezTo>
                    <a:pt x="1" y="183"/>
                    <a:pt x="1" y="365"/>
                    <a:pt x="1" y="517"/>
                  </a:cubicBezTo>
                  <a:cubicBezTo>
                    <a:pt x="62" y="1125"/>
                    <a:pt x="183" y="1763"/>
                    <a:pt x="578" y="2189"/>
                  </a:cubicBezTo>
                  <a:cubicBezTo>
                    <a:pt x="882" y="2554"/>
                    <a:pt x="1338" y="2736"/>
                    <a:pt x="1794" y="2888"/>
                  </a:cubicBezTo>
                  <a:cubicBezTo>
                    <a:pt x="3115" y="3341"/>
                    <a:pt x="4513" y="3539"/>
                    <a:pt x="5913" y="3539"/>
                  </a:cubicBezTo>
                  <a:cubicBezTo>
                    <a:pt x="6671" y="3539"/>
                    <a:pt x="7430" y="3481"/>
                    <a:pt x="8177" y="3374"/>
                  </a:cubicBezTo>
                  <a:cubicBezTo>
                    <a:pt x="8603" y="3314"/>
                    <a:pt x="9059" y="3222"/>
                    <a:pt x="9454" y="3010"/>
                  </a:cubicBezTo>
                  <a:cubicBezTo>
                    <a:pt x="9849" y="2797"/>
                    <a:pt x="10214" y="2463"/>
                    <a:pt x="10275" y="2007"/>
                  </a:cubicBezTo>
                  <a:cubicBezTo>
                    <a:pt x="10335" y="1703"/>
                    <a:pt x="10275" y="1399"/>
                    <a:pt x="10123" y="1125"/>
                  </a:cubicBezTo>
                  <a:cubicBezTo>
                    <a:pt x="9092" y="1776"/>
                    <a:pt x="7650" y="2112"/>
                    <a:pt x="6530" y="2112"/>
                  </a:cubicBezTo>
                  <a:cubicBezTo>
                    <a:pt x="6395" y="2112"/>
                    <a:pt x="6265" y="2108"/>
                    <a:pt x="6141" y="2098"/>
                  </a:cubicBezTo>
                  <a:cubicBezTo>
                    <a:pt x="4621" y="1946"/>
                    <a:pt x="3101" y="1429"/>
                    <a:pt x="1733" y="821"/>
                  </a:cubicBezTo>
                  <a:cubicBezTo>
                    <a:pt x="1186" y="608"/>
                    <a:pt x="639" y="365"/>
                    <a:pt x="92" y="92"/>
                  </a:cubicBezTo>
                  <a:cubicBezTo>
                    <a:pt x="92" y="61"/>
                    <a:pt x="31" y="31"/>
                    <a:pt x="1" y="0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1" name="Google Shape;4581;p81"/>
            <p:cNvSpPr/>
            <p:nvPr/>
          </p:nvSpPr>
          <p:spPr>
            <a:xfrm>
              <a:off x="7338947" y="4158892"/>
              <a:ext cx="129383" cy="163036"/>
            </a:xfrm>
            <a:custGeom>
              <a:avLst/>
              <a:gdLst/>
              <a:ahLst/>
              <a:cxnLst/>
              <a:rect l="l" t="t" r="r" b="b"/>
              <a:pathLst>
                <a:path w="7174" h="9040" extrusionOk="0">
                  <a:moveTo>
                    <a:pt x="1825" y="0"/>
                  </a:moveTo>
                  <a:cubicBezTo>
                    <a:pt x="1340" y="0"/>
                    <a:pt x="870" y="50"/>
                    <a:pt x="548" y="255"/>
                  </a:cubicBezTo>
                  <a:cubicBezTo>
                    <a:pt x="1" y="620"/>
                    <a:pt x="92" y="1319"/>
                    <a:pt x="122" y="1896"/>
                  </a:cubicBezTo>
                  <a:cubicBezTo>
                    <a:pt x="274" y="3720"/>
                    <a:pt x="213" y="5605"/>
                    <a:pt x="183" y="7428"/>
                  </a:cubicBezTo>
                  <a:cubicBezTo>
                    <a:pt x="213" y="7459"/>
                    <a:pt x="274" y="7489"/>
                    <a:pt x="274" y="7489"/>
                  </a:cubicBezTo>
                  <a:cubicBezTo>
                    <a:pt x="821" y="7763"/>
                    <a:pt x="1368" y="8036"/>
                    <a:pt x="1915" y="8249"/>
                  </a:cubicBezTo>
                  <a:cubicBezTo>
                    <a:pt x="2584" y="8553"/>
                    <a:pt x="3314" y="8827"/>
                    <a:pt x="4043" y="9039"/>
                  </a:cubicBezTo>
                  <a:cubicBezTo>
                    <a:pt x="4529" y="7155"/>
                    <a:pt x="6171" y="6638"/>
                    <a:pt x="7174" y="6486"/>
                  </a:cubicBezTo>
                  <a:cubicBezTo>
                    <a:pt x="6444" y="5969"/>
                    <a:pt x="5806" y="5362"/>
                    <a:pt x="5411" y="4571"/>
                  </a:cubicBezTo>
                  <a:cubicBezTo>
                    <a:pt x="5198" y="4146"/>
                    <a:pt x="5077" y="3690"/>
                    <a:pt x="4925" y="3234"/>
                  </a:cubicBezTo>
                  <a:cubicBezTo>
                    <a:pt x="4621" y="2261"/>
                    <a:pt x="4226" y="1258"/>
                    <a:pt x="3770" y="316"/>
                  </a:cubicBezTo>
                  <a:cubicBezTo>
                    <a:pt x="3709" y="255"/>
                    <a:pt x="3678" y="164"/>
                    <a:pt x="3618" y="103"/>
                  </a:cubicBezTo>
                  <a:cubicBezTo>
                    <a:pt x="3526" y="42"/>
                    <a:pt x="3405" y="42"/>
                    <a:pt x="3283" y="42"/>
                  </a:cubicBezTo>
                  <a:cubicBezTo>
                    <a:pt x="3236" y="44"/>
                    <a:pt x="3187" y="45"/>
                    <a:pt x="3135" y="45"/>
                  </a:cubicBezTo>
                  <a:cubicBezTo>
                    <a:pt x="2760" y="45"/>
                    <a:pt x="2286" y="0"/>
                    <a:pt x="182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2" name="Google Shape;4582;p81"/>
            <p:cNvSpPr/>
            <p:nvPr/>
          </p:nvSpPr>
          <p:spPr>
            <a:xfrm>
              <a:off x="7411863" y="4275867"/>
              <a:ext cx="112935" cy="55097"/>
            </a:xfrm>
            <a:custGeom>
              <a:avLst/>
              <a:gdLst/>
              <a:ahLst/>
              <a:cxnLst/>
              <a:rect l="l" t="t" r="r" b="b"/>
              <a:pathLst>
                <a:path w="6262" h="3055" extrusionOk="0">
                  <a:moveTo>
                    <a:pt x="3161" y="0"/>
                  </a:moveTo>
                  <a:cubicBezTo>
                    <a:pt x="2128" y="152"/>
                    <a:pt x="486" y="669"/>
                    <a:pt x="0" y="2553"/>
                  </a:cubicBezTo>
                  <a:cubicBezTo>
                    <a:pt x="730" y="2797"/>
                    <a:pt x="1490" y="2979"/>
                    <a:pt x="2280" y="3040"/>
                  </a:cubicBezTo>
                  <a:cubicBezTo>
                    <a:pt x="2404" y="3050"/>
                    <a:pt x="2534" y="3054"/>
                    <a:pt x="2669" y="3054"/>
                  </a:cubicBezTo>
                  <a:cubicBezTo>
                    <a:pt x="3789" y="3054"/>
                    <a:pt x="5231" y="2718"/>
                    <a:pt x="6262" y="2067"/>
                  </a:cubicBezTo>
                  <a:cubicBezTo>
                    <a:pt x="6170" y="1854"/>
                    <a:pt x="5988" y="1642"/>
                    <a:pt x="5806" y="1490"/>
                  </a:cubicBezTo>
                  <a:cubicBezTo>
                    <a:pt x="5380" y="1125"/>
                    <a:pt x="4863" y="912"/>
                    <a:pt x="4377" y="669"/>
                  </a:cubicBezTo>
                  <a:cubicBezTo>
                    <a:pt x="3952" y="487"/>
                    <a:pt x="3526" y="243"/>
                    <a:pt x="3161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3" name="Google Shape;4583;p81"/>
            <p:cNvSpPr/>
            <p:nvPr/>
          </p:nvSpPr>
          <p:spPr>
            <a:xfrm>
              <a:off x="7400897" y="4259473"/>
              <a:ext cx="55602" cy="29884"/>
            </a:xfrm>
            <a:custGeom>
              <a:avLst/>
              <a:gdLst/>
              <a:ahLst/>
              <a:cxnLst/>
              <a:rect l="l" t="t" r="r" b="b"/>
              <a:pathLst>
                <a:path w="3083" h="1657" extrusionOk="0">
                  <a:moveTo>
                    <a:pt x="122" y="1396"/>
                  </a:moveTo>
                  <a:cubicBezTo>
                    <a:pt x="124" y="1396"/>
                    <a:pt x="127" y="1396"/>
                    <a:pt x="129" y="1396"/>
                  </a:cubicBezTo>
                  <a:lnTo>
                    <a:pt x="129" y="1396"/>
                  </a:lnTo>
                  <a:cubicBezTo>
                    <a:pt x="117" y="1403"/>
                    <a:pt x="104" y="1413"/>
                    <a:pt x="91" y="1426"/>
                  </a:cubicBezTo>
                  <a:cubicBezTo>
                    <a:pt x="91" y="1426"/>
                    <a:pt x="91" y="1426"/>
                    <a:pt x="122" y="1396"/>
                  </a:cubicBezTo>
                  <a:close/>
                  <a:moveTo>
                    <a:pt x="329" y="1454"/>
                  </a:moveTo>
                  <a:lnTo>
                    <a:pt x="329" y="1454"/>
                  </a:lnTo>
                  <a:cubicBezTo>
                    <a:pt x="331" y="1455"/>
                    <a:pt x="333" y="1456"/>
                    <a:pt x="335" y="1456"/>
                  </a:cubicBezTo>
                  <a:cubicBezTo>
                    <a:pt x="335" y="1460"/>
                    <a:pt x="335" y="1463"/>
                    <a:pt x="335" y="1467"/>
                  </a:cubicBezTo>
                  <a:lnTo>
                    <a:pt x="335" y="1467"/>
                  </a:lnTo>
                  <a:cubicBezTo>
                    <a:pt x="333" y="1463"/>
                    <a:pt x="331" y="1459"/>
                    <a:pt x="329" y="1454"/>
                  </a:cubicBezTo>
                  <a:close/>
                  <a:moveTo>
                    <a:pt x="2361" y="1"/>
                  </a:moveTo>
                  <a:cubicBezTo>
                    <a:pt x="1525" y="1"/>
                    <a:pt x="736" y="571"/>
                    <a:pt x="213" y="1244"/>
                  </a:cubicBezTo>
                  <a:cubicBezTo>
                    <a:pt x="152" y="1304"/>
                    <a:pt x="0" y="1487"/>
                    <a:pt x="61" y="1578"/>
                  </a:cubicBezTo>
                  <a:cubicBezTo>
                    <a:pt x="100" y="1636"/>
                    <a:pt x="138" y="1657"/>
                    <a:pt x="184" y="1657"/>
                  </a:cubicBezTo>
                  <a:cubicBezTo>
                    <a:pt x="211" y="1657"/>
                    <a:pt x="240" y="1650"/>
                    <a:pt x="274" y="1639"/>
                  </a:cubicBezTo>
                  <a:cubicBezTo>
                    <a:pt x="274" y="1639"/>
                    <a:pt x="304" y="1639"/>
                    <a:pt x="304" y="1608"/>
                  </a:cubicBezTo>
                  <a:cubicBezTo>
                    <a:pt x="323" y="1590"/>
                    <a:pt x="334" y="1569"/>
                    <a:pt x="340" y="1547"/>
                  </a:cubicBezTo>
                  <a:lnTo>
                    <a:pt x="340" y="1547"/>
                  </a:lnTo>
                  <a:cubicBezTo>
                    <a:pt x="365" y="1544"/>
                    <a:pt x="365" y="1515"/>
                    <a:pt x="365" y="1487"/>
                  </a:cubicBezTo>
                  <a:cubicBezTo>
                    <a:pt x="426" y="1426"/>
                    <a:pt x="456" y="1396"/>
                    <a:pt x="517" y="1335"/>
                  </a:cubicBezTo>
                  <a:cubicBezTo>
                    <a:pt x="669" y="1122"/>
                    <a:pt x="851" y="940"/>
                    <a:pt x="1064" y="788"/>
                  </a:cubicBezTo>
                  <a:cubicBezTo>
                    <a:pt x="1449" y="493"/>
                    <a:pt x="1901" y="283"/>
                    <a:pt x="2371" y="283"/>
                  </a:cubicBezTo>
                  <a:cubicBezTo>
                    <a:pt x="2532" y="283"/>
                    <a:pt x="2695" y="308"/>
                    <a:pt x="2857" y="362"/>
                  </a:cubicBezTo>
                  <a:cubicBezTo>
                    <a:pt x="2875" y="368"/>
                    <a:pt x="2892" y="371"/>
                    <a:pt x="2908" y="371"/>
                  </a:cubicBezTo>
                  <a:cubicBezTo>
                    <a:pt x="3049" y="371"/>
                    <a:pt x="3083" y="143"/>
                    <a:pt x="2918" y="89"/>
                  </a:cubicBezTo>
                  <a:cubicBezTo>
                    <a:pt x="2732" y="28"/>
                    <a:pt x="2545" y="1"/>
                    <a:pt x="23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4" name="Google Shape;4584;p81"/>
            <p:cNvSpPr/>
            <p:nvPr/>
          </p:nvSpPr>
          <p:spPr>
            <a:xfrm>
              <a:off x="7383890" y="4234297"/>
              <a:ext cx="55620" cy="30118"/>
            </a:xfrm>
            <a:custGeom>
              <a:avLst/>
              <a:gdLst/>
              <a:ahLst/>
              <a:cxnLst/>
              <a:rect l="l" t="t" r="r" b="b"/>
              <a:pathLst>
                <a:path w="3084" h="1670" extrusionOk="0">
                  <a:moveTo>
                    <a:pt x="123" y="1393"/>
                  </a:moveTo>
                  <a:cubicBezTo>
                    <a:pt x="125" y="1394"/>
                    <a:pt x="127" y="1396"/>
                    <a:pt x="130" y="1397"/>
                  </a:cubicBezTo>
                  <a:lnTo>
                    <a:pt x="130" y="1397"/>
                  </a:lnTo>
                  <a:cubicBezTo>
                    <a:pt x="116" y="1403"/>
                    <a:pt x="104" y="1412"/>
                    <a:pt x="92" y="1424"/>
                  </a:cubicBezTo>
                  <a:cubicBezTo>
                    <a:pt x="92" y="1424"/>
                    <a:pt x="92" y="1424"/>
                    <a:pt x="123" y="1393"/>
                  </a:cubicBezTo>
                  <a:close/>
                  <a:moveTo>
                    <a:pt x="335" y="1581"/>
                  </a:moveTo>
                  <a:lnTo>
                    <a:pt x="335" y="1581"/>
                  </a:lnTo>
                  <a:cubicBezTo>
                    <a:pt x="334" y="1583"/>
                    <a:pt x="334" y="1584"/>
                    <a:pt x="333" y="1586"/>
                  </a:cubicBezTo>
                  <a:lnTo>
                    <a:pt x="333" y="1586"/>
                  </a:lnTo>
                  <a:cubicBezTo>
                    <a:pt x="334" y="1585"/>
                    <a:pt x="335" y="1583"/>
                    <a:pt x="335" y="1581"/>
                  </a:cubicBezTo>
                  <a:close/>
                  <a:moveTo>
                    <a:pt x="2365" y="1"/>
                  </a:moveTo>
                  <a:cubicBezTo>
                    <a:pt x="1514" y="1"/>
                    <a:pt x="740" y="590"/>
                    <a:pt x="214" y="1241"/>
                  </a:cubicBezTo>
                  <a:cubicBezTo>
                    <a:pt x="153" y="1333"/>
                    <a:pt x="1" y="1485"/>
                    <a:pt x="62" y="1606"/>
                  </a:cubicBezTo>
                  <a:cubicBezTo>
                    <a:pt x="99" y="1644"/>
                    <a:pt x="137" y="1670"/>
                    <a:pt x="182" y="1670"/>
                  </a:cubicBezTo>
                  <a:cubicBezTo>
                    <a:pt x="209" y="1670"/>
                    <a:pt x="240" y="1660"/>
                    <a:pt x="275" y="1636"/>
                  </a:cubicBezTo>
                  <a:lnTo>
                    <a:pt x="305" y="1636"/>
                  </a:lnTo>
                  <a:cubicBezTo>
                    <a:pt x="318" y="1620"/>
                    <a:pt x="328" y="1603"/>
                    <a:pt x="333" y="1586"/>
                  </a:cubicBezTo>
                  <a:lnTo>
                    <a:pt x="333" y="1586"/>
                  </a:lnTo>
                  <a:cubicBezTo>
                    <a:pt x="332" y="1588"/>
                    <a:pt x="330" y="1589"/>
                    <a:pt x="329" y="1589"/>
                  </a:cubicBezTo>
                  <a:cubicBezTo>
                    <a:pt x="322" y="1589"/>
                    <a:pt x="315" y="1576"/>
                    <a:pt x="335" y="1576"/>
                  </a:cubicBezTo>
                  <a:cubicBezTo>
                    <a:pt x="335" y="1578"/>
                    <a:pt x="335" y="1580"/>
                    <a:pt x="335" y="1581"/>
                  </a:cubicBezTo>
                  <a:lnTo>
                    <a:pt x="335" y="1581"/>
                  </a:lnTo>
                  <a:cubicBezTo>
                    <a:pt x="338" y="1571"/>
                    <a:pt x="340" y="1562"/>
                    <a:pt x="341" y="1552"/>
                  </a:cubicBezTo>
                  <a:lnTo>
                    <a:pt x="341" y="1552"/>
                  </a:lnTo>
                  <a:cubicBezTo>
                    <a:pt x="349" y="1531"/>
                    <a:pt x="366" y="1515"/>
                    <a:pt x="366" y="1515"/>
                  </a:cubicBezTo>
                  <a:cubicBezTo>
                    <a:pt x="427" y="1424"/>
                    <a:pt x="457" y="1393"/>
                    <a:pt x="518" y="1333"/>
                  </a:cubicBezTo>
                  <a:cubicBezTo>
                    <a:pt x="670" y="1120"/>
                    <a:pt x="852" y="937"/>
                    <a:pt x="1065" y="785"/>
                  </a:cubicBezTo>
                  <a:cubicBezTo>
                    <a:pt x="1427" y="491"/>
                    <a:pt x="1891" y="281"/>
                    <a:pt x="2367" y="281"/>
                  </a:cubicBezTo>
                  <a:cubicBezTo>
                    <a:pt x="2531" y="281"/>
                    <a:pt x="2695" y="306"/>
                    <a:pt x="2858" y="360"/>
                  </a:cubicBezTo>
                  <a:cubicBezTo>
                    <a:pt x="2873" y="366"/>
                    <a:pt x="2888" y="369"/>
                    <a:pt x="2901" y="369"/>
                  </a:cubicBezTo>
                  <a:cubicBezTo>
                    <a:pt x="3026" y="369"/>
                    <a:pt x="3083" y="141"/>
                    <a:pt x="2919" y="86"/>
                  </a:cubicBezTo>
                  <a:cubicBezTo>
                    <a:pt x="2732" y="28"/>
                    <a:pt x="2547" y="1"/>
                    <a:pt x="2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5" name="Google Shape;4585;p81"/>
            <p:cNvSpPr/>
            <p:nvPr/>
          </p:nvSpPr>
          <p:spPr>
            <a:xfrm>
              <a:off x="7377326" y="4215612"/>
              <a:ext cx="55061" cy="29902"/>
            </a:xfrm>
            <a:custGeom>
              <a:avLst/>
              <a:gdLst/>
              <a:ahLst/>
              <a:cxnLst/>
              <a:rect l="l" t="t" r="r" b="b"/>
              <a:pathLst>
                <a:path w="3053" h="1658" extrusionOk="0">
                  <a:moveTo>
                    <a:pt x="2320" y="1"/>
                  </a:moveTo>
                  <a:cubicBezTo>
                    <a:pt x="1474" y="1"/>
                    <a:pt x="706" y="571"/>
                    <a:pt x="183" y="1244"/>
                  </a:cubicBezTo>
                  <a:cubicBezTo>
                    <a:pt x="154" y="1273"/>
                    <a:pt x="104" y="1330"/>
                    <a:pt x="66" y="1391"/>
                  </a:cubicBezTo>
                  <a:lnTo>
                    <a:pt x="66" y="1391"/>
                  </a:lnTo>
                  <a:cubicBezTo>
                    <a:pt x="65" y="1392"/>
                    <a:pt x="63" y="1394"/>
                    <a:pt x="61" y="1396"/>
                  </a:cubicBezTo>
                  <a:cubicBezTo>
                    <a:pt x="61" y="1397"/>
                    <a:pt x="61" y="1398"/>
                    <a:pt x="61" y="1400"/>
                  </a:cubicBezTo>
                  <a:lnTo>
                    <a:pt x="61" y="1400"/>
                  </a:lnTo>
                  <a:cubicBezTo>
                    <a:pt x="23" y="1464"/>
                    <a:pt x="0" y="1533"/>
                    <a:pt x="31" y="1578"/>
                  </a:cubicBezTo>
                  <a:cubicBezTo>
                    <a:pt x="69" y="1636"/>
                    <a:pt x="108" y="1657"/>
                    <a:pt x="154" y="1657"/>
                  </a:cubicBezTo>
                  <a:cubicBezTo>
                    <a:pt x="181" y="1657"/>
                    <a:pt x="210" y="1650"/>
                    <a:pt x="243" y="1639"/>
                  </a:cubicBezTo>
                  <a:cubicBezTo>
                    <a:pt x="243" y="1639"/>
                    <a:pt x="243" y="1639"/>
                    <a:pt x="274" y="1609"/>
                  </a:cubicBezTo>
                  <a:cubicBezTo>
                    <a:pt x="282" y="1600"/>
                    <a:pt x="289" y="1592"/>
                    <a:pt x="294" y="1583"/>
                  </a:cubicBezTo>
                  <a:lnTo>
                    <a:pt x="294" y="1583"/>
                  </a:lnTo>
                  <a:cubicBezTo>
                    <a:pt x="294" y="1583"/>
                    <a:pt x="295" y="1583"/>
                    <a:pt x="295" y="1583"/>
                  </a:cubicBezTo>
                  <a:cubicBezTo>
                    <a:pt x="298" y="1583"/>
                    <a:pt x="302" y="1577"/>
                    <a:pt x="303" y="1563"/>
                  </a:cubicBezTo>
                  <a:lnTo>
                    <a:pt x="303" y="1563"/>
                  </a:lnTo>
                  <a:cubicBezTo>
                    <a:pt x="301" y="1570"/>
                    <a:pt x="298" y="1576"/>
                    <a:pt x="294" y="1583"/>
                  </a:cubicBezTo>
                  <a:lnTo>
                    <a:pt x="294" y="1583"/>
                  </a:lnTo>
                  <a:cubicBezTo>
                    <a:pt x="289" y="1581"/>
                    <a:pt x="287" y="1565"/>
                    <a:pt x="304" y="1548"/>
                  </a:cubicBezTo>
                  <a:lnTo>
                    <a:pt x="304" y="1548"/>
                  </a:lnTo>
                  <a:cubicBezTo>
                    <a:pt x="304" y="1554"/>
                    <a:pt x="304" y="1559"/>
                    <a:pt x="303" y="1563"/>
                  </a:cubicBezTo>
                  <a:lnTo>
                    <a:pt x="303" y="1563"/>
                  </a:lnTo>
                  <a:cubicBezTo>
                    <a:pt x="306" y="1556"/>
                    <a:pt x="307" y="1550"/>
                    <a:pt x="309" y="1543"/>
                  </a:cubicBezTo>
                  <a:lnTo>
                    <a:pt x="309" y="1543"/>
                  </a:lnTo>
                  <a:cubicBezTo>
                    <a:pt x="317" y="1533"/>
                    <a:pt x="335" y="1510"/>
                    <a:pt x="335" y="1487"/>
                  </a:cubicBezTo>
                  <a:cubicBezTo>
                    <a:pt x="395" y="1426"/>
                    <a:pt x="426" y="1396"/>
                    <a:pt x="487" y="1305"/>
                  </a:cubicBezTo>
                  <a:cubicBezTo>
                    <a:pt x="639" y="1122"/>
                    <a:pt x="821" y="940"/>
                    <a:pt x="1034" y="788"/>
                  </a:cubicBezTo>
                  <a:cubicBezTo>
                    <a:pt x="1419" y="494"/>
                    <a:pt x="1871" y="284"/>
                    <a:pt x="2341" y="284"/>
                  </a:cubicBezTo>
                  <a:cubicBezTo>
                    <a:pt x="2501" y="284"/>
                    <a:pt x="2664" y="308"/>
                    <a:pt x="2827" y="362"/>
                  </a:cubicBezTo>
                  <a:cubicBezTo>
                    <a:pt x="2845" y="368"/>
                    <a:pt x="2862" y="371"/>
                    <a:pt x="2877" y="371"/>
                  </a:cubicBezTo>
                  <a:cubicBezTo>
                    <a:pt x="3019" y="371"/>
                    <a:pt x="3052" y="144"/>
                    <a:pt x="2888" y="89"/>
                  </a:cubicBezTo>
                  <a:cubicBezTo>
                    <a:pt x="2696" y="29"/>
                    <a:pt x="2506" y="1"/>
                    <a:pt x="23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6" name="Google Shape;4586;p81"/>
            <p:cNvSpPr/>
            <p:nvPr/>
          </p:nvSpPr>
          <p:spPr>
            <a:xfrm>
              <a:off x="7111454" y="4234297"/>
              <a:ext cx="43518" cy="24455"/>
            </a:xfrm>
            <a:custGeom>
              <a:avLst/>
              <a:gdLst/>
              <a:ahLst/>
              <a:cxnLst/>
              <a:rect l="l" t="t" r="r" b="b"/>
              <a:pathLst>
                <a:path w="2413" h="1356" extrusionOk="0">
                  <a:moveTo>
                    <a:pt x="316" y="184"/>
                  </a:moveTo>
                  <a:cubicBezTo>
                    <a:pt x="321" y="192"/>
                    <a:pt x="327" y="200"/>
                    <a:pt x="335" y="208"/>
                  </a:cubicBezTo>
                  <a:cubicBezTo>
                    <a:pt x="335" y="219"/>
                    <a:pt x="327" y="234"/>
                    <a:pt x="317" y="250"/>
                  </a:cubicBezTo>
                  <a:lnTo>
                    <a:pt x="317" y="250"/>
                  </a:lnTo>
                  <a:cubicBezTo>
                    <a:pt x="321" y="228"/>
                    <a:pt x="320" y="206"/>
                    <a:pt x="316" y="184"/>
                  </a:cubicBezTo>
                  <a:close/>
                  <a:moveTo>
                    <a:pt x="633" y="1"/>
                  </a:moveTo>
                  <a:cubicBezTo>
                    <a:pt x="493" y="1"/>
                    <a:pt x="353" y="18"/>
                    <a:pt x="213" y="56"/>
                  </a:cubicBezTo>
                  <a:cubicBezTo>
                    <a:pt x="204" y="56"/>
                    <a:pt x="196" y="56"/>
                    <a:pt x="187" y="57"/>
                  </a:cubicBezTo>
                  <a:lnTo>
                    <a:pt x="187" y="57"/>
                  </a:lnTo>
                  <a:cubicBezTo>
                    <a:pt x="185" y="56"/>
                    <a:pt x="184" y="56"/>
                    <a:pt x="183" y="56"/>
                  </a:cubicBezTo>
                  <a:cubicBezTo>
                    <a:pt x="177" y="56"/>
                    <a:pt x="174" y="57"/>
                    <a:pt x="172" y="59"/>
                  </a:cubicBezTo>
                  <a:lnTo>
                    <a:pt x="172" y="59"/>
                  </a:lnTo>
                  <a:cubicBezTo>
                    <a:pt x="155" y="62"/>
                    <a:pt x="139" y="70"/>
                    <a:pt x="122" y="86"/>
                  </a:cubicBezTo>
                  <a:cubicBezTo>
                    <a:pt x="0" y="178"/>
                    <a:pt x="31" y="360"/>
                    <a:pt x="183" y="360"/>
                  </a:cubicBezTo>
                  <a:cubicBezTo>
                    <a:pt x="221" y="360"/>
                    <a:pt x="252" y="348"/>
                    <a:pt x="274" y="328"/>
                  </a:cubicBezTo>
                  <a:lnTo>
                    <a:pt x="274" y="328"/>
                  </a:lnTo>
                  <a:cubicBezTo>
                    <a:pt x="274" y="329"/>
                    <a:pt x="274" y="329"/>
                    <a:pt x="274" y="329"/>
                  </a:cubicBezTo>
                  <a:cubicBezTo>
                    <a:pt x="304" y="299"/>
                    <a:pt x="335" y="299"/>
                    <a:pt x="395" y="299"/>
                  </a:cubicBezTo>
                  <a:lnTo>
                    <a:pt x="426" y="299"/>
                  </a:lnTo>
                  <a:cubicBezTo>
                    <a:pt x="456" y="299"/>
                    <a:pt x="487" y="269"/>
                    <a:pt x="517" y="269"/>
                  </a:cubicBezTo>
                  <a:lnTo>
                    <a:pt x="699" y="269"/>
                  </a:lnTo>
                  <a:cubicBezTo>
                    <a:pt x="1034" y="299"/>
                    <a:pt x="1368" y="390"/>
                    <a:pt x="1642" y="633"/>
                  </a:cubicBezTo>
                  <a:cubicBezTo>
                    <a:pt x="1854" y="816"/>
                    <a:pt x="2006" y="1029"/>
                    <a:pt x="2128" y="1272"/>
                  </a:cubicBezTo>
                  <a:cubicBezTo>
                    <a:pt x="2148" y="1331"/>
                    <a:pt x="2187" y="1355"/>
                    <a:pt x="2229" y="1355"/>
                  </a:cubicBezTo>
                  <a:cubicBezTo>
                    <a:pt x="2315" y="1355"/>
                    <a:pt x="2412" y="1253"/>
                    <a:pt x="2371" y="1150"/>
                  </a:cubicBezTo>
                  <a:cubicBezTo>
                    <a:pt x="2128" y="633"/>
                    <a:pt x="1733" y="238"/>
                    <a:pt x="1216" y="86"/>
                  </a:cubicBezTo>
                  <a:cubicBezTo>
                    <a:pt x="1022" y="33"/>
                    <a:pt x="828" y="1"/>
                    <a:pt x="6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7" name="Google Shape;4587;p81"/>
            <p:cNvSpPr/>
            <p:nvPr/>
          </p:nvSpPr>
          <p:spPr>
            <a:xfrm>
              <a:off x="7130084" y="4218083"/>
              <a:ext cx="43518" cy="24744"/>
            </a:xfrm>
            <a:custGeom>
              <a:avLst/>
              <a:gdLst/>
              <a:ahLst/>
              <a:cxnLst/>
              <a:rect l="l" t="t" r="r" b="b"/>
              <a:pathLst>
                <a:path w="2413" h="1372" extrusionOk="0">
                  <a:moveTo>
                    <a:pt x="319" y="205"/>
                  </a:moveTo>
                  <a:lnTo>
                    <a:pt x="319" y="205"/>
                  </a:lnTo>
                  <a:cubicBezTo>
                    <a:pt x="323" y="212"/>
                    <a:pt x="328" y="219"/>
                    <a:pt x="335" y="225"/>
                  </a:cubicBezTo>
                  <a:cubicBezTo>
                    <a:pt x="335" y="237"/>
                    <a:pt x="326" y="254"/>
                    <a:pt x="314" y="272"/>
                  </a:cubicBezTo>
                  <a:lnTo>
                    <a:pt x="314" y="272"/>
                  </a:lnTo>
                  <a:cubicBezTo>
                    <a:pt x="320" y="251"/>
                    <a:pt x="321" y="228"/>
                    <a:pt x="319" y="205"/>
                  </a:cubicBezTo>
                  <a:close/>
                  <a:moveTo>
                    <a:pt x="664" y="1"/>
                  </a:moveTo>
                  <a:cubicBezTo>
                    <a:pt x="514" y="1"/>
                    <a:pt x="364" y="16"/>
                    <a:pt x="214" y="43"/>
                  </a:cubicBezTo>
                  <a:cubicBezTo>
                    <a:pt x="183" y="73"/>
                    <a:pt x="153" y="73"/>
                    <a:pt x="122" y="104"/>
                  </a:cubicBezTo>
                  <a:cubicBezTo>
                    <a:pt x="1" y="165"/>
                    <a:pt x="31" y="377"/>
                    <a:pt x="183" y="377"/>
                  </a:cubicBezTo>
                  <a:cubicBezTo>
                    <a:pt x="219" y="377"/>
                    <a:pt x="248" y="366"/>
                    <a:pt x="269" y="347"/>
                  </a:cubicBezTo>
                  <a:lnTo>
                    <a:pt x="274" y="347"/>
                  </a:lnTo>
                  <a:cubicBezTo>
                    <a:pt x="274" y="345"/>
                    <a:pt x="274" y="344"/>
                    <a:pt x="274" y="343"/>
                  </a:cubicBezTo>
                  <a:lnTo>
                    <a:pt x="274" y="343"/>
                  </a:lnTo>
                  <a:cubicBezTo>
                    <a:pt x="274" y="342"/>
                    <a:pt x="275" y="342"/>
                    <a:pt x="275" y="342"/>
                  </a:cubicBezTo>
                  <a:lnTo>
                    <a:pt x="275" y="342"/>
                  </a:lnTo>
                  <a:cubicBezTo>
                    <a:pt x="274" y="344"/>
                    <a:pt x="274" y="345"/>
                    <a:pt x="274" y="347"/>
                  </a:cubicBezTo>
                  <a:cubicBezTo>
                    <a:pt x="305" y="317"/>
                    <a:pt x="335" y="317"/>
                    <a:pt x="396" y="317"/>
                  </a:cubicBezTo>
                  <a:lnTo>
                    <a:pt x="426" y="317"/>
                  </a:lnTo>
                  <a:cubicBezTo>
                    <a:pt x="457" y="286"/>
                    <a:pt x="487" y="286"/>
                    <a:pt x="517" y="286"/>
                  </a:cubicBezTo>
                  <a:lnTo>
                    <a:pt x="700" y="286"/>
                  </a:lnTo>
                  <a:cubicBezTo>
                    <a:pt x="1034" y="317"/>
                    <a:pt x="1369" y="408"/>
                    <a:pt x="1642" y="621"/>
                  </a:cubicBezTo>
                  <a:cubicBezTo>
                    <a:pt x="1855" y="803"/>
                    <a:pt x="2007" y="1046"/>
                    <a:pt x="2128" y="1289"/>
                  </a:cubicBezTo>
                  <a:cubicBezTo>
                    <a:pt x="2148" y="1347"/>
                    <a:pt x="2186" y="1372"/>
                    <a:pt x="2227" y="1372"/>
                  </a:cubicBezTo>
                  <a:cubicBezTo>
                    <a:pt x="2313" y="1372"/>
                    <a:pt x="2413" y="1262"/>
                    <a:pt x="2372" y="1137"/>
                  </a:cubicBezTo>
                  <a:cubicBezTo>
                    <a:pt x="2128" y="651"/>
                    <a:pt x="1733" y="256"/>
                    <a:pt x="1217" y="73"/>
                  </a:cubicBezTo>
                  <a:cubicBezTo>
                    <a:pt x="1033" y="23"/>
                    <a:pt x="848" y="1"/>
                    <a:pt x="6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8" name="Google Shape;4588;p81"/>
            <p:cNvSpPr/>
            <p:nvPr/>
          </p:nvSpPr>
          <p:spPr>
            <a:xfrm>
              <a:off x="7148732" y="4198118"/>
              <a:ext cx="43879" cy="24437"/>
            </a:xfrm>
            <a:custGeom>
              <a:avLst/>
              <a:gdLst/>
              <a:ahLst/>
              <a:cxnLst/>
              <a:rect l="l" t="t" r="r" b="b"/>
              <a:pathLst>
                <a:path w="2433" h="1355" extrusionOk="0">
                  <a:moveTo>
                    <a:pt x="281" y="110"/>
                  </a:moveTo>
                  <a:cubicBezTo>
                    <a:pt x="288" y="112"/>
                    <a:pt x="296" y="115"/>
                    <a:pt x="304" y="117"/>
                  </a:cubicBezTo>
                  <a:cubicBezTo>
                    <a:pt x="304" y="129"/>
                    <a:pt x="304" y="140"/>
                    <a:pt x="306" y="152"/>
                  </a:cubicBezTo>
                  <a:lnTo>
                    <a:pt x="306" y="152"/>
                  </a:lnTo>
                  <a:cubicBezTo>
                    <a:pt x="300" y="137"/>
                    <a:pt x="291" y="123"/>
                    <a:pt x="281" y="110"/>
                  </a:cubicBezTo>
                  <a:close/>
                  <a:moveTo>
                    <a:pt x="315" y="182"/>
                  </a:moveTo>
                  <a:cubicBezTo>
                    <a:pt x="320" y="190"/>
                    <a:pt x="326" y="199"/>
                    <a:pt x="335" y="208"/>
                  </a:cubicBezTo>
                  <a:cubicBezTo>
                    <a:pt x="335" y="219"/>
                    <a:pt x="327" y="234"/>
                    <a:pt x="317" y="250"/>
                  </a:cubicBezTo>
                  <a:lnTo>
                    <a:pt x="317" y="250"/>
                  </a:lnTo>
                  <a:cubicBezTo>
                    <a:pt x="321" y="228"/>
                    <a:pt x="320" y="204"/>
                    <a:pt x="315" y="182"/>
                  </a:cubicBezTo>
                  <a:close/>
                  <a:moveTo>
                    <a:pt x="642" y="1"/>
                  </a:moveTo>
                  <a:cubicBezTo>
                    <a:pt x="498" y="1"/>
                    <a:pt x="353" y="18"/>
                    <a:pt x="213" y="56"/>
                  </a:cubicBezTo>
                  <a:cubicBezTo>
                    <a:pt x="204" y="56"/>
                    <a:pt x="195" y="56"/>
                    <a:pt x="187" y="57"/>
                  </a:cubicBezTo>
                  <a:lnTo>
                    <a:pt x="187" y="57"/>
                  </a:lnTo>
                  <a:cubicBezTo>
                    <a:pt x="185" y="56"/>
                    <a:pt x="184" y="56"/>
                    <a:pt x="183" y="56"/>
                  </a:cubicBezTo>
                  <a:cubicBezTo>
                    <a:pt x="177" y="56"/>
                    <a:pt x="174" y="57"/>
                    <a:pt x="172" y="59"/>
                  </a:cubicBezTo>
                  <a:lnTo>
                    <a:pt x="172" y="59"/>
                  </a:lnTo>
                  <a:cubicBezTo>
                    <a:pt x="155" y="62"/>
                    <a:pt x="139" y="69"/>
                    <a:pt x="122" y="86"/>
                  </a:cubicBezTo>
                  <a:cubicBezTo>
                    <a:pt x="0" y="177"/>
                    <a:pt x="31" y="360"/>
                    <a:pt x="183" y="360"/>
                  </a:cubicBezTo>
                  <a:cubicBezTo>
                    <a:pt x="221" y="360"/>
                    <a:pt x="252" y="348"/>
                    <a:pt x="274" y="328"/>
                  </a:cubicBezTo>
                  <a:lnTo>
                    <a:pt x="274" y="328"/>
                  </a:lnTo>
                  <a:cubicBezTo>
                    <a:pt x="274" y="328"/>
                    <a:pt x="274" y="329"/>
                    <a:pt x="274" y="329"/>
                  </a:cubicBezTo>
                  <a:cubicBezTo>
                    <a:pt x="304" y="299"/>
                    <a:pt x="365" y="299"/>
                    <a:pt x="395" y="299"/>
                  </a:cubicBezTo>
                  <a:lnTo>
                    <a:pt x="426" y="299"/>
                  </a:lnTo>
                  <a:cubicBezTo>
                    <a:pt x="456" y="299"/>
                    <a:pt x="487" y="269"/>
                    <a:pt x="517" y="269"/>
                  </a:cubicBezTo>
                  <a:lnTo>
                    <a:pt x="730" y="269"/>
                  </a:lnTo>
                  <a:cubicBezTo>
                    <a:pt x="1034" y="299"/>
                    <a:pt x="1398" y="390"/>
                    <a:pt x="1642" y="633"/>
                  </a:cubicBezTo>
                  <a:cubicBezTo>
                    <a:pt x="1854" y="816"/>
                    <a:pt x="2006" y="1028"/>
                    <a:pt x="2128" y="1272"/>
                  </a:cubicBezTo>
                  <a:cubicBezTo>
                    <a:pt x="2148" y="1331"/>
                    <a:pt x="2190" y="1355"/>
                    <a:pt x="2235" y="1355"/>
                  </a:cubicBezTo>
                  <a:cubicBezTo>
                    <a:pt x="2328" y="1355"/>
                    <a:pt x="2433" y="1253"/>
                    <a:pt x="2371" y="1150"/>
                  </a:cubicBezTo>
                  <a:cubicBezTo>
                    <a:pt x="2128" y="633"/>
                    <a:pt x="1733" y="238"/>
                    <a:pt x="1216" y="86"/>
                  </a:cubicBezTo>
                  <a:cubicBezTo>
                    <a:pt x="1039" y="33"/>
                    <a:pt x="842" y="1"/>
                    <a:pt x="6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9" name="Google Shape;4589;p81"/>
            <p:cNvSpPr/>
            <p:nvPr/>
          </p:nvSpPr>
          <p:spPr>
            <a:xfrm>
              <a:off x="7098847" y="3721093"/>
              <a:ext cx="155155" cy="464329"/>
            </a:xfrm>
            <a:custGeom>
              <a:avLst/>
              <a:gdLst/>
              <a:ahLst/>
              <a:cxnLst/>
              <a:rect l="l" t="t" r="r" b="b"/>
              <a:pathLst>
                <a:path w="8603" h="25746" extrusionOk="0">
                  <a:moveTo>
                    <a:pt x="0" y="1"/>
                  </a:moveTo>
                  <a:lnTo>
                    <a:pt x="4012" y="25746"/>
                  </a:lnTo>
                  <a:lnTo>
                    <a:pt x="8085" y="25746"/>
                  </a:lnTo>
                  <a:lnTo>
                    <a:pt x="860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0" name="Google Shape;4590;p81"/>
            <p:cNvSpPr/>
            <p:nvPr/>
          </p:nvSpPr>
          <p:spPr>
            <a:xfrm>
              <a:off x="7296745" y="3709045"/>
              <a:ext cx="163920" cy="486801"/>
            </a:xfrm>
            <a:custGeom>
              <a:avLst/>
              <a:gdLst/>
              <a:ahLst/>
              <a:cxnLst/>
              <a:rect l="l" t="t" r="r" b="b"/>
              <a:pathLst>
                <a:path w="9089" h="26992" extrusionOk="0">
                  <a:moveTo>
                    <a:pt x="9088" y="0"/>
                  </a:moveTo>
                  <a:lnTo>
                    <a:pt x="0" y="669"/>
                  </a:lnTo>
                  <a:lnTo>
                    <a:pt x="2189" y="26414"/>
                  </a:lnTo>
                  <a:lnTo>
                    <a:pt x="6930" y="26991"/>
                  </a:lnTo>
                  <a:lnTo>
                    <a:pt x="90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1" name="Google Shape;4591;p81"/>
            <p:cNvSpPr/>
            <p:nvPr/>
          </p:nvSpPr>
          <p:spPr>
            <a:xfrm>
              <a:off x="6978788" y="2886505"/>
              <a:ext cx="412803" cy="253338"/>
            </a:xfrm>
            <a:custGeom>
              <a:avLst/>
              <a:gdLst/>
              <a:ahLst/>
              <a:cxnLst/>
              <a:rect l="l" t="t" r="r" b="b"/>
              <a:pathLst>
                <a:path w="22889" h="14047" extrusionOk="0">
                  <a:moveTo>
                    <a:pt x="16229" y="1"/>
                  </a:moveTo>
                  <a:cubicBezTo>
                    <a:pt x="14082" y="1"/>
                    <a:pt x="11849" y="107"/>
                    <a:pt x="9666" y="197"/>
                  </a:cubicBezTo>
                  <a:cubicBezTo>
                    <a:pt x="1" y="592"/>
                    <a:pt x="305" y="9833"/>
                    <a:pt x="305" y="9833"/>
                  </a:cubicBezTo>
                  <a:cubicBezTo>
                    <a:pt x="305" y="9833"/>
                    <a:pt x="12397" y="14047"/>
                    <a:pt x="20964" y="14047"/>
                  </a:cubicBezTo>
                  <a:cubicBezTo>
                    <a:pt x="21629" y="14047"/>
                    <a:pt x="22273" y="14021"/>
                    <a:pt x="22889" y="13966"/>
                  </a:cubicBezTo>
                  <a:cubicBezTo>
                    <a:pt x="22250" y="9194"/>
                    <a:pt x="20730" y="4544"/>
                    <a:pt x="18420" y="319"/>
                  </a:cubicBezTo>
                  <a:cubicBezTo>
                    <a:pt x="18451" y="228"/>
                    <a:pt x="18451" y="136"/>
                    <a:pt x="18451" y="45"/>
                  </a:cubicBezTo>
                  <a:cubicBezTo>
                    <a:pt x="17725" y="14"/>
                    <a:pt x="16982" y="1"/>
                    <a:pt x="162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2" name="Google Shape;4592;p81"/>
            <p:cNvSpPr/>
            <p:nvPr/>
          </p:nvSpPr>
          <p:spPr>
            <a:xfrm>
              <a:off x="7310993" y="2887316"/>
              <a:ext cx="207781" cy="251083"/>
            </a:xfrm>
            <a:custGeom>
              <a:avLst/>
              <a:gdLst/>
              <a:ahLst/>
              <a:cxnLst/>
              <a:rect l="l" t="t" r="r" b="b"/>
              <a:pathLst>
                <a:path w="11521" h="13922" extrusionOk="0">
                  <a:moveTo>
                    <a:pt x="31" y="0"/>
                  </a:moveTo>
                  <a:cubicBezTo>
                    <a:pt x="31" y="91"/>
                    <a:pt x="0" y="183"/>
                    <a:pt x="0" y="274"/>
                  </a:cubicBezTo>
                  <a:cubicBezTo>
                    <a:pt x="2310" y="4499"/>
                    <a:pt x="3830" y="9149"/>
                    <a:pt x="4469" y="13921"/>
                  </a:cubicBezTo>
                  <a:cubicBezTo>
                    <a:pt x="8025" y="13587"/>
                    <a:pt x="10639" y="12280"/>
                    <a:pt x="10882" y="9271"/>
                  </a:cubicBezTo>
                  <a:cubicBezTo>
                    <a:pt x="11520" y="2098"/>
                    <a:pt x="6444" y="304"/>
                    <a:pt x="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3" name="Google Shape;4593;p81"/>
            <p:cNvSpPr/>
            <p:nvPr/>
          </p:nvSpPr>
          <p:spPr>
            <a:xfrm>
              <a:off x="6756218" y="2228155"/>
              <a:ext cx="1034993" cy="623506"/>
            </a:xfrm>
            <a:custGeom>
              <a:avLst/>
              <a:gdLst/>
              <a:ahLst/>
              <a:cxnLst/>
              <a:rect l="l" t="t" r="r" b="b"/>
              <a:pathLst>
                <a:path w="57388" h="34572" extrusionOk="0">
                  <a:moveTo>
                    <a:pt x="29376" y="1"/>
                  </a:moveTo>
                  <a:cubicBezTo>
                    <a:pt x="22886" y="1"/>
                    <a:pt x="16687" y="2526"/>
                    <a:pt x="13527" y="11442"/>
                  </a:cubicBezTo>
                  <a:cubicBezTo>
                    <a:pt x="10092" y="21017"/>
                    <a:pt x="2189" y="18494"/>
                    <a:pt x="1" y="29133"/>
                  </a:cubicBezTo>
                  <a:cubicBezTo>
                    <a:pt x="1" y="29133"/>
                    <a:pt x="1521" y="29923"/>
                    <a:pt x="4256" y="30896"/>
                  </a:cubicBezTo>
                  <a:cubicBezTo>
                    <a:pt x="5198" y="28251"/>
                    <a:pt x="7174" y="27127"/>
                    <a:pt x="7174" y="27127"/>
                  </a:cubicBezTo>
                  <a:lnTo>
                    <a:pt x="7174" y="27127"/>
                  </a:lnTo>
                  <a:lnTo>
                    <a:pt x="6232" y="31564"/>
                  </a:lnTo>
                  <a:cubicBezTo>
                    <a:pt x="10809" y="33011"/>
                    <a:pt x="17616" y="34572"/>
                    <a:pt x="25926" y="34572"/>
                  </a:cubicBezTo>
                  <a:cubicBezTo>
                    <a:pt x="27219" y="34572"/>
                    <a:pt x="28548" y="34534"/>
                    <a:pt x="29910" y="34452"/>
                  </a:cubicBezTo>
                  <a:cubicBezTo>
                    <a:pt x="35716" y="34118"/>
                    <a:pt x="40366" y="33722"/>
                    <a:pt x="44014" y="33358"/>
                  </a:cubicBezTo>
                  <a:cubicBezTo>
                    <a:pt x="43983" y="31200"/>
                    <a:pt x="44075" y="27704"/>
                    <a:pt x="44075" y="27704"/>
                  </a:cubicBezTo>
                  <a:cubicBezTo>
                    <a:pt x="44075" y="27704"/>
                    <a:pt x="45746" y="30652"/>
                    <a:pt x="46537" y="33084"/>
                  </a:cubicBezTo>
                  <a:cubicBezTo>
                    <a:pt x="52312" y="32415"/>
                    <a:pt x="54804" y="31868"/>
                    <a:pt x="54804" y="31868"/>
                  </a:cubicBezTo>
                  <a:cubicBezTo>
                    <a:pt x="54804" y="31868"/>
                    <a:pt x="57388" y="25060"/>
                    <a:pt x="51309" y="21443"/>
                  </a:cubicBezTo>
                  <a:cubicBezTo>
                    <a:pt x="46506" y="18616"/>
                    <a:pt x="46901" y="12446"/>
                    <a:pt x="45473" y="7825"/>
                  </a:cubicBezTo>
                  <a:cubicBezTo>
                    <a:pt x="43467" y="1351"/>
                    <a:pt x="36810" y="348"/>
                    <a:pt x="30883" y="44"/>
                  </a:cubicBezTo>
                  <a:cubicBezTo>
                    <a:pt x="30380" y="16"/>
                    <a:pt x="29877" y="1"/>
                    <a:pt x="293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4" name="Google Shape;4594;p81"/>
            <p:cNvSpPr/>
            <p:nvPr/>
          </p:nvSpPr>
          <p:spPr>
            <a:xfrm>
              <a:off x="7505591" y="2593003"/>
              <a:ext cx="79210" cy="97930"/>
            </a:xfrm>
            <a:custGeom>
              <a:avLst/>
              <a:gdLst/>
              <a:ahLst/>
              <a:cxnLst/>
              <a:rect l="l" t="t" r="r" b="b"/>
              <a:pathLst>
                <a:path w="4392" h="5430" extrusionOk="0">
                  <a:moveTo>
                    <a:pt x="1539" y="0"/>
                  </a:moveTo>
                  <a:cubicBezTo>
                    <a:pt x="911" y="0"/>
                    <a:pt x="426" y="118"/>
                    <a:pt x="426" y="118"/>
                  </a:cubicBezTo>
                  <a:lnTo>
                    <a:pt x="1" y="5377"/>
                  </a:lnTo>
                  <a:cubicBezTo>
                    <a:pt x="1" y="5377"/>
                    <a:pt x="347" y="5429"/>
                    <a:pt x="844" y="5429"/>
                  </a:cubicBezTo>
                  <a:cubicBezTo>
                    <a:pt x="2120" y="5429"/>
                    <a:pt x="4391" y="5083"/>
                    <a:pt x="4347" y="2611"/>
                  </a:cubicBezTo>
                  <a:cubicBezTo>
                    <a:pt x="4308" y="393"/>
                    <a:pt x="2685" y="0"/>
                    <a:pt x="1539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5" name="Google Shape;4595;p81"/>
            <p:cNvSpPr/>
            <p:nvPr/>
          </p:nvSpPr>
          <p:spPr>
            <a:xfrm>
              <a:off x="6972205" y="2591579"/>
              <a:ext cx="121718" cy="108481"/>
            </a:xfrm>
            <a:custGeom>
              <a:avLst/>
              <a:gdLst/>
              <a:ahLst/>
              <a:cxnLst/>
              <a:rect l="l" t="t" r="r" b="b"/>
              <a:pathLst>
                <a:path w="6749" h="6015" extrusionOk="0">
                  <a:moveTo>
                    <a:pt x="3401" y="1"/>
                  </a:moveTo>
                  <a:cubicBezTo>
                    <a:pt x="2926" y="1"/>
                    <a:pt x="2439" y="105"/>
                    <a:pt x="1977" y="380"/>
                  </a:cubicBezTo>
                  <a:cubicBezTo>
                    <a:pt x="1" y="1535"/>
                    <a:pt x="244" y="4787"/>
                    <a:pt x="3071" y="5760"/>
                  </a:cubicBezTo>
                  <a:cubicBezTo>
                    <a:pt x="3591" y="5941"/>
                    <a:pt x="4045" y="6014"/>
                    <a:pt x="4439" y="6014"/>
                  </a:cubicBezTo>
                  <a:cubicBezTo>
                    <a:pt x="6165" y="6014"/>
                    <a:pt x="6749" y="4605"/>
                    <a:pt x="6749" y="4605"/>
                  </a:cubicBezTo>
                  <a:lnTo>
                    <a:pt x="6323" y="1079"/>
                  </a:lnTo>
                  <a:cubicBezTo>
                    <a:pt x="6323" y="1079"/>
                    <a:pt x="4927" y="1"/>
                    <a:pt x="340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6" name="Google Shape;4596;p81"/>
            <p:cNvSpPr/>
            <p:nvPr/>
          </p:nvSpPr>
          <p:spPr>
            <a:xfrm>
              <a:off x="7057186" y="2259644"/>
              <a:ext cx="464870" cy="630431"/>
            </a:xfrm>
            <a:custGeom>
              <a:avLst/>
              <a:gdLst/>
              <a:ahLst/>
              <a:cxnLst/>
              <a:rect l="l" t="t" r="r" b="b"/>
              <a:pathLst>
                <a:path w="25776" h="34956" extrusionOk="0">
                  <a:moveTo>
                    <a:pt x="9848" y="0"/>
                  </a:moveTo>
                  <a:cubicBezTo>
                    <a:pt x="4438" y="0"/>
                    <a:pt x="0" y="4438"/>
                    <a:pt x="0" y="9848"/>
                  </a:cubicBezTo>
                  <a:lnTo>
                    <a:pt x="0" y="16991"/>
                  </a:lnTo>
                  <a:lnTo>
                    <a:pt x="21824" y="16991"/>
                  </a:lnTo>
                  <a:cubicBezTo>
                    <a:pt x="21824" y="16991"/>
                    <a:pt x="25107" y="27812"/>
                    <a:pt x="13861" y="29727"/>
                  </a:cubicBezTo>
                  <a:cubicBezTo>
                    <a:pt x="13590" y="33370"/>
                    <a:pt x="15048" y="34956"/>
                    <a:pt x="17617" y="34956"/>
                  </a:cubicBezTo>
                  <a:cubicBezTo>
                    <a:pt x="17641" y="34956"/>
                    <a:pt x="17666" y="34955"/>
                    <a:pt x="17690" y="34955"/>
                  </a:cubicBezTo>
                  <a:lnTo>
                    <a:pt x="17083" y="34682"/>
                  </a:lnTo>
                  <a:lnTo>
                    <a:pt x="16475" y="31034"/>
                  </a:lnTo>
                  <a:cubicBezTo>
                    <a:pt x="21642" y="30761"/>
                    <a:pt x="25745" y="26475"/>
                    <a:pt x="25745" y="21247"/>
                  </a:cubicBezTo>
                  <a:lnTo>
                    <a:pt x="25745" y="9848"/>
                  </a:lnTo>
                  <a:cubicBezTo>
                    <a:pt x="25776" y="4438"/>
                    <a:pt x="21338" y="0"/>
                    <a:pt x="15927" y="0"/>
                  </a:cubicBezTo>
                  <a:close/>
                </a:path>
              </a:pathLst>
            </a:custGeom>
            <a:solidFill>
              <a:srgbClr val="FF979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7" name="Google Shape;4597;p81"/>
            <p:cNvSpPr/>
            <p:nvPr/>
          </p:nvSpPr>
          <p:spPr>
            <a:xfrm>
              <a:off x="7059936" y="2566077"/>
              <a:ext cx="452264" cy="460019"/>
            </a:xfrm>
            <a:custGeom>
              <a:avLst/>
              <a:gdLst/>
              <a:ahLst/>
              <a:cxnLst/>
              <a:rect l="l" t="t" r="r" b="b"/>
              <a:pathLst>
                <a:path w="25077" h="25507" extrusionOk="0">
                  <a:moveTo>
                    <a:pt x="1" y="0"/>
                  </a:moveTo>
                  <a:lnTo>
                    <a:pt x="1" y="4256"/>
                  </a:lnTo>
                  <a:cubicBezTo>
                    <a:pt x="1" y="9484"/>
                    <a:pt x="4134" y="13770"/>
                    <a:pt x="9332" y="14043"/>
                  </a:cubicBezTo>
                  <a:lnTo>
                    <a:pt x="9119" y="17691"/>
                  </a:lnTo>
                  <a:lnTo>
                    <a:pt x="2736" y="18207"/>
                  </a:lnTo>
                  <a:cubicBezTo>
                    <a:pt x="2736" y="18207"/>
                    <a:pt x="4421" y="25507"/>
                    <a:pt x="11490" y="25507"/>
                  </a:cubicBezTo>
                  <a:cubicBezTo>
                    <a:pt x="11590" y="25507"/>
                    <a:pt x="11692" y="25505"/>
                    <a:pt x="11794" y="25502"/>
                  </a:cubicBezTo>
                  <a:cubicBezTo>
                    <a:pt x="19089" y="25290"/>
                    <a:pt x="20670" y="18663"/>
                    <a:pt x="20670" y="18663"/>
                  </a:cubicBezTo>
                  <a:lnTo>
                    <a:pt x="17265" y="17721"/>
                  </a:lnTo>
                  <a:cubicBezTo>
                    <a:pt x="15259" y="17447"/>
                    <a:pt x="13557" y="16414"/>
                    <a:pt x="13831" y="12736"/>
                  </a:cubicBezTo>
                  <a:cubicBezTo>
                    <a:pt x="25077" y="10821"/>
                    <a:pt x="21794" y="0"/>
                    <a:pt x="21794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8" name="Google Shape;4598;p81"/>
            <p:cNvSpPr/>
            <p:nvPr/>
          </p:nvSpPr>
          <p:spPr>
            <a:xfrm>
              <a:off x="7287998" y="2143968"/>
              <a:ext cx="86604" cy="101988"/>
            </a:xfrm>
            <a:custGeom>
              <a:avLst/>
              <a:gdLst/>
              <a:ahLst/>
              <a:cxnLst/>
              <a:rect l="l" t="t" r="r" b="b"/>
              <a:pathLst>
                <a:path w="4802" h="5655" extrusionOk="0">
                  <a:moveTo>
                    <a:pt x="1054" y="1"/>
                  </a:moveTo>
                  <a:cubicBezTo>
                    <a:pt x="1" y="1"/>
                    <a:pt x="333" y="5654"/>
                    <a:pt x="333" y="5654"/>
                  </a:cubicBezTo>
                  <a:cubicBezTo>
                    <a:pt x="2552" y="5350"/>
                    <a:pt x="4801" y="1733"/>
                    <a:pt x="3829" y="1369"/>
                  </a:cubicBezTo>
                  <a:cubicBezTo>
                    <a:pt x="3779" y="1350"/>
                    <a:pt x="3728" y="1341"/>
                    <a:pt x="3674" y="1341"/>
                  </a:cubicBezTo>
                  <a:cubicBezTo>
                    <a:pt x="2678" y="1341"/>
                    <a:pt x="1063" y="4408"/>
                    <a:pt x="1063" y="4408"/>
                  </a:cubicBezTo>
                  <a:cubicBezTo>
                    <a:pt x="1063" y="4408"/>
                    <a:pt x="2126" y="31"/>
                    <a:pt x="1063" y="1"/>
                  </a:cubicBezTo>
                  <a:cubicBezTo>
                    <a:pt x="1060" y="1"/>
                    <a:pt x="1057" y="1"/>
                    <a:pt x="105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9" name="Google Shape;4599;p81"/>
            <p:cNvSpPr/>
            <p:nvPr/>
          </p:nvSpPr>
          <p:spPr>
            <a:xfrm>
              <a:off x="7036897" y="2228642"/>
              <a:ext cx="515801" cy="329770"/>
            </a:xfrm>
            <a:custGeom>
              <a:avLst/>
              <a:gdLst/>
              <a:ahLst/>
              <a:cxnLst/>
              <a:rect l="l" t="t" r="r" b="b"/>
              <a:pathLst>
                <a:path w="28600" h="18285" extrusionOk="0">
                  <a:moveTo>
                    <a:pt x="16396" y="1"/>
                  </a:moveTo>
                  <a:cubicBezTo>
                    <a:pt x="15944" y="1"/>
                    <a:pt x="15474" y="26"/>
                    <a:pt x="14986" y="78"/>
                  </a:cubicBezTo>
                  <a:cubicBezTo>
                    <a:pt x="1308" y="1567"/>
                    <a:pt x="0" y="6035"/>
                    <a:pt x="122" y="18285"/>
                  </a:cubicBezTo>
                  <a:lnTo>
                    <a:pt x="7387" y="18285"/>
                  </a:lnTo>
                  <a:lnTo>
                    <a:pt x="8785" y="13422"/>
                  </a:lnTo>
                  <a:lnTo>
                    <a:pt x="8785" y="18285"/>
                  </a:lnTo>
                  <a:lnTo>
                    <a:pt x="19363" y="18285"/>
                  </a:lnTo>
                  <a:lnTo>
                    <a:pt x="21825" y="14668"/>
                  </a:lnTo>
                  <a:lnTo>
                    <a:pt x="22493" y="18285"/>
                  </a:lnTo>
                  <a:lnTo>
                    <a:pt x="28147" y="18285"/>
                  </a:lnTo>
                  <a:cubicBezTo>
                    <a:pt x="28147" y="18285"/>
                    <a:pt x="28599" y="1"/>
                    <a:pt x="163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0" name="Google Shape;4600;p81"/>
            <p:cNvSpPr/>
            <p:nvPr/>
          </p:nvSpPr>
          <p:spPr>
            <a:xfrm>
              <a:off x="7127343" y="2634592"/>
              <a:ext cx="23590" cy="45520"/>
            </a:xfrm>
            <a:custGeom>
              <a:avLst/>
              <a:gdLst/>
              <a:ahLst/>
              <a:cxnLst/>
              <a:rect l="l" t="t" r="r" b="b"/>
              <a:pathLst>
                <a:path w="1308" h="2524" extrusionOk="0">
                  <a:moveTo>
                    <a:pt x="669" y="1"/>
                  </a:moveTo>
                  <a:cubicBezTo>
                    <a:pt x="274" y="1"/>
                    <a:pt x="1" y="578"/>
                    <a:pt x="1" y="1247"/>
                  </a:cubicBezTo>
                  <a:cubicBezTo>
                    <a:pt x="1" y="1946"/>
                    <a:pt x="274" y="2524"/>
                    <a:pt x="669" y="2524"/>
                  </a:cubicBezTo>
                  <a:cubicBezTo>
                    <a:pt x="1034" y="2524"/>
                    <a:pt x="1308" y="1946"/>
                    <a:pt x="1308" y="1247"/>
                  </a:cubicBezTo>
                  <a:cubicBezTo>
                    <a:pt x="1308" y="578"/>
                    <a:pt x="1034" y="1"/>
                    <a:pt x="66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1" name="Google Shape;4601;p81"/>
            <p:cNvSpPr/>
            <p:nvPr/>
          </p:nvSpPr>
          <p:spPr>
            <a:xfrm>
              <a:off x="7418427" y="2640075"/>
              <a:ext cx="24149" cy="45520"/>
            </a:xfrm>
            <a:custGeom>
              <a:avLst/>
              <a:gdLst/>
              <a:ahLst/>
              <a:cxnLst/>
              <a:rect l="l" t="t" r="r" b="b"/>
              <a:pathLst>
                <a:path w="1339" h="2524" extrusionOk="0">
                  <a:moveTo>
                    <a:pt x="670" y="1"/>
                  </a:moveTo>
                  <a:cubicBezTo>
                    <a:pt x="305" y="1"/>
                    <a:pt x="1" y="578"/>
                    <a:pt x="1" y="1277"/>
                  </a:cubicBezTo>
                  <a:cubicBezTo>
                    <a:pt x="1" y="1946"/>
                    <a:pt x="305" y="2524"/>
                    <a:pt x="670" y="2524"/>
                  </a:cubicBezTo>
                  <a:cubicBezTo>
                    <a:pt x="1034" y="2524"/>
                    <a:pt x="1338" y="1946"/>
                    <a:pt x="1338" y="1277"/>
                  </a:cubicBezTo>
                  <a:cubicBezTo>
                    <a:pt x="1338" y="578"/>
                    <a:pt x="1034" y="1"/>
                    <a:pt x="6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2" name="Google Shape;4602;p81"/>
            <p:cNvSpPr/>
            <p:nvPr/>
          </p:nvSpPr>
          <p:spPr>
            <a:xfrm>
              <a:off x="7240278" y="2640742"/>
              <a:ext cx="73475" cy="89255"/>
            </a:xfrm>
            <a:custGeom>
              <a:avLst/>
              <a:gdLst/>
              <a:ahLst/>
              <a:cxnLst/>
              <a:rect l="l" t="t" r="r" b="b"/>
              <a:pathLst>
                <a:path w="4074" h="4949" extrusionOk="0">
                  <a:moveTo>
                    <a:pt x="2721" y="0"/>
                  </a:moveTo>
                  <a:cubicBezTo>
                    <a:pt x="2635" y="0"/>
                    <a:pt x="2549" y="43"/>
                    <a:pt x="2493" y="146"/>
                  </a:cubicBezTo>
                  <a:cubicBezTo>
                    <a:pt x="1794" y="1423"/>
                    <a:pt x="1095" y="2699"/>
                    <a:pt x="426" y="3976"/>
                  </a:cubicBezTo>
                  <a:cubicBezTo>
                    <a:pt x="304" y="4158"/>
                    <a:pt x="213" y="4341"/>
                    <a:pt x="122" y="4523"/>
                  </a:cubicBezTo>
                  <a:cubicBezTo>
                    <a:pt x="0" y="4736"/>
                    <a:pt x="122" y="4949"/>
                    <a:pt x="365" y="4949"/>
                  </a:cubicBezTo>
                  <a:lnTo>
                    <a:pt x="3709" y="4949"/>
                  </a:lnTo>
                  <a:cubicBezTo>
                    <a:pt x="4073" y="4949"/>
                    <a:pt x="4073" y="4402"/>
                    <a:pt x="3709" y="4402"/>
                  </a:cubicBezTo>
                  <a:lnTo>
                    <a:pt x="840" y="4402"/>
                  </a:lnTo>
                  <a:cubicBezTo>
                    <a:pt x="1456" y="3267"/>
                    <a:pt x="2054" y="2132"/>
                    <a:pt x="2675" y="997"/>
                  </a:cubicBezTo>
                  <a:cubicBezTo>
                    <a:pt x="2797" y="784"/>
                    <a:pt x="2888" y="602"/>
                    <a:pt x="2979" y="420"/>
                  </a:cubicBezTo>
                  <a:cubicBezTo>
                    <a:pt x="3105" y="210"/>
                    <a:pt x="2912" y="0"/>
                    <a:pt x="27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3" name="Google Shape;4603;p81"/>
            <p:cNvSpPr/>
            <p:nvPr/>
          </p:nvSpPr>
          <p:spPr>
            <a:xfrm>
              <a:off x="7103254" y="2676477"/>
              <a:ext cx="86051" cy="85098"/>
            </a:xfrm>
            <a:custGeom>
              <a:avLst/>
              <a:gdLst/>
              <a:ahLst/>
              <a:cxnLst/>
              <a:rect l="l" t="t" r="r" b="b"/>
              <a:pathLst>
                <a:path w="2645" h="2615" extrusionOk="0">
                  <a:moveTo>
                    <a:pt x="1338" y="1"/>
                  </a:moveTo>
                  <a:cubicBezTo>
                    <a:pt x="608" y="1"/>
                    <a:pt x="0" y="578"/>
                    <a:pt x="0" y="1308"/>
                  </a:cubicBezTo>
                  <a:cubicBezTo>
                    <a:pt x="0" y="2037"/>
                    <a:pt x="608" y="2615"/>
                    <a:pt x="1338" y="2615"/>
                  </a:cubicBezTo>
                  <a:cubicBezTo>
                    <a:pt x="2037" y="2615"/>
                    <a:pt x="2645" y="2037"/>
                    <a:pt x="2645" y="1308"/>
                  </a:cubicBezTo>
                  <a:cubicBezTo>
                    <a:pt x="2645" y="578"/>
                    <a:pt x="2037" y="1"/>
                    <a:pt x="1338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4" name="Google Shape;4604;p81"/>
            <p:cNvSpPr/>
            <p:nvPr/>
          </p:nvSpPr>
          <p:spPr>
            <a:xfrm>
              <a:off x="7388974" y="2683558"/>
              <a:ext cx="83051" cy="83051"/>
            </a:xfrm>
            <a:custGeom>
              <a:avLst/>
              <a:gdLst/>
              <a:ahLst/>
              <a:cxnLst/>
              <a:rect l="l" t="t" r="r" b="b"/>
              <a:pathLst>
                <a:path w="2615" h="2615" extrusionOk="0">
                  <a:moveTo>
                    <a:pt x="1308" y="0"/>
                  </a:moveTo>
                  <a:cubicBezTo>
                    <a:pt x="578" y="0"/>
                    <a:pt x="1" y="578"/>
                    <a:pt x="1" y="1307"/>
                  </a:cubicBezTo>
                  <a:cubicBezTo>
                    <a:pt x="1" y="2037"/>
                    <a:pt x="578" y="2614"/>
                    <a:pt x="1308" y="2614"/>
                  </a:cubicBezTo>
                  <a:cubicBezTo>
                    <a:pt x="2037" y="2614"/>
                    <a:pt x="2615" y="2037"/>
                    <a:pt x="2615" y="1307"/>
                  </a:cubicBezTo>
                  <a:cubicBezTo>
                    <a:pt x="2615" y="578"/>
                    <a:pt x="2037" y="0"/>
                    <a:pt x="1308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5" name="Google Shape;4605;p81"/>
            <p:cNvSpPr/>
            <p:nvPr/>
          </p:nvSpPr>
          <p:spPr>
            <a:xfrm>
              <a:off x="7320858" y="2714541"/>
              <a:ext cx="102980" cy="56792"/>
            </a:xfrm>
            <a:custGeom>
              <a:avLst/>
              <a:gdLst/>
              <a:ahLst/>
              <a:cxnLst/>
              <a:rect l="l" t="t" r="r" b="b"/>
              <a:pathLst>
                <a:path w="5710" h="3149" extrusionOk="0">
                  <a:moveTo>
                    <a:pt x="5358" y="1"/>
                  </a:moveTo>
                  <a:cubicBezTo>
                    <a:pt x="5248" y="1"/>
                    <a:pt x="5143" y="57"/>
                    <a:pt x="5107" y="188"/>
                  </a:cubicBezTo>
                  <a:cubicBezTo>
                    <a:pt x="4712" y="2103"/>
                    <a:pt x="2554" y="2559"/>
                    <a:pt x="882" y="2559"/>
                  </a:cubicBezTo>
                  <a:lnTo>
                    <a:pt x="335" y="2559"/>
                  </a:lnTo>
                  <a:cubicBezTo>
                    <a:pt x="326" y="2558"/>
                    <a:pt x="317" y="2558"/>
                    <a:pt x="308" y="2558"/>
                  </a:cubicBezTo>
                  <a:cubicBezTo>
                    <a:pt x="1" y="2558"/>
                    <a:pt x="9" y="3077"/>
                    <a:pt x="335" y="3136"/>
                  </a:cubicBezTo>
                  <a:cubicBezTo>
                    <a:pt x="481" y="3144"/>
                    <a:pt x="628" y="3148"/>
                    <a:pt x="775" y="3148"/>
                  </a:cubicBezTo>
                  <a:cubicBezTo>
                    <a:pt x="1175" y="3148"/>
                    <a:pt x="1576" y="3120"/>
                    <a:pt x="1976" y="3076"/>
                  </a:cubicBezTo>
                  <a:cubicBezTo>
                    <a:pt x="2979" y="2954"/>
                    <a:pt x="4013" y="2650"/>
                    <a:pt x="4773" y="1951"/>
                  </a:cubicBezTo>
                  <a:cubicBezTo>
                    <a:pt x="5229" y="1525"/>
                    <a:pt x="5532" y="978"/>
                    <a:pt x="5654" y="340"/>
                  </a:cubicBezTo>
                  <a:cubicBezTo>
                    <a:pt x="5710" y="137"/>
                    <a:pt x="5529" y="1"/>
                    <a:pt x="53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6" name="Google Shape;4606;p81"/>
            <p:cNvSpPr/>
            <p:nvPr/>
          </p:nvSpPr>
          <p:spPr>
            <a:xfrm>
              <a:off x="7398156" y="2578539"/>
              <a:ext cx="68533" cy="14410"/>
            </a:xfrm>
            <a:custGeom>
              <a:avLst/>
              <a:gdLst/>
              <a:ahLst/>
              <a:cxnLst/>
              <a:rect l="l" t="t" r="r" b="b"/>
              <a:pathLst>
                <a:path w="3800" h="799" extrusionOk="0">
                  <a:moveTo>
                    <a:pt x="2078" y="1"/>
                  </a:moveTo>
                  <a:cubicBezTo>
                    <a:pt x="2014" y="1"/>
                    <a:pt x="1949" y="3"/>
                    <a:pt x="1885" y="8"/>
                  </a:cubicBezTo>
                  <a:cubicBezTo>
                    <a:pt x="1550" y="39"/>
                    <a:pt x="1186" y="130"/>
                    <a:pt x="882" y="252"/>
                  </a:cubicBezTo>
                  <a:cubicBezTo>
                    <a:pt x="547" y="404"/>
                    <a:pt x="243" y="556"/>
                    <a:pt x="0" y="799"/>
                  </a:cubicBezTo>
                  <a:cubicBezTo>
                    <a:pt x="639" y="616"/>
                    <a:pt x="1277" y="434"/>
                    <a:pt x="1915" y="373"/>
                  </a:cubicBezTo>
                  <a:cubicBezTo>
                    <a:pt x="2250" y="373"/>
                    <a:pt x="2553" y="373"/>
                    <a:pt x="2857" y="434"/>
                  </a:cubicBezTo>
                  <a:cubicBezTo>
                    <a:pt x="3192" y="464"/>
                    <a:pt x="3496" y="586"/>
                    <a:pt x="3800" y="708"/>
                  </a:cubicBezTo>
                  <a:cubicBezTo>
                    <a:pt x="3587" y="464"/>
                    <a:pt x="3283" y="252"/>
                    <a:pt x="2949" y="130"/>
                  </a:cubicBezTo>
                  <a:cubicBezTo>
                    <a:pt x="2674" y="55"/>
                    <a:pt x="2378" y="1"/>
                    <a:pt x="20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7" name="Google Shape;4607;p81"/>
            <p:cNvSpPr/>
            <p:nvPr/>
          </p:nvSpPr>
          <p:spPr>
            <a:xfrm>
              <a:off x="7093365" y="2578377"/>
              <a:ext cx="68533" cy="16773"/>
            </a:xfrm>
            <a:custGeom>
              <a:avLst/>
              <a:gdLst/>
              <a:ahLst/>
              <a:cxnLst/>
              <a:rect l="l" t="t" r="r" b="b"/>
              <a:pathLst>
                <a:path w="3800" h="930" extrusionOk="0">
                  <a:moveTo>
                    <a:pt x="2188" y="1"/>
                  </a:moveTo>
                  <a:cubicBezTo>
                    <a:pt x="2067" y="1"/>
                    <a:pt x="1946" y="7"/>
                    <a:pt x="1824" y="17"/>
                  </a:cubicBezTo>
                  <a:cubicBezTo>
                    <a:pt x="1490" y="78"/>
                    <a:pt x="1155" y="169"/>
                    <a:pt x="821" y="321"/>
                  </a:cubicBezTo>
                  <a:cubicBezTo>
                    <a:pt x="517" y="473"/>
                    <a:pt x="213" y="656"/>
                    <a:pt x="0" y="929"/>
                  </a:cubicBezTo>
                  <a:cubicBezTo>
                    <a:pt x="639" y="686"/>
                    <a:pt x="1246" y="473"/>
                    <a:pt x="1885" y="413"/>
                  </a:cubicBezTo>
                  <a:cubicBezTo>
                    <a:pt x="2063" y="377"/>
                    <a:pt x="2251" y="362"/>
                    <a:pt x="2438" y="362"/>
                  </a:cubicBezTo>
                  <a:cubicBezTo>
                    <a:pt x="2570" y="362"/>
                    <a:pt x="2701" y="370"/>
                    <a:pt x="2827" y="382"/>
                  </a:cubicBezTo>
                  <a:cubicBezTo>
                    <a:pt x="3161" y="413"/>
                    <a:pt x="3465" y="534"/>
                    <a:pt x="3800" y="625"/>
                  </a:cubicBezTo>
                  <a:cubicBezTo>
                    <a:pt x="3557" y="382"/>
                    <a:pt x="3253" y="200"/>
                    <a:pt x="2888" y="109"/>
                  </a:cubicBezTo>
                  <a:cubicBezTo>
                    <a:pt x="2665" y="28"/>
                    <a:pt x="2429" y="1"/>
                    <a:pt x="21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8" name="Google Shape;4608;p81"/>
            <p:cNvSpPr/>
            <p:nvPr/>
          </p:nvSpPr>
          <p:spPr>
            <a:xfrm>
              <a:off x="7523680" y="2611543"/>
              <a:ext cx="54177" cy="65828"/>
            </a:xfrm>
            <a:custGeom>
              <a:avLst/>
              <a:gdLst/>
              <a:ahLst/>
              <a:cxnLst/>
              <a:rect l="l" t="t" r="r" b="b"/>
              <a:pathLst>
                <a:path w="3004" h="3650" extrusionOk="0">
                  <a:moveTo>
                    <a:pt x="2219" y="1"/>
                  </a:moveTo>
                  <a:cubicBezTo>
                    <a:pt x="2209" y="1"/>
                    <a:pt x="2199" y="1"/>
                    <a:pt x="2189" y="2"/>
                  </a:cubicBezTo>
                  <a:cubicBezTo>
                    <a:pt x="518" y="185"/>
                    <a:pt x="1" y="2008"/>
                    <a:pt x="92" y="3467"/>
                  </a:cubicBezTo>
                  <a:cubicBezTo>
                    <a:pt x="107" y="3589"/>
                    <a:pt x="214" y="3650"/>
                    <a:pt x="312" y="3650"/>
                  </a:cubicBezTo>
                  <a:cubicBezTo>
                    <a:pt x="411" y="3650"/>
                    <a:pt x="502" y="3589"/>
                    <a:pt x="487" y="3467"/>
                  </a:cubicBezTo>
                  <a:cubicBezTo>
                    <a:pt x="457" y="3011"/>
                    <a:pt x="487" y="2525"/>
                    <a:pt x="609" y="2039"/>
                  </a:cubicBezTo>
                  <a:cubicBezTo>
                    <a:pt x="990" y="1829"/>
                    <a:pt x="1432" y="1679"/>
                    <a:pt x="1865" y="1679"/>
                  </a:cubicBezTo>
                  <a:cubicBezTo>
                    <a:pt x="2122" y="1679"/>
                    <a:pt x="2377" y="1732"/>
                    <a:pt x="2615" y="1856"/>
                  </a:cubicBezTo>
                  <a:cubicBezTo>
                    <a:pt x="2647" y="1875"/>
                    <a:pt x="2679" y="1883"/>
                    <a:pt x="2709" y="1883"/>
                  </a:cubicBezTo>
                  <a:cubicBezTo>
                    <a:pt x="2881" y="1883"/>
                    <a:pt x="3004" y="1625"/>
                    <a:pt x="2797" y="1522"/>
                  </a:cubicBezTo>
                  <a:cubicBezTo>
                    <a:pt x="2508" y="1363"/>
                    <a:pt x="2185" y="1293"/>
                    <a:pt x="1857" y="1293"/>
                  </a:cubicBezTo>
                  <a:cubicBezTo>
                    <a:pt x="1495" y="1293"/>
                    <a:pt x="1126" y="1378"/>
                    <a:pt x="791" y="1522"/>
                  </a:cubicBezTo>
                  <a:cubicBezTo>
                    <a:pt x="1034" y="914"/>
                    <a:pt x="1490" y="458"/>
                    <a:pt x="2189" y="397"/>
                  </a:cubicBezTo>
                  <a:cubicBezTo>
                    <a:pt x="2453" y="368"/>
                    <a:pt x="2463" y="1"/>
                    <a:pt x="2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9" name="Google Shape;4609;p81"/>
            <p:cNvSpPr/>
            <p:nvPr/>
          </p:nvSpPr>
          <p:spPr>
            <a:xfrm>
              <a:off x="6998555" y="2611543"/>
              <a:ext cx="53708" cy="65828"/>
            </a:xfrm>
            <a:custGeom>
              <a:avLst/>
              <a:gdLst/>
              <a:ahLst/>
              <a:cxnLst/>
              <a:rect l="l" t="t" r="r" b="b"/>
              <a:pathLst>
                <a:path w="2978" h="3650" extrusionOk="0">
                  <a:moveTo>
                    <a:pt x="760" y="1"/>
                  </a:moveTo>
                  <a:cubicBezTo>
                    <a:pt x="518" y="1"/>
                    <a:pt x="555" y="368"/>
                    <a:pt x="789" y="397"/>
                  </a:cubicBezTo>
                  <a:cubicBezTo>
                    <a:pt x="1488" y="458"/>
                    <a:pt x="1944" y="914"/>
                    <a:pt x="2187" y="1522"/>
                  </a:cubicBezTo>
                  <a:cubicBezTo>
                    <a:pt x="1852" y="1378"/>
                    <a:pt x="1492" y="1293"/>
                    <a:pt x="1133" y="1293"/>
                  </a:cubicBezTo>
                  <a:cubicBezTo>
                    <a:pt x="808" y="1293"/>
                    <a:pt x="484" y="1363"/>
                    <a:pt x="181" y="1522"/>
                  </a:cubicBezTo>
                  <a:cubicBezTo>
                    <a:pt x="0" y="1625"/>
                    <a:pt x="105" y="1883"/>
                    <a:pt x="271" y="1883"/>
                  </a:cubicBezTo>
                  <a:cubicBezTo>
                    <a:pt x="300" y="1883"/>
                    <a:pt x="332" y="1875"/>
                    <a:pt x="364" y="1856"/>
                  </a:cubicBezTo>
                  <a:cubicBezTo>
                    <a:pt x="601" y="1732"/>
                    <a:pt x="860" y="1679"/>
                    <a:pt x="1121" y="1679"/>
                  </a:cubicBezTo>
                  <a:cubicBezTo>
                    <a:pt x="1561" y="1679"/>
                    <a:pt x="2007" y="1829"/>
                    <a:pt x="2370" y="2039"/>
                  </a:cubicBezTo>
                  <a:cubicBezTo>
                    <a:pt x="2491" y="2525"/>
                    <a:pt x="2522" y="3011"/>
                    <a:pt x="2491" y="3467"/>
                  </a:cubicBezTo>
                  <a:cubicBezTo>
                    <a:pt x="2491" y="3589"/>
                    <a:pt x="2590" y="3650"/>
                    <a:pt x="2689" y="3650"/>
                  </a:cubicBezTo>
                  <a:cubicBezTo>
                    <a:pt x="2788" y="3650"/>
                    <a:pt x="2886" y="3589"/>
                    <a:pt x="2886" y="3467"/>
                  </a:cubicBezTo>
                  <a:cubicBezTo>
                    <a:pt x="2978" y="2008"/>
                    <a:pt x="2461" y="185"/>
                    <a:pt x="789" y="2"/>
                  </a:cubicBezTo>
                  <a:cubicBezTo>
                    <a:pt x="779" y="1"/>
                    <a:pt x="769" y="1"/>
                    <a:pt x="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0" name="Google Shape;4610;p81"/>
            <p:cNvSpPr/>
            <p:nvPr/>
          </p:nvSpPr>
          <p:spPr>
            <a:xfrm>
              <a:off x="7036356" y="2991469"/>
              <a:ext cx="347011" cy="32355"/>
            </a:xfrm>
            <a:custGeom>
              <a:avLst/>
              <a:gdLst/>
              <a:ahLst/>
              <a:cxnLst/>
              <a:rect l="l" t="t" r="r" b="b"/>
              <a:pathLst>
                <a:path w="19241" h="1794" extrusionOk="0">
                  <a:moveTo>
                    <a:pt x="0" y="0"/>
                  </a:moveTo>
                  <a:lnTo>
                    <a:pt x="0" y="1794"/>
                  </a:lnTo>
                  <a:lnTo>
                    <a:pt x="19241" y="1794"/>
                  </a:lnTo>
                  <a:lnTo>
                    <a:pt x="185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1" name="Google Shape;4611;p81"/>
            <p:cNvSpPr/>
            <p:nvPr/>
          </p:nvSpPr>
          <p:spPr>
            <a:xfrm>
              <a:off x="7645380" y="3746865"/>
              <a:ext cx="144190" cy="614759"/>
            </a:xfrm>
            <a:custGeom>
              <a:avLst/>
              <a:gdLst/>
              <a:ahLst/>
              <a:cxnLst/>
              <a:rect l="l" t="t" r="r" b="b"/>
              <a:pathLst>
                <a:path w="7995" h="34087" extrusionOk="0">
                  <a:moveTo>
                    <a:pt x="62" y="0"/>
                  </a:moveTo>
                  <a:lnTo>
                    <a:pt x="4013" y="27995"/>
                  </a:lnTo>
                  <a:cubicBezTo>
                    <a:pt x="4013" y="27995"/>
                    <a:pt x="3040" y="31581"/>
                    <a:pt x="62" y="33162"/>
                  </a:cubicBezTo>
                  <a:cubicBezTo>
                    <a:pt x="31" y="33192"/>
                    <a:pt x="31" y="33192"/>
                    <a:pt x="1" y="33192"/>
                  </a:cubicBezTo>
                  <a:cubicBezTo>
                    <a:pt x="62" y="33405"/>
                    <a:pt x="153" y="33557"/>
                    <a:pt x="274" y="33709"/>
                  </a:cubicBezTo>
                  <a:cubicBezTo>
                    <a:pt x="576" y="33989"/>
                    <a:pt x="985" y="34086"/>
                    <a:pt x="1393" y="34086"/>
                  </a:cubicBezTo>
                  <a:cubicBezTo>
                    <a:pt x="1560" y="34086"/>
                    <a:pt x="1726" y="34070"/>
                    <a:pt x="1885" y="34044"/>
                  </a:cubicBezTo>
                  <a:cubicBezTo>
                    <a:pt x="2797" y="33861"/>
                    <a:pt x="3648" y="33375"/>
                    <a:pt x="4226" y="32676"/>
                  </a:cubicBezTo>
                  <a:cubicBezTo>
                    <a:pt x="4834" y="31977"/>
                    <a:pt x="5168" y="31065"/>
                    <a:pt x="5776" y="30305"/>
                  </a:cubicBezTo>
                  <a:cubicBezTo>
                    <a:pt x="5989" y="30031"/>
                    <a:pt x="6262" y="29788"/>
                    <a:pt x="6536" y="29575"/>
                  </a:cubicBezTo>
                  <a:cubicBezTo>
                    <a:pt x="7995" y="20305"/>
                    <a:pt x="5958" y="3496"/>
                    <a:pt x="5502" y="0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2" name="Google Shape;4612;p81"/>
            <p:cNvSpPr/>
            <p:nvPr/>
          </p:nvSpPr>
          <p:spPr>
            <a:xfrm>
              <a:off x="7744608" y="3746324"/>
              <a:ext cx="57027" cy="533944"/>
            </a:xfrm>
            <a:custGeom>
              <a:avLst/>
              <a:gdLst/>
              <a:ahLst/>
              <a:cxnLst/>
              <a:rect l="l" t="t" r="r" b="b"/>
              <a:pathLst>
                <a:path w="3162" h="29606" extrusionOk="0">
                  <a:moveTo>
                    <a:pt x="0" y="0"/>
                  </a:moveTo>
                  <a:cubicBezTo>
                    <a:pt x="456" y="3526"/>
                    <a:pt x="2493" y="20335"/>
                    <a:pt x="1034" y="29605"/>
                  </a:cubicBezTo>
                  <a:cubicBezTo>
                    <a:pt x="1520" y="29241"/>
                    <a:pt x="2098" y="28967"/>
                    <a:pt x="2706" y="28845"/>
                  </a:cubicBezTo>
                  <a:cubicBezTo>
                    <a:pt x="2706" y="28572"/>
                    <a:pt x="2675" y="28298"/>
                    <a:pt x="2645" y="28025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3" name="Google Shape;4613;p81"/>
            <p:cNvSpPr/>
            <p:nvPr/>
          </p:nvSpPr>
          <p:spPr>
            <a:xfrm>
              <a:off x="7844378" y="3737540"/>
              <a:ext cx="168862" cy="630305"/>
            </a:xfrm>
            <a:custGeom>
              <a:avLst/>
              <a:gdLst/>
              <a:ahLst/>
              <a:cxnLst/>
              <a:rect l="l" t="t" r="r" b="b"/>
              <a:pathLst>
                <a:path w="9363" h="34949" extrusionOk="0">
                  <a:moveTo>
                    <a:pt x="7265" y="1"/>
                  </a:moveTo>
                  <a:lnTo>
                    <a:pt x="0" y="578"/>
                  </a:lnTo>
                  <a:lnTo>
                    <a:pt x="2098" y="27873"/>
                  </a:lnTo>
                  <a:cubicBezTo>
                    <a:pt x="2098" y="28177"/>
                    <a:pt x="2128" y="28512"/>
                    <a:pt x="2158" y="28816"/>
                  </a:cubicBezTo>
                  <a:lnTo>
                    <a:pt x="2189" y="29150"/>
                  </a:lnTo>
                  <a:lnTo>
                    <a:pt x="2219" y="29150"/>
                  </a:lnTo>
                  <a:cubicBezTo>
                    <a:pt x="2219" y="29211"/>
                    <a:pt x="2219" y="29272"/>
                    <a:pt x="2250" y="29332"/>
                  </a:cubicBezTo>
                  <a:cubicBezTo>
                    <a:pt x="3861" y="29849"/>
                    <a:pt x="5259" y="31035"/>
                    <a:pt x="5988" y="32554"/>
                  </a:cubicBezTo>
                  <a:cubicBezTo>
                    <a:pt x="6231" y="33071"/>
                    <a:pt x="6414" y="33649"/>
                    <a:pt x="6779" y="34105"/>
                  </a:cubicBezTo>
                  <a:cubicBezTo>
                    <a:pt x="7143" y="34530"/>
                    <a:pt x="7660" y="34834"/>
                    <a:pt x="8238" y="34925"/>
                  </a:cubicBezTo>
                  <a:cubicBezTo>
                    <a:pt x="8332" y="34941"/>
                    <a:pt x="8428" y="34949"/>
                    <a:pt x="8525" y="34949"/>
                  </a:cubicBezTo>
                  <a:cubicBezTo>
                    <a:pt x="8804" y="34949"/>
                    <a:pt x="9092" y="34886"/>
                    <a:pt x="9362" y="34773"/>
                  </a:cubicBezTo>
                  <a:cubicBezTo>
                    <a:pt x="8359" y="32190"/>
                    <a:pt x="5928" y="29758"/>
                    <a:pt x="5928" y="29758"/>
                  </a:cubicBezTo>
                  <a:lnTo>
                    <a:pt x="7265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4" name="Google Shape;4614;p81"/>
            <p:cNvSpPr/>
            <p:nvPr/>
          </p:nvSpPr>
          <p:spPr>
            <a:xfrm>
              <a:off x="7951272" y="3734799"/>
              <a:ext cx="57027" cy="649080"/>
            </a:xfrm>
            <a:custGeom>
              <a:avLst/>
              <a:gdLst/>
              <a:ahLst/>
              <a:cxnLst/>
              <a:rect l="l" t="t" r="r" b="b"/>
              <a:pathLst>
                <a:path w="3162" h="35990" extrusionOk="0">
                  <a:moveTo>
                    <a:pt x="3162" y="1"/>
                  </a:moveTo>
                  <a:lnTo>
                    <a:pt x="1338" y="153"/>
                  </a:lnTo>
                  <a:lnTo>
                    <a:pt x="1" y="29910"/>
                  </a:lnTo>
                  <a:cubicBezTo>
                    <a:pt x="1" y="29910"/>
                    <a:pt x="1429" y="33406"/>
                    <a:pt x="2402" y="35989"/>
                  </a:cubicBezTo>
                  <a:cubicBezTo>
                    <a:pt x="2584" y="35898"/>
                    <a:pt x="2493" y="35260"/>
                    <a:pt x="2615" y="35108"/>
                  </a:cubicBezTo>
                  <a:cubicBezTo>
                    <a:pt x="2858" y="34773"/>
                    <a:pt x="2554" y="34895"/>
                    <a:pt x="2554" y="34469"/>
                  </a:cubicBezTo>
                  <a:cubicBezTo>
                    <a:pt x="2371" y="34196"/>
                    <a:pt x="2463" y="33709"/>
                    <a:pt x="2280" y="33466"/>
                  </a:cubicBezTo>
                  <a:cubicBezTo>
                    <a:pt x="1460" y="32433"/>
                    <a:pt x="1824" y="30731"/>
                    <a:pt x="1064" y="29636"/>
                  </a:cubicBezTo>
                  <a:cubicBezTo>
                    <a:pt x="1064" y="29636"/>
                    <a:pt x="1034" y="29606"/>
                    <a:pt x="1034" y="29606"/>
                  </a:cubicBezTo>
                  <a:lnTo>
                    <a:pt x="3162" y="1"/>
                  </a:ln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5" name="Google Shape;4615;p81"/>
            <p:cNvSpPr/>
            <p:nvPr/>
          </p:nvSpPr>
          <p:spPr>
            <a:xfrm>
              <a:off x="7495725" y="2684783"/>
              <a:ext cx="497766" cy="416338"/>
            </a:xfrm>
            <a:custGeom>
              <a:avLst/>
              <a:gdLst/>
              <a:ahLst/>
              <a:cxnLst/>
              <a:rect l="l" t="t" r="r" b="b"/>
              <a:pathLst>
                <a:path w="27600" h="23085" extrusionOk="0">
                  <a:moveTo>
                    <a:pt x="16874" y="1"/>
                  </a:moveTo>
                  <a:cubicBezTo>
                    <a:pt x="488" y="1"/>
                    <a:pt x="1" y="20484"/>
                    <a:pt x="1" y="20714"/>
                  </a:cubicBezTo>
                  <a:lnTo>
                    <a:pt x="27205" y="23084"/>
                  </a:lnTo>
                  <a:cubicBezTo>
                    <a:pt x="27600" y="18373"/>
                    <a:pt x="26627" y="13601"/>
                    <a:pt x="24956" y="9194"/>
                  </a:cubicBezTo>
                  <a:cubicBezTo>
                    <a:pt x="23831" y="6124"/>
                    <a:pt x="22342" y="3206"/>
                    <a:pt x="20761" y="349"/>
                  </a:cubicBezTo>
                  <a:cubicBezTo>
                    <a:pt x="20518" y="318"/>
                    <a:pt x="20244" y="257"/>
                    <a:pt x="19971" y="227"/>
                  </a:cubicBezTo>
                  <a:cubicBezTo>
                    <a:pt x="18880" y="73"/>
                    <a:pt x="17849" y="1"/>
                    <a:pt x="16874" y="1"/>
                  </a:cubicBezTo>
                  <a:close/>
                </a:path>
              </a:pathLst>
            </a:custGeom>
            <a:solidFill>
              <a:srgbClr val="82E0D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6" name="Google Shape;4616;p81"/>
            <p:cNvSpPr/>
            <p:nvPr/>
          </p:nvSpPr>
          <p:spPr>
            <a:xfrm>
              <a:off x="7870132" y="2691060"/>
              <a:ext cx="333864" cy="423209"/>
            </a:xfrm>
            <a:custGeom>
              <a:avLst/>
              <a:gdLst/>
              <a:ahLst/>
              <a:cxnLst/>
              <a:rect l="l" t="t" r="r" b="b"/>
              <a:pathLst>
                <a:path w="18512" h="23466" extrusionOk="0">
                  <a:moveTo>
                    <a:pt x="1" y="1"/>
                  </a:moveTo>
                  <a:cubicBezTo>
                    <a:pt x="1582" y="2858"/>
                    <a:pt x="3071" y="5776"/>
                    <a:pt x="4196" y="8846"/>
                  </a:cubicBezTo>
                  <a:cubicBezTo>
                    <a:pt x="5867" y="13253"/>
                    <a:pt x="6840" y="18025"/>
                    <a:pt x="6445" y="22736"/>
                  </a:cubicBezTo>
                  <a:lnTo>
                    <a:pt x="14986" y="23466"/>
                  </a:lnTo>
                  <a:cubicBezTo>
                    <a:pt x="14986" y="23466"/>
                    <a:pt x="18512" y="3192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7" name="Google Shape;4617;p81"/>
            <p:cNvSpPr/>
            <p:nvPr/>
          </p:nvSpPr>
          <p:spPr>
            <a:xfrm>
              <a:off x="7594179" y="1901072"/>
              <a:ext cx="649837" cy="615066"/>
            </a:xfrm>
            <a:custGeom>
              <a:avLst/>
              <a:gdLst/>
              <a:ahLst/>
              <a:cxnLst/>
              <a:rect l="l" t="t" r="r" b="b"/>
              <a:pathLst>
                <a:path w="36032" h="34104" extrusionOk="0">
                  <a:moveTo>
                    <a:pt x="14913" y="0"/>
                  </a:moveTo>
                  <a:cubicBezTo>
                    <a:pt x="12895" y="0"/>
                    <a:pt x="10869" y="617"/>
                    <a:pt x="9253" y="1797"/>
                  </a:cubicBezTo>
                  <a:cubicBezTo>
                    <a:pt x="7308" y="3165"/>
                    <a:pt x="5910" y="5323"/>
                    <a:pt x="5423" y="7663"/>
                  </a:cubicBezTo>
                  <a:cubicBezTo>
                    <a:pt x="5241" y="8666"/>
                    <a:pt x="5241" y="9821"/>
                    <a:pt x="5970" y="10551"/>
                  </a:cubicBezTo>
                  <a:cubicBezTo>
                    <a:pt x="3569" y="11098"/>
                    <a:pt x="1533" y="12982"/>
                    <a:pt x="803" y="15323"/>
                  </a:cubicBezTo>
                  <a:cubicBezTo>
                    <a:pt x="1" y="17938"/>
                    <a:pt x="942" y="23082"/>
                    <a:pt x="4309" y="23082"/>
                  </a:cubicBezTo>
                  <a:cubicBezTo>
                    <a:pt x="4385" y="23082"/>
                    <a:pt x="4463" y="23079"/>
                    <a:pt x="4542" y="23074"/>
                  </a:cubicBezTo>
                  <a:cubicBezTo>
                    <a:pt x="5454" y="23013"/>
                    <a:pt x="6335" y="22739"/>
                    <a:pt x="7247" y="22527"/>
                  </a:cubicBezTo>
                  <a:cubicBezTo>
                    <a:pt x="8180" y="22313"/>
                    <a:pt x="9136" y="22217"/>
                    <a:pt x="10095" y="22217"/>
                  </a:cubicBezTo>
                  <a:cubicBezTo>
                    <a:pt x="10230" y="22217"/>
                    <a:pt x="10365" y="22219"/>
                    <a:pt x="10499" y="22223"/>
                  </a:cubicBezTo>
                  <a:cubicBezTo>
                    <a:pt x="11472" y="22284"/>
                    <a:pt x="12506" y="22436"/>
                    <a:pt x="13205" y="23135"/>
                  </a:cubicBezTo>
                  <a:cubicBezTo>
                    <a:pt x="13782" y="23682"/>
                    <a:pt x="14025" y="24502"/>
                    <a:pt x="14360" y="25232"/>
                  </a:cubicBezTo>
                  <a:cubicBezTo>
                    <a:pt x="15545" y="27967"/>
                    <a:pt x="17855" y="30126"/>
                    <a:pt x="20469" y="31524"/>
                  </a:cubicBezTo>
                  <a:cubicBezTo>
                    <a:pt x="23114" y="32922"/>
                    <a:pt x="26062" y="33591"/>
                    <a:pt x="29010" y="34016"/>
                  </a:cubicBezTo>
                  <a:cubicBezTo>
                    <a:pt x="29347" y="34064"/>
                    <a:pt x="29683" y="34104"/>
                    <a:pt x="30011" y="34104"/>
                  </a:cubicBezTo>
                  <a:cubicBezTo>
                    <a:pt x="30305" y="34104"/>
                    <a:pt x="30592" y="34072"/>
                    <a:pt x="30865" y="33986"/>
                  </a:cubicBezTo>
                  <a:cubicBezTo>
                    <a:pt x="31746" y="33682"/>
                    <a:pt x="32324" y="32800"/>
                    <a:pt x="32628" y="31919"/>
                  </a:cubicBezTo>
                  <a:cubicBezTo>
                    <a:pt x="32901" y="31037"/>
                    <a:pt x="32931" y="30095"/>
                    <a:pt x="33083" y="29183"/>
                  </a:cubicBezTo>
                  <a:cubicBezTo>
                    <a:pt x="33327" y="27967"/>
                    <a:pt x="33752" y="26752"/>
                    <a:pt x="34421" y="25688"/>
                  </a:cubicBezTo>
                  <a:cubicBezTo>
                    <a:pt x="34877" y="24958"/>
                    <a:pt x="35424" y="24259"/>
                    <a:pt x="35697" y="23408"/>
                  </a:cubicBezTo>
                  <a:cubicBezTo>
                    <a:pt x="36032" y="22466"/>
                    <a:pt x="35910" y="21402"/>
                    <a:pt x="35789" y="20399"/>
                  </a:cubicBezTo>
                  <a:cubicBezTo>
                    <a:pt x="35606" y="18970"/>
                    <a:pt x="35394" y="17511"/>
                    <a:pt x="34877" y="16144"/>
                  </a:cubicBezTo>
                  <a:cubicBezTo>
                    <a:pt x="34056" y="13986"/>
                    <a:pt x="32567" y="12192"/>
                    <a:pt x="31108" y="10429"/>
                  </a:cubicBezTo>
                  <a:cubicBezTo>
                    <a:pt x="29527" y="8514"/>
                    <a:pt x="27916" y="6599"/>
                    <a:pt x="26001" y="5019"/>
                  </a:cubicBezTo>
                  <a:cubicBezTo>
                    <a:pt x="24603" y="3864"/>
                    <a:pt x="23022" y="2891"/>
                    <a:pt x="21412" y="2040"/>
                  </a:cubicBezTo>
                  <a:cubicBezTo>
                    <a:pt x="19709" y="1128"/>
                    <a:pt x="17916" y="308"/>
                    <a:pt x="16031" y="64"/>
                  </a:cubicBezTo>
                  <a:cubicBezTo>
                    <a:pt x="15661" y="22"/>
                    <a:pt x="15287" y="0"/>
                    <a:pt x="149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8" name="Google Shape;4618;p81"/>
            <p:cNvSpPr/>
            <p:nvPr/>
          </p:nvSpPr>
          <p:spPr>
            <a:xfrm>
              <a:off x="7608733" y="2263630"/>
              <a:ext cx="100257" cy="113440"/>
            </a:xfrm>
            <a:custGeom>
              <a:avLst/>
              <a:gdLst/>
              <a:ahLst/>
              <a:cxnLst/>
              <a:rect l="l" t="t" r="r" b="b"/>
              <a:pathLst>
                <a:path w="5559" h="6290" extrusionOk="0">
                  <a:moveTo>
                    <a:pt x="3145" y="1"/>
                  </a:moveTo>
                  <a:cubicBezTo>
                    <a:pt x="2696" y="1"/>
                    <a:pt x="2223" y="131"/>
                    <a:pt x="1759" y="478"/>
                  </a:cubicBezTo>
                  <a:cubicBezTo>
                    <a:pt x="0" y="1790"/>
                    <a:pt x="1282" y="6289"/>
                    <a:pt x="4372" y="6289"/>
                  </a:cubicBezTo>
                  <a:cubicBezTo>
                    <a:pt x="4433" y="6289"/>
                    <a:pt x="4494" y="6287"/>
                    <a:pt x="4556" y="6284"/>
                  </a:cubicBezTo>
                  <a:cubicBezTo>
                    <a:pt x="4981" y="4399"/>
                    <a:pt x="5559" y="1117"/>
                    <a:pt x="5559" y="1117"/>
                  </a:cubicBezTo>
                  <a:cubicBezTo>
                    <a:pt x="5559" y="1117"/>
                    <a:pt x="4460" y="1"/>
                    <a:pt x="3145" y="1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9" name="Google Shape;4619;p81"/>
            <p:cNvSpPr/>
            <p:nvPr/>
          </p:nvSpPr>
          <p:spPr>
            <a:xfrm>
              <a:off x="8114633" y="2423691"/>
              <a:ext cx="91077" cy="97389"/>
            </a:xfrm>
            <a:custGeom>
              <a:avLst/>
              <a:gdLst/>
              <a:ahLst/>
              <a:cxnLst/>
              <a:rect l="l" t="t" r="r" b="b"/>
              <a:pathLst>
                <a:path w="5050" h="5400" extrusionOk="0">
                  <a:moveTo>
                    <a:pt x="2240" y="0"/>
                  </a:moveTo>
                  <a:cubicBezTo>
                    <a:pt x="1662" y="0"/>
                    <a:pt x="1216" y="84"/>
                    <a:pt x="1216" y="84"/>
                  </a:cubicBezTo>
                  <a:cubicBezTo>
                    <a:pt x="1216" y="84"/>
                    <a:pt x="973" y="2667"/>
                    <a:pt x="0" y="5099"/>
                  </a:cubicBezTo>
                  <a:cubicBezTo>
                    <a:pt x="765" y="5307"/>
                    <a:pt x="1417" y="5399"/>
                    <a:pt x="1972" y="5399"/>
                  </a:cubicBezTo>
                  <a:cubicBezTo>
                    <a:pt x="4659" y="5399"/>
                    <a:pt x="5050" y="3231"/>
                    <a:pt x="4773" y="1543"/>
                  </a:cubicBezTo>
                  <a:cubicBezTo>
                    <a:pt x="4581" y="241"/>
                    <a:pt x="3221" y="0"/>
                    <a:pt x="2240" y="0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0" name="Google Shape;4620;p81"/>
            <p:cNvSpPr/>
            <p:nvPr/>
          </p:nvSpPr>
          <p:spPr>
            <a:xfrm>
              <a:off x="8145545" y="2443583"/>
              <a:ext cx="48586" cy="54141"/>
            </a:xfrm>
            <a:custGeom>
              <a:avLst/>
              <a:gdLst/>
              <a:ahLst/>
              <a:cxnLst/>
              <a:rect l="l" t="t" r="r" b="b"/>
              <a:pathLst>
                <a:path w="2694" h="3002" extrusionOk="0">
                  <a:moveTo>
                    <a:pt x="2291" y="0"/>
                  </a:moveTo>
                  <a:cubicBezTo>
                    <a:pt x="969" y="0"/>
                    <a:pt x="221" y="1542"/>
                    <a:pt x="19" y="2811"/>
                  </a:cubicBezTo>
                  <a:cubicBezTo>
                    <a:pt x="0" y="2923"/>
                    <a:pt x="98" y="3001"/>
                    <a:pt x="182" y="3001"/>
                  </a:cubicBezTo>
                  <a:cubicBezTo>
                    <a:pt x="234" y="3001"/>
                    <a:pt x="281" y="2971"/>
                    <a:pt x="293" y="2902"/>
                  </a:cubicBezTo>
                  <a:cubicBezTo>
                    <a:pt x="353" y="2476"/>
                    <a:pt x="505" y="2051"/>
                    <a:pt x="688" y="1625"/>
                  </a:cubicBezTo>
                  <a:cubicBezTo>
                    <a:pt x="960" y="1497"/>
                    <a:pt x="1267" y="1419"/>
                    <a:pt x="1567" y="1419"/>
                  </a:cubicBezTo>
                  <a:cubicBezTo>
                    <a:pt x="1836" y="1419"/>
                    <a:pt x="2099" y="1482"/>
                    <a:pt x="2329" y="1625"/>
                  </a:cubicBezTo>
                  <a:cubicBezTo>
                    <a:pt x="2356" y="1646"/>
                    <a:pt x="2382" y="1656"/>
                    <a:pt x="2407" y="1656"/>
                  </a:cubicBezTo>
                  <a:cubicBezTo>
                    <a:pt x="2525" y="1656"/>
                    <a:pt x="2606" y="1452"/>
                    <a:pt x="2481" y="1352"/>
                  </a:cubicBezTo>
                  <a:cubicBezTo>
                    <a:pt x="2207" y="1180"/>
                    <a:pt x="1904" y="1106"/>
                    <a:pt x="1599" y="1106"/>
                  </a:cubicBezTo>
                  <a:cubicBezTo>
                    <a:pt x="1363" y="1106"/>
                    <a:pt x="1126" y="1150"/>
                    <a:pt x="900" y="1230"/>
                  </a:cubicBezTo>
                  <a:cubicBezTo>
                    <a:pt x="1240" y="692"/>
                    <a:pt x="1739" y="312"/>
                    <a:pt x="2371" y="312"/>
                  </a:cubicBezTo>
                  <a:cubicBezTo>
                    <a:pt x="2417" y="312"/>
                    <a:pt x="2464" y="314"/>
                    <a:pt x="2511" y="318"/>
                  </a:cubicBezTo>
                  <a:cubicBezTo>
                    <a:pt x="2519" y="319"/>
                    <a:pt x="2527" y="320"/>
                    <a:pt x="2534" y="320"/>
                  </a:cubicBezTo>
                  <a:cubicBezTo>
                    <a:pt x="2693" y="320"/>
                    <a:pt x="2686" y="14"/>
                    <a:pt x="2511" y="14"/>
                  </a:cubicBezTo>
                  <a:cubicBezTo>
                    <a:pt x="2436" y="5"/>
                    <a:pt x="2363" y="0"/>
                    <a:pt x="22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1" name="Google Shape;4621;p81"/>
            <p:cNvSpPr/>
            <p:nvPr/>
          </p:nvSpPr>
          <p:spPr>
            <a:xfrm>
              <a:off x="7645686" y="2279880"/>
              <a:ext cx="43573" cy="62221"/>
            </a:xfrm>
            <a:custGeom>
              <a:avLst/>
              <a:gdLst/>
              <a:ahLst/>
              <a:cxnLst/>
              <a:rect l="l" t="t" r="r" b="b"/>
              <a:pathLst>
                <a:path w="2416" h="3450" extrusionOk="0">
                  <a:moveTo>
                    <a:pt x="414" y="1"/>
                  </a:moveTo>
                  <a:cubicBezTo>
                    <a:pt x="249" y="1"/>
                    <a:pt x="176" y="278"/>
                    <a:pt x="379" y="307"/>
                  </a:cubicBezTo>
                  <a:cubicBezTo>
                    <a:pt x="1108" y="398"/>
                    <a:pt x="1564" y="915"/>
                    <a:pt x="1807" y="1553"/>
                  </a:cubicBezTo>
                  <a:cubicBezTo>
                    <a:pt x="1468" y="1362"/>
                    <a:pt x="1069" y="1230"/>
                    <a:pt x="673" y="1230"/>
                  </a:cubicBezTo>
                  <a:cubicBezTo>
                    <a:pt x="502" y="1230"/>
                    <a:pt x="331" y="1255"/>
                    <a:pt x="166" y="1310"/>
                  </a:cubicBezTo>
                  <a:cubicBezTo>
                    <a:pt x="0" y="1365"/>
                    <a:pt x="61" y="1622"/>
                    <a:pt x="210" y="1622"/>
                  </a:cubicBezTo>
                  <a:cubicBezTo>
                    <a:pt x="225" y="1622"/>
                    <a:pt x="241" y="1619"/>
                    <a:pt x="257" y="1614"/>
                  </a:cubicBezTo>
                  <a:cubicBezTo>
                    <a:pt x="402" y="1568"/>
                    <a:pt x="550" y="1547"/>
                    <a:pt x="698" y="1547"/>
                  </a:cubicBezTo>
                  <a:cubicBezTo>
                    <a:pt x="1143" y="1547"/>
                    <a:pt x="1587" y="1735"/>
                    <a:pt x="1929" y="2009"/>
                  </a:cubicBezTo>
                  <a:cubicBezTo>
                    <a:pt x="2020" y="2435"/>
                    <a:pt x="2051" y="2890"/>
                    <a:pt x="2020" y="3316"/>
                  </a:cubicBezTo>
                  <a:cubicBezTo>
                    <a:pt x="2020" y="3404"/>
                    <a:pt x="2090" y="3449"/>
                    <a:pt x="2167" y="3449"/>
                  </a:cubicBezTo>
                  <a:cubicBezTo>
                    <a:pt x="2249" y="3449"/>
                    <a:pt x="2339" y="3396"/>
                    <a:pt x="2355" y="3286"/>
                  </a:cubicBezTo>
                  <a:cubicBezTo>
                    <a:pt x="2415" y="1948"/>
                    <a:pt x="1990" y="216"/>
                    <a:pt x="440" y="3"/>
                  </a:cubicBezTo>
                  <a:cubicBezTo>
                    <a:pt x="431" y="1"/>
                    <a:pt x="423" y="1"/>
                    <a:pt x="4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2" name="Google Shape;4622;p81"/>
            <p:cNvSpPr/>
            <p:nvPr/>
          </p:nvSpPr>
          <p:spPr>
            <a:xfrm>
              <a:off x="8214402" y="2073794"/>
              <a:ext cx="83881" cy="145290"/>
            </a:xfrm>
            <a:custGeom>
              <a:avLst/>
              <a:gdLst/>
              <a:ahLst/>
              <a:cxnLst/>
              <a:rect l="l" t="t" r="r" b="b"/>
              <a:pathLst>
                <a:path w="4651" h="8056" extrusionOk="0">
                  <a:moveTo>
                    <a:pt x="2951" y="0"/>
                  </a:moveTo>
                  <a:cubicBezTo>
                    <a:pt x="1293" y="0"/>
                    <a:pt x="0" y="8056"/>
                    <a:pt x="0" y="8056"/>
                  </a:cubicBezTo>
                  <a:cubicBezTo>
                    <a:pt x="0" y="8056"/>
                    <a:pt x="4651" y="62"/>
                    <a:pt x="2979" y="1"/>
                  </a:cubicBezTo>
                  <a:cubicBezTo>
                    <a:pt x="2970" y="1"/>
                    <a:pt x="2961" y="0"/>
                    <a:pt x="29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3" name="Google Shape;4623;p81"/>
            <p:cNvSpPr/>
            <p:nvPr/>
          </p:nvSpPr>
          <p:spPr>
            <a:xfrm>
              <a:off x="8209461" y="2162021"/>
              <a:ext cx="109112" cy="36791"/>
            </a:xfrm>
            <a:custGeom>
              <a:avLst/>
              <a:gdLst/>
              <a:ahLst/>
              <a:cxnLst/>
              <a:rect l="l" t="t" r="r" b="b"/>
              <a:pathLst>
                <a:path w="6050" h="2040" extrusionOk="0">
                  <a:moveTo>
                    <a:pt x="4994" y="1"/>
                  </a:moveTo>
                  <a:cubicBezTo>
                    <a:pt x="3608" y="1"/>
                    <a:pt x="1" y="2039"/>
                    <a:pt x="1" y="2039"/>
                  </a:cubicBezTo>
                  <a:cubicBezTo>
                    <a:pt x="1" y="2039"/>
                    <a:pt x="6050" y="1097"/>
                    <a:pt x="5472" y="185"/>
                  </a:cubicBezTo>
                  <a:cubicBezTo>
                    <a:pt x="5390" y="56"/>
                    <a:pt x="5222" y="1"/>
                    <a:pt x="49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4" name="Google Shape;4624;p81"/>
            <p:cNvSpPr/>
            <p:nvPr/>
          </p:nvSpPr>
          <p:spPr>
            <a:xfrm>
              <a:off x="7660763" y="2056336"/>
              <a:ext cx="438016" cy="716873"/>
            </a:xfrm>
            <a:custGeom>
              <a:avLst/>
              <a:gdLst/>
              <a:ahLst/>
              <a:cxnLst/>
              <a:rect l="l" t="t" r="r" b="b"/>
              <a:pathLst>
                <a:path w="24287" h="39749" extrusionOk="0">
                  <a:moveTo>
                    <a:pt x="12109" y="1"/>
                  </a:moveTo>
                  <a:cubicBezTo>
                    <a:pt x="7558" y="1"/>
                    <a:pt x="3551" y="3079"/>
                    <a:pt x="2858" y="7322"/>
                  </a:cubicBezTo>
                  <a:lnTo>
                    <a:pt x="2037" y="12641"/>
                  </a:lnTo>
                  <a:lnTo>
                    <a:pt x="700" y="20878"/>
                  </a:lnTo>
                  <a:cubicBezTo>
                    <a:pt x="1" y="25438"/>
                    <a:pt x="3344" y="29663"/>
                    <a:pt x="8207" y="30514"/>
                  </a:cubicBezTo>
                  <a:lnTo>
                    <a:pt x="7113" y="34465"/>
                  </a:lnTo>
                  <a:lnTo>
                    <a:pt x="3800" y="34951"/>
                  </a:lnTo>
                  <a:cubicBezTo>
                    <a:pt x="3800" y="34951"/>
                    <a:pt x="5259" y="38265"/>
                    <a:pt x="10730" y="39420"/>
                  </a:cubicBezTo>
                  <a:cubicBezTo>
                    <a:pt x="11813" y="39654"/>
                    <a:pt x="12798" y="39748"/>
                    <a:pt x="13680" y="39748"/>
                  </a:cubicBezTo>
                  <a:cubicBezTo>
                    <a:pt x="17253" y="39748"/>
                    <a:pt x="19150" y="38204"/>
                    <a:pt x="19150" y="38204"/>
                  </a:cubicBezTo>
                  <a:lnTo>
                    <a:pt x="16718" y="36471"/>
                  </a:lnTo>
                  <a:lnTo>
                    <a:pt x="15746" y="35772"/>
                  </a:lnTo>
                  <a:cubicBezTo>
                    <a:pt x="13861" y="35164"/>
                    <a:pt x="12554" y="32885"/>
                    <a:pt x="13253" y="29359"/>
                  </a:cubicBezTo>
                  <a:cubicBezTo>
                    <a:pt x="24287" y="28508"/>
                    <a:pt x="22828" y="19055"/>
                    <a:pt x="23952" y="11152"/>
                  </a:cubicBezTo>
                  <a:cubicBezTo>
                    <a:pt x="21217" y="7717"/>
                    <a:pt x="22524" y="4404"/>
                    <a:pt x="24226" y="2155"/>
                  </a:cubicBezTo>
                  <a:cubicBezTo>
                    <a:pt x="23223" y="1638"/>
                    <a:pt x="22129" y="1273"/>
                    <a:pt x="20974" y="1121"/>
                  </a:cubicBezTo>
                  <a:lnTo>
                    <a:pt x="13436" y="88"/>
                  </a:lnTo>
                  <a:cubicBezTo>
                    <a:pt x="12990" y="29"/>
                    <a:pt x="12547" y="1"/>
                    <a:pt x="12109" y="1"/>
                  </a:cubicBezTo>
                  <a:close/>
                </a:path>
              </a:pathLst>
            </a:custGeom>
            <a:solidFill>
              <a:srgbClr val="E88B7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5" name="Google Shape;4625;p81"/>
            <p:cNvSpPr/>
            <p:nvPr/>
          </p:nvSpPr>
          <p:spPr>
            <a:xfrm>
              <a:off x="7882757" y="2095183"/>
              <a:ext cx="303709" cy="606319"/>
            </a:xfrm>
            <a:custGeom>
              <a:avLst/>
              <a:gdLst/>
              <a:ahLst/>
              <a:cxnLst/>
              <a:rect l="l" t="t" r="r" b="b"/>
              <a:pathLst>
                <a:path w="16840" h="33619" extrusionOk="0">
                  <a:moveTo>
                    <a:pt x="11672" y="1"/>
                  </a:moveTo>
                  <a:cubicBezTo>
                    <a:pt x="9970" y="2250"/>
                    <a:pt x="8663" y="5563"/>
                    <a:pt x="11398" y="8998"/>
                  </a:cubicBezTo>
                  <a:cubicBezTo>
                    <a:pt x="10274" y="16901"/>
                    <a:pt x="11733" y="26354"/>
                    <a:pt x="699" y="27205"/>
                  </a:cubicBezTo>
                  <a:cubicBezTo>
                    <a:pt x="0" y="30731"/>
                    <a:pt x="1337" y="33010"/>
                    <a:pt x="3192" y="33618"/>
                  </a:cubicBezTo>
                  <a:lnTo>
                    <a:pt x="2918" y="33436"/>
                  </a:lnTo>
                  <a:lnTo>
                    <a:pt x="4043" y="29515"/>
                  </a:lnTo>
                  <a:cubicBezTo>
                    <a:pt x="4479" y="29573"/>
                    <a:pt x="4909" y="29601"/>
                    <a:pt x="5332" y="29601"/>
                  </a:cubicBezTo>
                  <a:cubicBezTo>
                    <a:pt x="9803" y="29601"/>
                    <a:pt x="13437" y="26468"/>
                    <a:pt x="14104" y="22220"/>
                  </a:cubicBezTo>
                  <a:lnTo>
                    <a:pt x="14499" y="19849"/>
                  </a:lnTo>
                  <a:lnTo>
                    <a:pt x="16262" y="8663"/>
                  </a:lnTo>
                  <a:cubicBezTo>
                    <a:pt x="16839" y="5107"/>
                    <a:pt x="14894" y="1703"/>
                    <a:pt x="11672" y="1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6" name="Google Shape;4626;p81"/>
            <p:cNvSpPr/>
            <p:nvPr/>
          </p:nvSpPr>
          <p:spPr>
            <a:xfrm>
              <a:off x="7752832" y="2354382"/>
              <a:ext cx="28513" cy="45250"/>
            </a:xfrm>
            <a:custGeom>
              <a:avLst/>
              <a:gdLst/>
              <a:ahLst/>
              <a:cxnLst/>
              <a:rect l="l" t="t" r="r" b="b"/>
              <a:pathLst>
                <a:path w="1581" h="2509" extrusionOk="0">
                  <a:moveTo>
                    <a:pt x="975" y="1"/>
                  </a:moveTo>
                  <a:cubicBezTo>
                    <a:pt x="627" y="1"/>
                    <a:pt x="267" y="498"/>
                    <a:pt x="152" y="1130"/>
                  </a:cubicBezTo>
                  <a:cubicBezTo>
                    <a:pt x="0" y="1829"/>
                    <a:pt x="183" y="2437"/>
                    <a:pt x="547" y="2498"/>
                  </a:cubicBezTo>
                  <a:cubicBezTo>
                    <a:pt x="576" y="2505"/>
                    <a:pt x="604" y="2509"/>
                    <a:pt x="633" y="2509"/>
                  </a:cubicBezTo>
                  <a:cubicBezTo>
                    <a:pt x="976" y="2509"/>
                    <a:pt x="1347" y="2021"/>
                    <a:pt x="1459" y="1404"/>
                  </a:cubicBezTo>
                  <a:cubicBezTo>
                    <a:pt x="1581" y="705"/>
                    <a:pt x="1398" y="97"/>
                    <a:pt x="1034" y="6"/>
                  </a:cubicBezTo>
                  <a:cubicBezTo>
                    <a:pt x="1014" y="2"/>
                    <a:pt x="994" y="1"/>
                    <a:pt x="9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7" name="Google Shape;4627;p81"/>
            <p:cNvSpPr/>
            <p:nvPr/>
          </p:nvSpPr>
          <p:spPr>
            <a:xfrm>
              <a:off x="8041176" y="2404267"/>
              <a:ext cx="28513" cy="45250"/>
            </a:xfrm>
            <a:custGeom>
              <a:avLst/>
              <a:gdLst/>
              <a:ahLst/>
              <a:cxnLst/>
              <a:rect l="l" t="t" r="r" b="b"/>
              <a:pathLst>
                <a:path w="1581" h="2509" extrusionOk="0">
                  <a:moveTo>
                    <a:pt x="975" y="1"/>
                  </a:moveTo>
                  <a:cubicBezTo>
                    <a:pt x="627" y="1"/>
                    <a:pt x="266" y="498"/>
                    <a:pt x="122" y="1130"/>
                  </a:cubicBezTo>
                  <a:cubicBezTo>
                    <a:pt x="0" y="1829"/>
                    <a:pt x="183" y="2437"/>
                    <a:pt x="548" y="2498"/>
                  </a:cubicBezTo>
                  <a:cubicBezTo>
                    <a:pt x="576" y="2505"/>
                    <a:pt x="604" y="2509"/>
                    <a:pt x="632" y="2509"/>
                  </a:cubicBezTo>
                  <a:cubicBezTo>
                    <a:pt x="972" y="2509"/>
                    <a:pt x="1319" y="2021"/>
                    <a:pt x="1459" y="1404"/>
                  </a:cubicBezTo>
                  <a:cubicBezTo>
                    <a:pt x="1581" y="705"/>
                    <a:pt x="1399" y="97"/>
                    <a:pt x="1034" y="6"/>
                  </a:cubicBezTo>
                  <a:cubicBezTo>
                    <a:pt x="1014" y="2"/>
                    <a:pt x="995" y="1"/>
                    <a:pt x="9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8" name="Google Shape;4628;p81"/>
            <p:cNvSpPr/>
            <p:nvPr/>
          </p:nvSpPr>
          <p:spPr>
            <a:xfrm>
              <a:off x="7807100" y="2378567"/>
              <a:ext cx="80256" cy="96613"/>
            </a:xfrm>
            <a:custGeom>
              <a:avLst/>
              <a:gdLst/>
              <a:ahLst/>
              <a:cxnLst/>
              <a:rect l="l" t="t" r="r" b="b"/>
              <a:pathLst>
                <a:path w="4450" h="5357" extrusionOk="0">
                  <a:moveTo>
                    <a:pt x="3611" y="1"/>
                  </a:moveTo>
                  <a:cubicBezTo>
                    <a:pt x="3549" y="1"/>
                    <a:pt x="3486" y="28"/>
                    <a:pt x="3435" y="93"/>
                  </a:cubicBezTo>
                  <a:cubicBezTo>
                    <a:pt x="2463" y="1279"/>
                    <a:pt x="1490" y="2464"/>
                    <a:pt x="517" y="3619"/>
                  </a:cubicBezTo>
                  <a:cubicBezTo>
                    <a:pt x="396" y="3802"/>
                    <a:pt x="244" y="3954"/>
                    <a:pt x="122" y="4106"/>
                  </a:cubicBezTo>
                  <a:cubicBezTo>
                    <a:pt x="0" y="4257"/>
                    <a:pt x="0" y="4561"/>
                    <a:pt x="244" y="4592"/>
                  </a:cubicBezTo>
                  <a:cubicBezTo>
                    <a:pt x="1490" y="4835"/>
                    <a:pt x="2706" y="5109"/>
                    <a:pt x="3952" y="5352"/>
                  </a:cubicBezTo>
                  <a:cubicBezTo>
                    <a:pt x="3971" y="5355"/>
                    <a:pt x="3990" y="5356"/>
                    <a:pt x="4008" y="5356"/>
                  </a:cubicBezTo>
                  <a:cubicBezTo>
                    <a:pt x="4331" y="5356"/>
                    <a:pt x="4449" y="4862"/>
                    <a:pt x="4104" y="4805"/>
                  </a:cubicBezTo>
                  <a:cubicBezTo>
                    <a:pt x="3007" y="4591"/>
                    <a:pt x="1934" y="4353"/>
                    <a:pt x="843" y="4134"/>
                  </a:cubicBezTo>
                  <a:lnTo>
                    <a:pt x="843" y="4134"/>
                  </a:lnTo>
                  <a:cubicBezTo>
                    <a:pt x="1707" y="3081"/>
                    <a:pt x="2568" y="2031"/>
                    <a:pt x="3405" y="1005"/>
                  </a:cubicBezTo>
                  <a:cubicBezTo>
                    <a:pt x="3557" y="823"/>
                    <a:pt x="3678" y="671"/>
                    <a:pt x="3830" y="488"/>
                  </a:cubicBezTo>
                  <a:cubicBezTo>
                    <a:pt x="4016" y="280"/>
                    <a:pt x="3813" y="1"/>
                    <a:pt x="36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9" name="Google Shape;4629;p81"/>
            <p:cNvSpPr/>
            <p:nvPr/>
          </p:nvSpPr>
          <p:spPr>
            <a:xfrm>
              <a:off x="7994025" y="2458475"/>
              <a:ext cx="115496" cy="104122"/>
            </a:xfrm>
            <a:custGeom>
              <a:avLst/>
              <a:gdLst/>
              <a:ahLst/>
              <a:cxnLst/>
              <a:rect l="l" t="t" r="r" b="b"/>
              <a:pathLst>
                <a:path w="3223" h="2905" extrusionOk="0">
                  <a:moveTo>
                    <a:pt x="1611" y="1"/>
                  </a:moveTo>
                  <a:cubicBezTo>
                    <a:pt x="943" y="1"/>
                    <a:pt x="339" y="455"/>
                    <a:pt x="183" y="1134"/>
                  </a:cubicBezTo>
                  <a:cubicBezTo>
                    <a:pt x="0" y="1924"/>
                    <a:pt x="487" y="2684"/>
                    <a:pt x="1277" y="2866"/>
                  </a:cubicBezTo>
                  <a:cubicBezTo>
                    <a:pt x="1389" y="2892"/>
                    <a:pt x="1501" y="2904"/>
                    <a:pt x="1612" y="2904"/>
                  </a:cubicBezTo>
                  <a:cubicBezTo>
                    <a:pt x="2279" y="2904"/>
                    <a:pt x="2883" y="2450"/>
                    <a:pt x="3040" y="1772"/>
                  </a:cubicBezTo>
                  <a:cubicBezTo>
                    <a:pt x="3222" y="1012"/>
                    <a:pt x="2736" y="222"/>
                    <a:pt x="1946" y="39"/>
                  </a:cubicBezTo>
                  <a:cubicBezTo>
                    <a:pt x="1834" y="13"/>
                    <a:pt x="1722" y="1"/>
                    <a:pt x="1611" y="1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0" name="Google Shape;4630;p81"/>
            <p:cNvSpPr/>
            <p:nvPr/>
          </p:nvSpPr>
          <p:spPr>
            <a:xfrm>
              <a:off x="7710590" y="2413034"/>
              <a:ext cx="102999" cy="93658"/>
            </a:xfrm>
            <a:custGeom>
              <a:avLst/>
              <a:gdLst/>
              <a:ahLst/>
              <a:cxnLst/>
              <a:rect l="l" t="t" r="r" b="b"/>
              <a:pathLst>
                <a:path w="3223" h="2933" extrusionOk="0">
                  <a:moveTo>
                    <a:pt x="1624" y="1"/>
                  </a:moveTo>
                  <a:cubicBezTo>
                    <a:pt x="951" y="1"/>
                    <a:pt x="341" y="476"/>
                    <a:pt x="183" y="1132"/>
                  </a:cubicBezTo>
                  <a:cubicBezTo>
                    <a:pt x="1" y="1922"/>
                    <a:pt x="487" y="2712"/>
                    <a:pt x="1277" y="2895"/>
                  </a:cubicBezTo>
                  <a:cubicBezTo>
                    <a:pt x="1390" y="2920"/>
                    <a:pt x="1502" y="2933"/>
                    <a:pt x="1612" y="2933"/>
                  </a:cubicBezTo>
                  <a:cubicBezTo>
                    <a:pt x="2280" y="2933"/>
                    <a:pt x="2884" y="2479"/>
                    <a:pt x="3040" y="1800"/>
                  </a:cubicBezTo>
                  <a:cubicBezTo>
                    <a:pt x="3223" y="1010"/>
                    <a:pt x="2706" y="220"/>
                    <a:pt x="1946" y="37"/>
                  </a:cubicBezTo>
                  <a:cubicBezTo>
                    <a:pt x="1838" y="13"/>
                    <a:pt x="1730" y="1"/>
                    <a:pt x="1624" y="1"/>
                  </a:cubicBezTo>
                  <a:close/>
                </a:path>
              </a:pathLst>
            </a:custGeom>
            <a:solidFill>
              <a:srgbClr val="FB868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1" name="Google Shape;4631;p81"/>
            <p:cNvSpPr/>
            <p:nvPr/>
          </p:nvSpPr>
          <p:spPr>
            <a:xfrm>
              <a:off x="7907771" y="2485948"/>
              <a:ext cx="121592" cy="50191"/>
            </a:xfrm>
            <a:custGeom>
              <a:avLst/>
              <a:gdLst/>
              <a:ahLst/>
              <a:cxnLst/>
              <a:rect l="l" t="t" r="r" b="b"/>
              <a:pathLst>
                <a:path w="6742" h="2783" extrusionOk="0">
                  <a:moveTo>
                    <a:pt x="6394" y="1"/>
                  </a:moveTo>
                  <a:cubicBezTo>
                    <a:pt x="6281" y="1"/>
                    <a:pt x="6168" y="57"/>
                    <a:pt x="6121" y="188"/>
                  </a:cubicBezTo>
                  <a:cubicBezTo>
                    <a:pt x="5488" y="1808"/>
                    <a:pt x="3633" y="2205"/>
                    <a:pt x="1995" y="2205"/>
                  </a:cubicBezTo>
                  <a:cubicBezTo>
                    <a:pt x="1666" y="2205"/>
                    <a:pt x="1345" y="2189"/>
                    <a:pt x="1045" y="2164"/>
                  </a:cubicBezTo>
                  <a:cubicBezTo>
                    <a:pt x="954" y="2164"/>
                    <a:pt x="862" y="2164"/>
                    <a:pt x="802" y="2133"/>
                  </a:cubicBezTo>
                  <a:lnTo>
                    <a:pt x="650" y="2133"/>
                  </a:lnTo>
                  <a:lnTo>
                    <a:pt x="498" y="2103"/>
                  </a:lnTo>
                  <a:cubicBezTo>
                    <a:pt x="480" y="2100"/>
                    <a:pt x="463" y="2098"/>
                    <a:pt x="446" y="2098"/>
                  </a:cubicBezTo>
                  <a:cubicBezTo>
                    <a:pt x="146" y="2098"/>
                    <a:pt x="0" y="2592"/>
                    <a:pt x="346" y="2650"/>
                  </a:cubicBezTo>
                  <a:cubicBezTo>
                    <a:pt x="810" y="2743"/>
                    <a:pt x="1292" y="2783"/>
                    <a:pt x="1765" y="2783"/>
                  </a:cubicBezTo>
                  <a:cubicBezTo>
                    <a:pt x="1911" y="2783"/>
                    <a:pt x="2056" y="2779"/>
                    <a:pt x="2200" y="2772"/>
                  </a:cubicBezTo>
                  <a:cubicBezTo>
                    <a:pt x="3294" y="2741"/>
                    <a:pt x="4479" y="2559"/>
                    <a:pt x="5422" y="1921"/>
                  </a:cubicBezTo>
                  <a:cubicBezTo>
                    <a:pt x="5999" y="1525"/>
                    <a:pt x="6394" y="978"/>
                    <a:pt x="6668" y="340"/>
                  </a:cubicBezTo>
                  <a:cubicBezTo>
                    <a:pt x="6742" y="137"/>
                    <a:pt x="6568" y="1"/>
                    <a:pt x="63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2" name="Google Shape;4632;p81"/>
            <p:cNvSpPr/>
            <p:nvPr/>
          </p:nvSpPr>
          <p:spPr>
            <a:xfrm>
              <a:off x="7681558" y="2035018"/>
              <a:ext cx="525179" cy="222444"/>
            </a:xfrm>
            <a:custGeom>
              <a:avLst/>
              <a:gdLst/>
              <a:ahLst/>
              <a:cxnLst/>
              <a:rect l="l" t="t" r="r" b="b"/>
              <a:pathLst>
                <a:path w="29120" h="12334" extrusionOk="0">
                  <a:moveTo>
                    <a:pt x="6002" y="1"/>
                  </a:moveTo>
                  <a:cubicBezTo>
                    <a:pt x="5203" y="1"/>
                    <a:pt x="4402" y="85"/>
                    <a:pt x="3709" y="540"/>
                  </a:cubicBezTo>
                  <a:cubicBezTo>
                    <a:pt x="1673" y="1938"/>
                    <a:pt x="1" y="4887"/>
                    <a:pt x="426" y="7379"/>
                  </a:cubicBezTo>
                  <a:cubicBezTo>
                    <a:pt x="548" y="8018"/>
                    <a:pt x="791" y="8625"/>
                    <a:pt x="1186" y="9112"/>
                  </a:cubicBezTo>
                  <a:cubicBezTo>
                    <a:pt x="2007" y="10069"/>
                    <a:pt x="3343" y="10337"/>
                    <a:pt x="4621" y="10337"/>
                  </a:cubicBezTo>
                  <a:cubicBezTo>
                    <a:pt x="4764" y="10337"/>
                    <a:pt x="4906" y="10334"/>
                    <a:pt x="5047" y="10328"/>
                  </a:cubicBezTo>
                  <a:cubicBezTo>
                    <a:pt x="11369" y="10054"/>
                    <a:pt x="16901" y="6042"/>
                    <a:pt x="22919" y="4096"/>
                  </a:cubicBezTo>
                  <a:lnTo>
                    <a:pt x="22919" y="4096"/>
                  </a:lnTo>
                  <a:cubicBezTo>
                    <a:pt x="22311" y="6163"/>
                    <a:pt x="22372" y="8321"/>
                    <a:pt x="23345" y="9872"/>
                  </a:cubicBezTo>
                  <a:cubicBezTo>
                    <a:pt x="24317" y="11422"/>
                    <a:pt x="26749" y="12121"/>
                    <a:pt x="28573" y="12334"/>
                  </a:cubicBezTo>
                  <a:cubicBezTo>
                    <a:pt x="29120" y="10753"/>
                    <a:pt x="28238" y="9051"/>
                    <a:pt x="27327" y="7622"/>
                  </a:cubicBezTo>
                  <a:cubicBezTo>
                    <a:pt x="26020" y="5555"/>
                    <a:pt x="24500" y="3489"/>
                    <a:pt x="22433" y="2182"/>
                  </a:cubicBezTo>
                  <a:cubicBezTo>
                    <a:pt x="19515" y="358"/>
                    <a:pt x="15867" y="236"/>
                    <a:pt x="12402" y="145"/>
                  </a:cubicBezTo>
                  <a:cubicBezTo>
                    <a:pt x="10579" y="115"/>
                    <a:pt x="8785" y="54"/>
                    <a:pt x="6961" y="23"/>
                  </a:cubicBezTo>
                  <a:cubicBezTo>
                    <a:pt x="6647" y="15"/>
                    <a:pt x="6325" y="1"/>
                    <a:pt x="60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3" name="Google Shape;4633;p81"/>
            <p:cNvSpPr/>
            <p:nvPr/>
          </p:nvSpPr>
          <p:spPr>
            <a:xfrm>
              <a:off x="7730902" y="1939397"/>
              <a:ext cx="213264" cy="111925"/>
            </a:xfrm>
            <a:custGeom>
              <a:avLst/>
              <a:gdLst/>
              <a:ahLst/>
              <a:cxnLst/>
              <a:rect l="l" t="t" r="r" b="b"/>
              <a:pathLst>
                <a:path w="11825" h="6206" extrusionOk="0">
                  <a:moveTo>
                    <a:pt x="7923" y="1"/>
                  </a:moveTo>
                  <a:cubicBezTo>
                    <a:pt x="5311" y="1"/>
                    <a:pt x="2576" y="1085"/>
                    <a:pt x="852" y="2955"/>
                  </a:cubicBezTo>
                  <a:cubicBezTo>
                    <a:pt x="426" y="3441"/>
                    <a:pt x="0" y="4018"/>
                    <a:pt x="61" y="4657"/>
                  </a:cubicBezTo>
                  <a:cubicBezTo>
                    <a:pt x="92" y="5447"/>
                    <a:pt x="852" y="6055"/>
                    <a:pt x="1611" y="6177"/>
                  </a:cubicBezTo>
                  <a:cubicBezTo>
                    <a:pt x="1741" y="6197"/>
                    <a:pt x="1871" y="6206"/>
                    <a:pt x="2000" y="6206"/>
                  </a:cubicBezTo>
                  <a:cubicBezTo>
                    <a:pt x="2659" y="6206"/>
                    <a:pt x="3307" y="5965"/>
                    <a:pt x="3891" y="5660"/>
                  </a:cubicBezTo>
                  <a:cubicBezTo>
                    <a:pt x="4560" y="5265"/>
                    <a:pt x="5229" y="4809"/>
                    <a:pt x="5928" y="4505"/>
                  </a:cubicBezTo>
                  <a:cubicBezTo>
                    <a:pt x="7599" y="3806"/>
                    <a:pt x="9879" y="4170"/>
                    <a:pt x="11308" y="2894"/>
                  </a:cubicBezTo>
                  <a:cubicBezTo>
                    <a:pt x="11581" y="2620"/>
                    <a:pt x="11824" y="2256"/>
                    <a:pt x="11824" y="1830"/>
                  </a:cubicBezTo>
                  <a:cubicBezTo>
                    <a:pt x="11824" y="1404"/>
                    <a:pt x="11551" y="1009"/>
                    <a:pt x="11216" y="736"/>
                  </a:cubicBezTo>
                  <a:cubicBezTo>
                    <a:pt x="10882" y="462"/>
                    <a:pt x="10457" y="310"/>
                    <a:pt x="10031" y="219"/>
                  </a:cubicBezTo>
                  <a:cubicBezTo>
                    <a:pt x="9454" y="97"/>
                    <a:pt x="8846" y="37"/>
                    <a:pt x="8238" y="6"/>
                  </a:cubicBezTo>
                  <a:cubicBezTo>
                    <a:pt x="8133" y="3"/>
                    <a:pt x="8028" y="1"/>
                    <a:pt x="7923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4" name="Google Shape;4634;p81"/>
            <p:cNvSpPr/>
            <p:nvPr/>
          </p:nvSpPr>
          <p:spPr>
            <a:xfrm>
              <a:off x="8036234" y="2353877"/>
              <a:ext cx="77316" cy="30227"/>
            </a:xfrm>
            <a:custGeom>
              <a:avLst/>
              <a:gdLst/>
              <a:ahLst/>
              <a:cxnLst/>
              <a:rect l="l" t="t" r="r" b="b"/>
              <a:pathLst>
                <a:path w="4287" h="1676" extrusionOk="0">
                  <a:moveTo>
                    <a:pt x="1997" y="1"/>
                  </a:moveTo>
                  <a:cubicBezTo>
                    <a:pt x="1728" y="1"/>
                    <a:pt x="1461" y="27"/>
                    <a:pt x="1217" y="64"/>
                  </a:cubicBezTo>
                  <a:cubicBezTo>
                    <a:pt x="791" y="155"/>
                    <a:pt x="366" y="277"/>
                    <a:pt x="1" y="490"/>
                  </a:cubicBezTo>
                  <a:cubicBezTo>
                    <a:pt x="603" y="425"/>
                    <a:pt x="1189" y="361"/>
                    <a:pt x="1750" y="361"/>
                  </a:cubicBezTo>
                  <a:cubicBezTo>
                    <a:pt x="1982" y="361"/>
                    <a:pt x="2210" y="372"/>
                    <a:pt x="2433" y="398"/>
                  </a:cubicBezTo>
                  <a:cubicBezTo>
                    <a:pt x="2828" y="459"/>
                    <a:pt x="3223" y="550"/>
                    <a:pt x="3527" y="763"/>
                  </a:cubicBezTo>
                  <a:cubicBezTo>
                    <a:pt x="3861" y="976"/>
                    <a:pt x="4104" y="1280"/>
                    <a:pt x="4287" y="1675"/>
                  </a:cubicBezTo>
                  <a:cubicBezTo>
                    <a:pt x="4256" y="1250"/>
                    <a:pt x="4074" y="824"/>
                    <a:pt x="3709" y="520"/>
                  </a:cubicBezTo>
                  <a:cubicBezTo>
                    <a:pt x="3375" y="216"/>
                    <a:pt x="2919" y="95"/>
                    <a:pt x="2493" y="34"/>
                  </a:cubicBezTo>
                  <a:cubicBezTo>
                    <a:pt x="2331" y="10"/>
                    <a:pt x="2164" y="1"/>
                    <a:pt x="19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5" name="Google Shape;4635;p81"/>
            <p:cNvSpPr/>
            <p:nvPr/>
          </p:nvSpPr>
          <p:spPr>
            <a:xfrm>
              <a:off x="7748991" y="2300728"/>
              <a:ext cx="63609" cy="19784"/>
            </a:xfrm>
            <a:custGeom>
              <a:avLst/>
              <a:gdLst/>
              <a:ahLst/>
              <a:cxnLst/>
              <a:rect l="l" t="t" r="r" b="b"/>
              <a:pathLst>
                <a:path w="3527" h="1097" extrusionOk="0">
                  <a:moveTo>
                    <a:pt x="2035" y="1"/>
                  </a:moveTo>
                  <a:cubicBezTo>
                    <a:pt x="1913" y="1"/>
                    <a:pt x="1791" y="11"/>
                    <a:pt x="1672" y="32"/>
                  </a:cubicBezTo>
                  <a:cubicBezTo>
                    <a:pt x="1338" y="124"/>
                    <a:pt x="1004" y="245"/>
                    <a:pt x="730" y="427"/>
                  </a:cubicBezTo>
                  <a:cubicBezTo>
                    <a:pt x="426" y="610"/>
                    <a:pt x="183" y="823"/>
                    <a:pt x="1" y="1096"/>
                  </a:cubicBezTo>
                  <a:cubicBezTo>
                    <a:pt x="578" y="792"/>
                    <a:pt x="1125" y="519"/>
                    <a:pt x="1733" y="427"/>
                  </a:cubicBezTo>
                  <a:cubicBezTo>
                    <a:pt x="1911" y="392"/>
                    <a:pt x="2079" y="377"/>
                    <a:pt x="2248" y="377"/>
                  </a:cubicBezTo>
                  <a:cubicBezTo>
                    <a:pt x="2368" y="377"/>
                    <a:pt x="2489" y="384"/>
                    <a:pt x="2615" y="397"/>
                  </a:cubicBezTo>
                  <a:cubicBezTo>
                    <a:pt x="2919" y="427"/>
                    <a:pt x="3222" y="519"/>
                    <a:pt x="3526" y="640"/>
                  </a:cubicBezTo>
                  <a:cubicBezTo>
                    <a:pt x="3314" y="397"/>
                    <a:pt x="3010" y="184"/>
                    <a:pt x="2675" y="93"/>
                  </a:cubicBezTo>
                  <a:cubicBezTo>
                    <a:pt x="2479" y="34"/>
                    <a:pt x="2257" y="1"/>
                    <a:pt x="203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6" name="Google Shape;4636;p81"/>
            <p:cNvSpPr/>
            <p:nvPr/>
          </p:nvSpPr>
          <p:spPr>
            <a:xfrm>
              <a:off x="7503949" y="2991469"/>
              <a:ext cx="519156" cy="32355"/>
            </a:xfrm>
            <a:custGeom>
              <a:avLst/>
              <a:gdLst/>
              <a:ahLst/>
              <a:cxnLst/>
              <a:rect l="l" t="t" r="r" b="b"/>
              <a:pathLst>
                <a:path w="28786" h="1794" extrusionOk="0">
                  <a:moveTo>
                    <a:pt x="28573" y="0"/>
                  </a:moveTo>
                  <a:lnTo>
                    <a:pt x="1" y="61"/>
                  </a:lnTo>
                  <a:lnTo>
                    <a:pt x="1" y="1794"/>
                  </a:lnTo>
                  <a:lnTo>
                    <a:pt x="28785" y="1794"/>
                  </a:lnTo>
                  <a:lnTo>
                    <a:pt x="28573" y="0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7" name="Google Shape;4637;p81"/>
            <p:cNvSpPr/>
            <p:nvPr/>
          </p:nvSpPr>
          <p:spPr>
            <a:xfrm>
              <a:off x="7508332" y="2956391"/>
              <a:ext cx="649080" cy="40020"/>
            </a:xfrm>
            <a:custGeom>
              <a:avLst/>
              <a:gdLst/>
              <a:ahLst/>
              <a:cxnLst/>
              <a:rect l="l" t="t" r="r" b="b"/>
              <a:pathLst>
                <a:path w="35990" h="2219" extrusionOk="0">
                  <a:moveTo>
                    <a:pt x="62" y="0"/>
                  </a:moveTo>
                  <a:lnTo>
                    <a:pt x="1" y="395"/>
                  </a:lnTo>
                  <a:lnTo>
                    <a:pt x="35989" y="2219"/>
                  </a:lnTo>
                  <a:lnTo>
                    <a:pt x="35989" y="179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8" name="Google Shape;4638;p81"/>
            <p:cNvSpPr/>
            <p:nvPr/>
          </p:nvSpPr>
          <p:spPr>
            <a:xfrm>
              <a:off x="7520938" y="2907047"/>
              <a:ext cx="614543" cy="37837"/>
            </a:xfrm>
            <a:custGeom>
              <a:avLst/>
              <a:gdLst/>
              <a:ahLst/>
              <a:cxnLst/>
              <a:rect l="l" t="t" r="r" b="b"/>
              <a:pathLst>
                <a:path w="34075" h="2098" extrusionOk="0">
                  <a:moveTo>
                    <a:pt x="122" y="0"/>
                  </a:moveTo>
                  <a:lnTo>
                    <a:pt x="1" y="396"/>
                  </a:lnTo>
                  <a:lnTo>
                    <a:pt x="34074" y="2098"/>
                  </a:lnTo>
                  <a:lnTo>
                    <a:pt x="34074" y="2098"/>
                  </a:lnTo>
                  <a:lnTo>
                    <a:pt x="33983" y="167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9" name="Google Shape;4639;p81"/>
            <p:cNvSpPr/>
            <p:nvPr/>
          </p:nvSpPr>
          <p:spPr>
            <a:xfrm>
              <a:off x="7539587" y="2857703"/>
              <a:ext cx="581647" cy="36196"/>
            </a:xfrm>
            <a:custGeom>
              <a:avLst/>
              <a:gdLst/>
              <a:ahLst/>
              <a:cxnLst/>
              <a:rect l="l" t="t" r="r" b="b"/>
              <a:pathLst>
                <a:path w="32251" h="2007" extrusionOk="0">
                  <a:moveTo>
                    <a:pt x="152" y="1"/>
                  </a:moveTo>
                  <a:lnTo>
                    <a:pt x="0" y="396"/>
                  </a:lnTo>
                  <a:lnTo>
                    <a:pt x="32250" y="2007"/>
                  </a:lnTo>
                  <a:lnTo>
                    <a:pt x="32250" y="2007"/>
                  </a:lnTo>
                  <a:lnTo>
                    <a:pt x="32098" y="1581"/>
                  </a:lnTo>
                  <a:lnTo>
                    <a:pt x="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0" name="Google Shape;4640;p81"/>
            <p:cNvSpPr/>
            <p:nvPr/>
          </p:nvSpPr>
          <p:spPr>
            <a:xfrm>
              <a:off x="7548352" y="2807277"/>
              <a:ext cx="549851" cy="35096"/>
            </a:xfrm>
            <a:custGeom>
              <a:avLst/>
              <a:gdLst/>
              <a:ahLst/>
              <a:cxnLst/>
              <a:rect l="l" t="t" r="r" b="b"/>
              <a:pathLst>
                <a:path w="30488" h="1946" extrusionOk="0">
                  <a:moveTo>
                    <a:pt x="31" y="0"/>
                  </a:moveTo>
                  <a:lnTo>
                    <a:pt x="1" y="426"/>
                  </a:lnTo>
                  <a:lnTo>
                    <a:pt x="30488" y="1946"/>
                  </a:lnTo>
                  <a:lnTo>
                    <a:pt x="30244" y="152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1" name="Google Shape;4641;p81"/>
            <p:cNvSpPr/>
            <p:nvPr/>
          </p:nvSpPr>
          <p:spPr>
            <a:xfrm>
              <a:off x="7604278" y="2760134"/>
              <a:ext cx="456105" cy="28513"/>
            </a:xfrm>
            <a:custGeom>
              <a:avLst/>
              <a:gdLst/>
              <a:ahLst/>
              <a:cxnLst/>
              <a:rect l="l" t="t" r="r" b="b"/>
              <a:pathLst>
                <a:path w="25290" h="1581" extrusionOk="0">
                  <a:moveTo>
                    <a:pt x="0" y="0"/>
                  </a:moveTo>
                  <a:lnTo>
                    <a:pt x="0" y="396"/>
                  </a:lnTo>
                  <a:lnTo>
                    <a:pt x="25289" y="1581"/>
                  </a:lnTo>
                  <a:lnTo>
                    <a:pt x="25077" y="1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2" name="Google Shape;4642;p81"/>
            <p:cNvSpPr/>
            <p:nvPr/>
          </p:nvSpPr>
          <p:spPr>
            <a:xfrm>
              <a:off x="7586171" y="4230365"/>
              <a:ext cx="206699" cy="165778"/>
            </a:xfrm>
            <a:custGeom>
              <a:avLst/>
              <a:gdLst/>
              <a:ahLst/>
              <a:cxnLst/>
              <a:rect l="l" t="t" r="r" b="b"/>
              <a:pathLst>
                <a:path w="11461" h="9192" extrusionOk="0">
                  <a:moveTo>
                    <a:pt x="11460" y="0"/>
                  </a:moveTo>
                  <a:lnTo>
                    <a:pt x="7296" y="1186"/>
                  </a:lnTo>
                  <a:cubicBezTo>
                    <a:pt x="6263" y="5228"/>
                    <a:pt x="1399" y="7083"/>
                    <a:pt x="1399" y="7083"/>
                  </a:cubicBezTo>
                  <a:cubicBezTo>
                    <a:pt x="1399" y="7083"/>
                    <a:pt x="1" y="8268"/>
                    <a:pt x="2980" y="9058"/>
                  </a:cubicBezTo>
                  <a:cubicBezTo>
                    <a:pt x="3343" y="9151"/>
                    <a:pt x="3744" y="9192"/>
                    <a:pt x="4168" y="9192"/>
                  </a:cubicBezTo>
                  <a:cubicBezTo>
                    <a:pt x="7219" y="9192"/>
                    <a:pt x="11460" y="7083"/>
                    <a:pt x="11460" y="7083"/>
                  </a:cubicBezTo>
                  <a:lnTo>
                    <a:pt x="114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3" name="Google Shape;4643;p81"/>
            <p:cNvSpPr/>
            <p:nvPr/>
          </p:nvSpPr>
          <p:spPr>
            <a:xfrm>
              <a:off x="7880556" y="4220500"/>
              <a:ext cx="165561" cy="185851"/>
            </a:xfrm>
            <a:custGeom>
              <a:avLst/>
              <a:gdLst/>
              <a:ahLst/>
              <a:cxnLst/>
              <a:rect l="l" t="t" r="r" b="b"/>
              <a:pathLst>
                <a:path w="9180" h="10305" extrusionOk="0">
                  <a:moveTo>
                    <a:pt x="0" y="0"/>
                  </a:moveTo>
                  <a:lnTo>
                    <a:pt x="0" y="6535"/>
                  </a:lnTo>
                  <a:cubicBezTo>
                    <a:pt x="0" y="6535"/>
                    <a:pt x="3852" y="10304"/>
                    <a:pt x="6599" y="10304"/>
                  </a:cubicBezTo>
                  <a:cubicBezTo>
                    <a:pt x="7180" y="10304"/>
                    <a:pt x="7711" y="10135"/>
                    <a:pt x="8147" y="9727"/>
                  </a:cubicBezTo>
                  <a:cubicBezTo>
                    <a:pt x="9180" y="8511"/>
                    <a:pt x="4985" y="2705"/>
                    <a:pt x="4985" y="2705"/>
                  </a:cubicBezTo>
                  <a:lnTo>
                    <a:pt x="5107" y="5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4" name="Google Shape;4644;p81"/>
            <p:cNvSpPr/>
            <p:nvPr/>
          </p:nvSpPr>
          <p:spPr>
            <a:xfrm>
              <a:off x="5834179" y="3023805"/>
              <a:ext cx="2323233" cy="853542"/>
            </a:xfrm>
            <a:custGeom>
              <a:avLst/>
              <a:gdLst/>
              <a:ahLst/>
              <a:cxnLst/>
              <a:rect l="l" t="t" r="r" b="b"/>
              <a:pathLst>
                <a:path w="128818" h="47327" extrusionOk="0">
                  <a:moveTo>
                    <a:pt x="0" y="1"/>
                  </a:moveTo>
                  <a:lnTo>
                    <a:pt x="0" y="47327"/>
                  </a:lnTo>
                  <a:lnTo>
                    <a:pt x="128817" y="47327"/>
                  </a:lnTo>
                  <a:lnTo>
                    <a:pt x="12881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5" name="Google Shape;4645;p81"/>
            <p:cNvSpPr/>
            <p:nvPr/>
          </p:nvSpPr>
          <p:spPr>
            <a:xfrm>
              <a:off x="5792518" y="3084619"/>
              <a:ext cx="191874" cy="147689"/>
            </a:xfrm>
            <a:custGeom>
              <a:avLst/>
              <a:gdLst/>
              <a:ahLst/>
              <a:cxnLst/>
              <a:rect l="l" t="t" r="r" b="b"/>
              <a:pathLst>
                <a:path w="10639" h="8189" extrusionOk="0">
                  <a:moveTo>
                    <a:pt x="7945" y="0"/>
                  </a:moveTo>
                  <a:cubicBezTo>
                    <a:pt x="6346" y="0"/>
                    <a:pt x="3872" y="547"/>
                    <a:pt x="1398" y="3194"/>
                  </a:cubicBezTo>
                  <a:cubicBezTo>
                    <a:pt x="1125" y="3498"/>
                    <a:pt x="912" y="3863"/>
                    <a:pt x="791" y="4288"/>
                  </a:cubicBezTo>
                  <a:cubicBezTo>
                    <a:pt x="426" y="5474"/>
                    <a:pt x="0" y="7966"/>
                    <a:pt x="2553" y="8179"/>
                  </a:cubicBezTo>
                  <a:cubicBezTo>
                    <a:pt x="2641" y="8185"/>
                    <a:pt x="2728" y="8189"/>
                    <a:pt x="2814" y="8189"/>
                  </a:cubicBezTo>
                  <a:cubicBezTo>
                    <a:pt x="5993" y="8189"/>
                    <a:pt x="7751" y="3924"/>
                    <a:pt x="7751" y="3924"/>
                  </a:cubicBezTo>
                  <a:cubicBezTo>
                    <a:pt x="7751" y="3924"/>
                    <a:pt x="9940" y="3589"/>
                    <a:pt x="10244" y="3042"/>
                  </a:cubicBezTo>
                  <a:cubicBezTo>
                    <a:pt x="10578" y="2495"/>
                    <a:pt x="8967" y="2191"/>
                    <a:pt x="8967" y="2191"/>
                  </a:cubicBezTo>
                  <a:cubicBezTo>
                    <a:pt x="8967" y="2191"/>
                    <a:pt x="10639" y="1918"/>
                    <a:pt x="10639" y="1614"/>
                  </a:cubicBezTo>
                  <a:cubicBezTo>
                    <a:pt x="10639" y="1331"/>
                    <a:pt x="9159" y="1309"/>
                    <a:pt x="8704" y="1309"/>
                  </a:cubicBezTo>
                  <a:cubicBezTo>
                    <a:pt x="8621" y="1309"/>
                    <a:pt x="8572" y="1310"/>
                    <a:pt x="8572" y="1310"/>
                  </a:cubicBezTo>
                  <a:cubicBezTo>
                    <a:pt x="8572" y="1310"/>
                    <a:pt x="10183" y="459"/>
                    <a:pt x="9666" y="246"/>
                  </a:cubicBezTo>
                  <a:cubicBezTo>
                    <a:pt x="9489" y="179"/>
                    <a:pt x="8860" y="0"/>
                    <a:pt x="7945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6" name="Google Shape;4646;p81"/>
            <p:cNvSpPr/>
            <p:nvPr/>
          </p:nvSpPr>
          <p:spPr>
            <a:xfrm>
              <a:off x="5926825" y="3121790"/>
              <a:ext cx="54826" cy="33599"/>
            </a:xfrm>
            <a:custGeom>
              <a:avLst/>
              <a:gdLst/>
              <a:ahLst/>
              <a:cxnLst/>
              <a:rect l="l" t="t" r="r" b="b"/>
              <a:pathLst>
                <a:path w="3040" h="1863" extrusionOk="0">
                  <a:moveTo>
                    <a:pt x="1596" y="0"/>
                  </a:moveTo>
                  <a:cubicBezTo>
                    <a:pt x="1549" y="0"/>
                    <a:pt x="1504" y="3"/>
                    <a:pt x="1459" y="9"/>
                  </a:cubicBezTo>
                  <a:cubicBezTo>
                    <a:pt x="1421" y="6"/>
                    <a:pt x="1384" y="5"/>
                    <a:pt x="1346" y="5"/>
                  </a:cubicBezTo>
                  <a:cubicBezTo>
                    <a:pt x="868" y="5"/>
                    <a:pt x="395" y="180"/>
                    <a:pt x="0" y="434"/>
                  </a:cubicBezTo>
                  <a:cubicBezTo>
                    <a:pt x="377" y="316"/>
                    <a:pt x="754" y="271"/>
                    <a:pt x="1117" y="271"/>
                  </a:cubicBezTo>
                  <a:cubicBezTo>
                    <a:pt x="1222" y="271"/>
                    <a:pt x="1326" y="275"/>
                    <a:pt x="1429" y="282"/>
                  </a:cubicBezTo>
                  <a:cubicBezTo>
                    <a:pt x="1672" y="312"/>
                    <a:pt x="1915" y="373"/>
                    <a:pt x="2128" y="434"/>
                  </a:cubicBezTo>
                  <a:cubicBezTo>
                    <a:pt x="2341" y="525"/>
                    <a:pt x="2553" y="647"/>
                    <a:pt x="2645" y="768"/>
                  </a:cubicBezTo>
                  <a:cubicBezTo>
                    <a:pt x="2645" y="794"/>
                    <a:pt x="2645" y="819"/>
                    <a:pt x="2662" y="827"/>
                  </a:cubicBezTo>
                  <a:lnTo>
                    <a:pt x="2662" y="827"/>
                  </a:lnTo>
                  <a:cubicBezTo>
                    <a:pt x="2653" y="835"/>
                    <a:pt x="2639" y="847"/>
                    <a:pt x="2614" y="860"/>
                  </a:cubicBezTo>
                  <a:cubicBezTo>
                    <a:pt x="2553" y="920"/>
                    <a:pt x="2462" y="981"/>
                    <a:pt x="2371" y="1042"/>
                  </a:cubicBezTo>
                  <a:cubicBezTo>
                    <a:pt x="2158" y="1164"/>
                    <a:pt x="1946" y="1255"/>
                    <a:pt x="1702" y="1346"/>
                  </a:cubicBezTo>
                  <a:lnTo>
                    <a:pt x="304" y="1863"/>
                  </a:lnTo>
                  <a:cubicBezTo>
                    <a:pt x="790" y="1832"/>
                    <a:pt x="1307" y="1741"/>
                    <a:pt x="1794" y="1619"/>
                  </a:cubicBezTo>
                  <a:cubicBezTo>
                    <a:pt x="2037" y="1559"/>
                    <a:pt x="2280" y="1468"/>
                    <a:pt x="2523" y="1376"/>
                  </a:cubicBezTo>
                  <a:cubicBezTo>
                    <a:pt x="2645" y="1316"/>
                    <a:pt x="2766" y="1255"/>
                    <a:pt x="2888" y="1133"/>
                  </a:cubicBezTo>
                  <a:cubicBezTo>
                    <a:pt x="2949" y="1072"/>
                    <a:pt x="3009" y="1012"/>
                    <a:pt x="3040" y="860"/>
                  </a:cubicBezTo>
                  <a:cubicBezTo>
                    <a:pt x="3040" y="738"/>
                    <a:pt x="3009" y="647"/>
                    <a:pt x="2949" y="556"/>
                  </a:cubicBezTo>
                  <a:cubicBezTo>
                    <a:pt x="2766" y="282"/>
                    <a:pt x="2493" y="191"/>
                    <a:pt x="2249" y="100"/>
                  </a:cubicBezTo>
                  <a:cubicBezTo>
                    <a:pt x="2026" y="50"/>
                    <a:pt x="1803" y="0"/>
                    <a:pt x="1596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7" name="Google Shape;4647;p81"/>
            <p:cNvSpPr/>
            <p:nvPr/>
          </p:nvSpPr>
          <p:spPr>
            <a:xfrm>
              <a:off x="5930107" y="3102149"/>
              <a:ext cx="58127" cy="22003"/>
            </a:xfrm>
            <a:custGeom>
              <a:avLst/>
              <a:gdLst/>
              <a:ahLst/>
              <a:cxnLst/>
              <a:rect l="l" t="t" r="r" b="b"/>
              <a:pathLst>
                <a:path w="3223" h="1220" extrusionOk="0">
                  <a:moveTo>
                    <a:pt x="1618" y="1"/>
                  </a:moveTo>
                  <a:cubicBezTo>
                    <a:pt x="1462" y="1"/>
                    <a:pt x="1307" y="10"/>
                    <a:pt x="1156" y="34"/>
                  </a:cubicBezTo>
                  <a:cubicBezTo>
                    <a:pt x="760" y="64"/>
                    <a:pt x="335" y="186"/>
                    <a:pt x="1" y="429"/>
                  </a:cubicBezTo>
                  <a:cubicBezTo>
                    <a:pt x="297" y="360"/>
                    <a:pt x="593" y="326"/>
                    <a:pt x="877" y="326"/>
                  </a:cubicBezTo>
                  <a:cubicBezTo>
                    <a:pt x="971" y="326"/>
                    <a:pt x="1064" y="330"/>
                    <a:pt x="1156" y="338"/>
                  </a:cubicBezTo>
                  <a:cubicBezTo>
                    <a:pt x="1551" y="338"/>
                    <a:pt x="1946" y="368"/>
                    <a:pt x="2311" y="459"/>
                  </a:cubicBezTo>
                  <a:cubicBezTo>
                    <a:pt x="2493" y="490"/>
                    <a:pt x="2675" y="520"/>
                    <a:pt x="2827" y="581"/>
                  </a:cubicBezTo>
                  <a:lnTo>
                    <a:pt x="2848" y="602"/>
                  </a:lnTo>
                  <a:lnTo>
                    <a:pt x="2848" y="602"/>
                  </a:lnTo>
                  <a:cubicBezTo>
                    <a:pt x="2823" y="635"/>
                    <a:pt x="2755" y="684"/>
                    <a:pt x="2706" y="733"/>
                  </a:cubicBezTo>
                  <a:cubicBezTo>
                    <a:pt x="2371" y="915"/>
                    <a:pt x="2007" y="1067"/>
                    <a:pt x="1642" y="1219"/>
                  </a:cubicBezTo>
                  <a:cubicBezTo>
                    <a:pt x="2037" y="1219"/>
                    <a:pt x="2432" y="1158"/>
                    <a:pt x="2827" y="976"/>
                  </a:cubicBezTo>
                  <a:cubicBezTo>
                    <a:pt x="2919" y="946"/>
                    <a:pt x="3040" y="915"/>
                    <a:pt x="3131" y="763"/>
                  </a:cubicBezTo>
                  <a:cubicBezTo>
                    <a:pt x="3162" y="763"/>
                    <a:pt x="3192" y="672"/>
                    <a:pt x="3192" y="642"/>
                  </a:cubicBezTo>
                  <a:cubicBezTo>
                    <a:pt x="3223" y="581"/>
                    <a:pt x="3192" y="520"/>
                    <a:pt x="3192" y="459"/>
                  </a:cubicBezTo>
                  <a:cubicBezTo>
                    <a:pt x="3162" y="429"/>
                    <a:pt x="3131" y="398"/>
                    <a:pt x="3101" y="338"/>
                  </a:cubicBezTo>
                  <a:cubicBezTo>
                    <a:pt x="3071" y="338"/>
                    <a:pt x="3040" y="307"/>
                    <a:pt x="3010" y="277"/>
                  </a:cubicBezTo>
                  <a:cubicBezTo>
                    <a:pt x="2797" y="155"/>
                    <a:pt x="2584" y="125"/>
                    <a:pt x="2371" y="64"/>
                  </a:cubicBezTo>
                  <a:cubicBezTo>
                    <a:pt x="2127" y="26"/>
                    <a:pt x="1871" y="1"/>
                    <a:pt x="1618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8" name="Google Shape;4648;p81"/>
            <p:cNvSpPr/>
            <p:nvPr/>
          </p:nvSpPr>
          <p:spPr>
            <a:xfrm>
              <a:off x="5902694" y="3081373"/>
              <a:ext cx="68551" cy="23031"/>
            </a:xfrm>
            <a:custGeom>
              <a:avLst/>
              <a:gdLst/>
              <a:ahLst/>
              <a:cxnLst/>
              <a:rect l="l" t="t" r="r" b="b"/>
              <a:pathLst>
                <a:path w="3801" h="1277" extrusionOk="0">
                  <a:moveTo>
                    <a:pt x="2432" y="0"/>
                  </a:moveTo>
                  <a:cubicBezTo>
                    <a:pt x="2007" y="0"/>
                    <a:pt x="1581" y="0"/>
                    <a:pt x="1186" y="61"/>
                  </a:cubicBezTo>
                  <a:cubicBezTo>
                    <a:pt x="761" y="122"/>
                    <a:pt x="366" y="213"/>
                    <a:pt x="1" y="426"/>
                  </a:cubicBezTo>
                  <a:cubicBezTo>
                    <a:pt x="396" y="365"/>
                    <a:pt x="791" y="365"/>
                    <a:pt x="1217" y="365"/>
                  </a:cubicBezTo>
                  <a:cubicBezTo>
                    <a:pt x="1612" y="365"/>
                    <a:pt x="2007" y="365"/>
                    <a:pt x="2402" y="395"/>
                  </a:cubicBezTo>
                  <a:cubicBezTo>
                    <a:pt x="2615" y="395"/>
                    <a:pt x="2797" y="395"/>
                    <a:pt x="3010" y="426"/>
                  </a:cubicBezTo>
                  <a:cubicBezTo>
                    <a:pt x="3192" y="426"/>
                    <a:pt x="3405" y="487"/>
                    <a:pt x="3527" y="517"/>
                  </a:cubicBezTo>
                  <a:cubicBezTo>
                    <a:pt x="3527" y="547"/>
                    <a:pt x="3527" y="578"/>
                    <a:pt x="3496" y="608"/>
                  </a:cubicBezTo>
                  <a:cubicBezTo>
                    <a:pt x="3466" y="699"/>
                    <a:pt x="3405" y="791"/>
                    <a:pt x="3344" y="851"/>
                  </a:cubicBezTo>
                  <a:cubicBezTo>
                    <a:pt x="3223" y="1003"/>
                    <a:pt x="3071" y="1125"/>
                    <a:pt x="2919" y="1277"/>
                  </a:cubicBezTo>
                  <a:cubicBezTo>
                    <a:pt x="3132" y="1216"/>
                    <a:pt x="3314" y="1125"/>
                    <a:pt x="3466" y="973"/>
                  </a:cubicBezTo>
                  <a:cubicBezTo>
                    <a:pt x="3557" y="912"/>
                    <a:pt x="3648" y="851"/>
                    <a:pt x="3709" y="730"/>
                  </a:cubicBezTo>
                  <a:cubicBezTo>
                    <a:pt x="3739" y="699"/>
                    <a:pt x="3770" y="639"/>
                    <a:pt x="3800" y="547"/>
                  </a:cubicBezTo>
                  <a:cubicBezTo>
                    <a:pt x="3800" y="517"/>
                    <a:pt x="3800" y="487"/>
                    <a:pt x="3770" y="395"/>
                  </a:cubicBezTo>
                  <a:cubicBezTo>
                    <a:pt x="3770" y="335"/>
                    <a:pt x="3709" y="304"/>
                    <a:pt x="3679" y="304"/>
                  </a:cubicBezTo>
                  <a:cubicBezTo>
                    <a:pt x="3466" y="122"/>
                    <a:pt x="3253" y="122"/>
                    <a:pt x="3040" y="61"/>
                  </a:cubicBezTo>
                  <a:cubicBezTo>
                    <a:pt x="2828" y="31"/>
                    <a:pt x="2645" y="31"/>
                    <a:pt x="2432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9" name="Google Shape;4649;p81"/>
            <p:cNvSpPr/>
            <p:nvPr/>
          </p:nvSpPr>
          <p:spPr>
            <a:xfrm>
              <a:off x="6174049" y="2955976"/>
              <a:ext cx="151314" cy="168212"/>
            </a:xfrm>
            <a:custGeom>
              <a:avLst/>
              <a:gdLst/>
              <a:ahLst/>
              <a:cxnLst/>
              <a:rect l="l" t="t" r="r" b="b"/>
              <a:pathLst>
                <a:path w="8390" h="9327" extrusionOk="0">
                  <a:moveTo>
                    <a:pt x="5226" y="1"/>
                  </a:moveTo>
                  <a:cubicBezTo>
                    <a:pt x="4626" y="1"/>
                    <a:pt x="3958" y="136"/>
                    <a:pt x="3253" y="509"/>
                  </a:cubicBezTo>
                  <a:cubicBezTo>
                    <a:pt x="669" y="1877"/>
                    <a:pt x="1" y="8412"/>
                    <a:pt x="1247" y="8990"/>
                  </a:cubicBezTo>
                  <a:cubicBezTo>
                    <a:pt x="1379" y="9050"/>
                    <a:pt x="1499" y="9077"/>
                    <a:pt x="1606" y="9077"/>
                  </a:cubicBezTo>
                  <a:cubicBezTo>
                    <a:pt x="2289" y="9077"/>
                    <a:pt x="2480" y="7981"/>
                    <a:pt x="2534" y="7411"/>
                  </a:cubicBezTo>
                  <a:lnTo>
                    <a:pt x="2534" y="7411"/>
                  </a:lnTo>
                  <a:cubicBezTo>
                    <a:pt x="2522" y="7950"/>
                    <a:pt x="2590" y="8976"/>
                    <a:pt x="3253" y="9263"/>
                  </a:cubicBezTo>
                  <a:cubicBezTo>
                    <a:pt x="3336" y="9302"/>
                    <a:pt x="3412" y="9320"/>
                    <a:pt x="3483" y="9320"/>
                  </a:cubicBezTo>
                  <a:cubicBezTo>
                    <a:pt x="4186" y="9320"/>
                    <a:pt x="4286" y="7561"/>
                    <a:pt x="4286" y="7561"/>
                  </a:cubicBezTo>
                  <a:cubicBezTo>
                    <a:pt x="4286" y="7561"/>
                    <a:pt x="4378" y="9203"/>
                    <a:pt x="5441" y="9324"/>
                  </a:cubicBezTo>
                  <a:cubicBezTo>
                    <a:pt x="5454" y="9326"/>
                    <a:pt x="5467" y="9326"/>
                    <a:pt x="5479" y="9326"/>
                  </a:cubicBezTo>
                  <a:cubicBezTo>
                    <a:pt x="6529" y="9326"/>
                    <a:pt x="6232" y="4248"/>
                    <a:pt x="6232" y="4248"/>
                  </a:cubicBezTo>
                  <a:cubicBezTo>
                    <a:pt x="6232" y="4248"/>
                    <a:pt x="8390" y="3154"/>
                    <a:pt x="7934" y="965"/>
                  </a:cubicBezTo>
                  <a:cubicBezTo>
                    <a:pt x="7934" y="965"/>
                    <a:pt x="6825" y="1"/>
                    <a:pt x="5226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0" name="Google Shape;4650;p81"/>
            <p:cNvSpPr/>
            <p:nvPr/>
          </p:nvSpPr>
          <p:spPr>
            <a:xfrm>
              <a:off x="6217351" y="3060543"/>
              <a:ext cx="70192" cy="66802"/>
            </a:xfrm>
            <a:custGeom>
              <a:avLst/>
              <a:gdLst/>
              <a:ahLst/>
              <a:cxnLst/>
              <a:rect l="l" t="t" r="r" b="b"/>
              <a:pathLst>
                <a:path w="3892" h="3704" extrusionOk="0">
                  <a:moveTo>
                    <a:pt x="3861" y="0"/>
                  </a:moveTo>
                  <a:lnTo>
                    <a:pt x="3861" y="0"/>
                  </a:lnTo>
                  <a:cubicBezTo>
                    <a:pt x="3800" y="487"/>
                    <a:pt x="3740" y="973"/>
                    <a:pt x="3648" y="1429"/>
                  </a:cubicBezTo>
                  <a:cubicBezTo>
                    <a:pt x="3557" y="1915"/>
                    <a:pt x="3466" y="2401"/>
                    <a:pt x="3314" y="2857"/>
                  </a:cubicBezTo>
                  <a:cubicBezTo>
                    <a:pt x="3284" y="2949"/>
                    <a:pt x="3223" y="3070"/>
                    <a:pt x="3192" y="3161"/>
                  </a:cubicBezTo>
                  <a:cubicBezTo>
                    <a:pt x="3132" y="3253"/>
                    <a:pt x="3071" y="3344"/>
                    <a:pt x="3010" y="3344"/>
                  </a:cubicBezTo>
                  <a:cubicBezTo>
                    <a:pt x="3010" y="3356"/>
                    <a:pt x="2994" y="3364"/>
                    <a:pt x="2972" y="3364"/>
                  </a:cubicBezTo>
                  <a:cubicBezTo>
                    <a:pt x="2940" y="3364"/>
                    <a:pt x="2894" y="3349"/>
                    <a:pt x="2858" y="3313"/>
                  </a:cubicBezTo>
                  <a:cubicBezTo>
                    <a:pt x="2767" y="3253"/>
                    <a:pt x="2706" y="3161"/>
                    <a:pt x="2645" y="3070"/>
                  </a:cubicBezTo>
                  <a:cubicBezTo>
                    <a:pt x="2372" y="2736"/>
                    <a:pt x="2189" y="2249"/>
                    <a:pt x="2068" y="1824"/>
                  </a:cubicBezTo>
                  <a:lnTo>
                    <a:pt x="1825" y="1125"/>
                  </a:lnTo>
                  <a:lnTo>
                    <a:pt x="1673" y="1854"/>
                  </a:lnTo>
                  <a:cubicBezTo>
                    <a:pt x="1612" y="2280"/>
                    <a:pt x="1490" y="2705"/>
                    <a:pt x="1308" y="3070"/>
                  </a:cubicBezTo>
                  <a:cubicBezTo>
                    <a:pt x="1199" y="3234"/>
                    <a:pt x="1090" y="3348"/>
                    <a:pt x="981" y="3348"/>
                  </a:cubicBezTo>
                  <a:cubicBezTo>
                    <a:pt x="968" y="3348"/>
                    <a:pt x="956" y="3347"/>
                    <a:pt x="943" y="3344"/>
                  </a:cubicBezTo>
                  <a:cubicBezTo>
                    <a:pt x="822" y="3344"/>
                    <a:pt x="670" y="3161"/>
                    <a:pt x="578" y="2979"/>
                  </a:cubicBezTo>
                  <a:cubicBezTo>
                    <a:pt x="396" y="2584"/>
                    <a:pt x="274" y="2158"/>
                    <a:pt x="214" y="1702"/>
                  </a:cubicBezTo>
                  <a:cubicBezTo>
                    <a:pt x="122" y="1277"/>
                    <a:pt x="122" y="821"/>
                    <a:pt x="153" y="365"/>
                  </a:cubicBezTo>
                  <a:lnTo>
                    <a:pt x="153" y="365"/>
                  </a:lnTo>
                  <a:cubicBezTo>
                    <a:pt x="31" y="821"/>
                    <a:pt x="1" y="1277"/>
                    <a:pt x="31" y="1733"/>
                  </a:cubicBezTo>
                  <a:cubicBezTo>
                    <a:pt x="62" y="2189"/>
                    <a:pt x="153" y="2645"/>
                    <a:pt x="335" y="3101"/>
                  </a:cubicBezTo>
                  <a:cubicBezTo>
                    <a:pt x="396" y="3222"/>
                    <a:pt x="457" y="3313"/>
                    <a:pt x="518" y="3435"/>
                  </a:cubicBezTo>
                  <a:cubicBezTo>
                    <a:pt x="609" y="3526"/>
                    <a:pt x="700" y="3617"/>
                    <a:pt x="882" y="3678"/>
                  </a:cubicBezTo>
                  <a:cubicBezTo>
                    <a:pt x="915" y="3683"/>
                    <a:pt x="946" y="3686"/>
                    <a:pt x="976" y="3686"/>
                  </a:cubicBezTo>
                  <a:cubicBezTo>
                    <a:pt x="1118" y="3686"/>
                    <a:pt x="1238" y="3632"/>
                    <a:pt x="1338" y="3556"/>
                  </a:cubicBezTo>
                  <a:cubicBezTo>
                    <a:pt x="1460" y="3465"/>
                    <a:pt x="1521" y="3374"/>
                    <a:pt x="1612" y="3253"/>
                  </a:cubicBezTo>
                  <a:cubicBezTo>
                    <a:pt x="1744" y="3021"/>
                    <a:pt x="1840" y="2781"/>
                    <a:pt x="1915" y="2537"/>
                  </a:cubicBezTo>
                  <a:lnTo>
                    <a:pt x="1915" y="2537"/>
                  </a:lnTo>
                  <a:cubicBezTo>
                    <a:pt x="2028" y="2806"/>
                    <a:pt x="2164" y="3065"/>
                    <a:pt x="2341" y="3313"/>
                  </a:cubicBezTo>
                  <a:cubicBezTo>
                    <a:pt x="2433" y="3405"/>
                    <a:pt x="2524" y="3526"/>
                    <a:pt x="2645" y="3617"/>
                  </a:cubicBezTo>
                  <a:cubicBezTo>
                    <a:pt x="2753" y="3660"/>
                    <a:pt x="2875" y="3703"/>
                    <a:pt x="3003" y="3703"/>
                  </a:cubicBezTo>
                  <a:cubicBezTo>
                    <a:pt x="3055" y="3703"/>
                    <a:pt x="3109" y="3696"/>
                    <a:pt x="3162" y="3678"/>
                  </a:cubicBezTo>
                  <a:cubicBezTo>
                    <a:pt x="3344" y="3556"/>
                    <a:pt x="3405" y="3435"/>
                    <a:pt x="3466" y="3313"/>
                  </a:cubicBezTo>
                  <a:cubicBezTo>
                    <a:pt x="3527" y="3192"/>
                    <a:pt x="3557" y="3070"/>
                    <a:pt x="3588" y="2949"/>
                  </a:cubicBezTo>
                  <a:cubicBezTo>
                    <a:pt x="3709" y="2432"/>
                    <a:pt x="3770" y="1946"/>
                    <a:pt x="3831" y="1459"/>
                  </a:cubicBezTo>
                  <a:cubicBezTo>
                    <a:pt x="3861" y="973"/>
                    <a:pt x="3892" y="487"/>
                    <a:pt x="3861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1" name="Google Shape;4651;p81"/>
            <p:cNvSpPr/>
            <p:nvPr/>
          </p:nvSpPr>
          <p:spPr>
            <a:xfrm>
              <a:off x="6181731" y="3051219"/>
              <a:ext cx="37296" cy="71563"/>
            </a:xfrm>
            <a:custGeom>
              <a:avLst/>
              <a:gdLst/>
              <a:ahLst/>
              <a:cxnLst/>
              <a:rect l="l" t="t" r="r" b="b"/>
              <a:pathLst>
                <a:path w="2068" h="3968" extrusionOk="0">
                  <a:moveTo>
                    <a:pt x="335" y="0"/>
                  </a:moveTo>
                  <a:lnTo>
                    <a:pt x="335" y="0"/>
                  </a:lnTo>
                  <a:cubicBezTo>
                    <a:pt x="183" y="456"/>
                    <a:pt x="61" y="943"/>
                    <a:pt x="31" y="1459"/>
                  </a:cubicBezTo>
                  <a:cubicBezTo>
                    <a:pt x="0" y="1946"/>
                    <a:pt x="31" y="2463"/>
                    <a:pt x="213" y="2949"/>
                  </a:cubicBezTo>
                  <a:cubicBezTo>
                    <a:pt x="274" y="3192"/>
                    <a:pt x="395" y="3435"/>
                    <a:pt x="578" y="3648"/>
                  </a:cubicBezTo>
                  <a:cubicBezTo>
                    <a:pt x="699" y="3739"/>
                    <a:pt x="790" y="3861"/>
                    <a:pt x="942" y="3922"/>
                  </a:cubicBezTo>
                  <a:cubicBezTo>
                    <a:pt x="1018" y="3952"/>
                    <a:pt x="1102" y="3967"/>
                    <a:pt x="1186" y="3967"/>
                  </a:cubicBezTo>
                  <a:cubicBezTo>
                    <a:pt x="1269" y="3967"/>
                    <a:pt x="1353" y="3952"/>
                    <a:pt x="1429" y="3922"/>
                  </a:cubicBezTo>
                  <a:cubicBezTo>
                    <a:pt x="1702" y="3739"/>
                    <a:pt x="1824" y="3496"/>
                    <a:pt x="1915" y="3253"/>
                  </a:cubicBezTo>
                  <a:cubicBezTo>
                    <a:pt x="1976" y="3010"/>
                    <a:pt x="2037" y="2766"/>
                    <a:pt x="2067" y="2523"/>
                  </a:cubicBezTo>
                  <a:lnTo>
                    <a:pt x="2067" y="2523"/>
                  </a:lnTo>
                  <a:cubicBezTo>
                    <a:pt x="1946" y="2766"/>
                    <a:pt x="1854" y="2979"/>
                    <a:pt x="1733" y="3192"/>
                  </a:cubicBezTo>
                  <a:cubicBezTo>
                    <a:pt x="1611" y="3374"/>
                    <a:pt x="1459" y="3587"/>
                    <a:pt x="1307" y="3648"/>
                  </a:cubicBezTo>
                  <a:cubicBezTo>
                    <a:pt x="1288" y="3652"/>
                    <a:pt x="1269" y="3654"/>
                    <a:pt x="1249" y="3654"/>
                  </a:cubicBezTo>
                  <a:cubicBezTo>
                    <a:pt x="1117" y="3654"/>
                    <a:pt x="984" y="3564"/>
                    <a:pt x="851" y="3405"/>
                  </a:cubicBezTo>
                  <a:cubicBezTo>
                    <a:pt x="730" y="3253"/>
                    <a:pt x="639" y="3040"/>
                    <a:pt x="547" y="2827"/>
                  </a:cubicBezTo>
                  <a:cubicBezTo>
                    <a:pt x="395" y="2402"/>
                    <a:pt x="365" y="1915"/>
                    <a:pt x="335" y="1459"/>
                  </a:cubicBezTo>
                  <a:cubicBezTo>
                    <a:pt x="304" y="973"/>
                    <a:pt x="335" y="487"/>
                    <a:pt x="335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2" name="Google Shape;4652;p81"/>
            <p:cNvSpPr/>
            <p:nvPr/>
          </p:nvSpPr>
          <p:spPr>
            <a:xfrm>
              <a:off x="6318220" y="2962847"/>
              <a:ext cx="212164" cy="147166"/>
            </a:xfrm>
            <a:custGeom>
              <a:avLst/>
              <a:gdLst/>
              <a:ahLst/>
              <a:cxnLst/>
              <a:rect l="l" t="t" r="r" b="b"/>
              <a:pathLst>
                <a:path w="11764" h="8160" extrusionOk="0">
                  <a:moveTo>
                    <a:pt x="5246" y="0"/>
                  </a:moveTo>
                  <a:cubicBezTo>
                    <a:pt x="1712" y="0"/>
                    <a:pt x="1" y="3472"/>
                    <a:pt x="1" y="3472"/>
                  </a:cubicBezTo>
                  <a:cubicBezTo>
                    <a:pt x="942" y="4519"/>
                    <a:pt x="2557" y="4737"/>
                    <a:pt x="3738" y="4737"/>
                  </a:cubicBezTo>
                  <a:cubicBezTo>
                    <a:pt x="4578" y="4737"/>
                    <a:pt x="5198" y="4627"/>
                    <a:pt x="5198" y="4627"/>
                  </a:cubicBezTo>
                  <a:cubicBezTo>
                    <a:pt x="5198" y="4627"/>
                    <a:pt x="6588" y="8159"/>
                    <a:pt x="7757" y="8159"/>
                  </a:cubicBezTo>
                  <a:cubicBezTo>
                    <a:pt x="7786" y="8159"/>
                    <a:pt x="7814" y="8157"/>
                    <a:pt x="7843" y="8153"/>
                  </a:cubicBezTo>
                  <a:cubicBezTo>
                    <a:pt x="8668" y="8026"/>
                    <a:pt x="8182" y="6647"/>
                    <a:pt x="7811" y="5820"/>
                  </a:cubicBezTo>
                  <a:lnTo>
                    <a:pt x="7811" y="5820"/>
                  </a:lnTo>
                  <a:cubicBezTo>
                    <a:pt x="8185" y="6532"/>
                    <a:pt x="8837" y="7607"/>
                    <a:pt x="9364" y="7607"/>
                  </a:cubicBezTo>
                  <a:cubicBezTo>
                    <a:pt x="9374" y="7607"/>
                    <a:pt x="9383" y="7606"/>
                    <a:pt x="9393" y="7606"/>
                  </a:cubicBezTo>
                  <a:cubicBezTo>
                    <a:pt x="9952" y="7583"/>
                    <a:pt x="9459" y="6296"/>
                    <a:pt x="9159" y="5616"/>
                  </a:cubicBezTo>
                  <a:lnTo>
                    <a:pt x="9159" y="5616"/>
                  </a:lnTo>
                  <a:cubicBezTo>
                    <a:pt x="9420" y="6118"/>
                    <a:pt x="9929" y="6903"/>
                    <a:pt x="10561" y="6903"/>
                  </a:cubicBezTo>
                  <a:cubicBezTo>
                    <a:pt x="10626" y="6903"/>
                    <a:pt x="10693" y="6894"/>
                    <a:pt x="10761" y="6876"/>
                  </a:cubicBezTo>
                  <a:cubicBezTo>
                    <a:pt x="11764" y="6603"/>
                    <a:pt x="10761" y="1040"/>
                    <a:pt x="6445" y="128"/>
                  </a:cubicBezTo>
                  <a:cubicBezTo>
                    <a:pt x="6024" y="40"/>
                    <a:pt x="5624" y="0"/>
                    <a:pt x="5246" y="0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3" name="Google Shape;4653;p81"/>
            <p:cNvSpPr/>
            <p:nvPr/>
          </p:nvSpPr>
          <p:spPr>
            <a:xfrm>
              <a:off x="6411407" y="3046277"/>
              <a:ext cx="58127" cy="67451"/>
            </a:xfrm>
            <a:custGeom>
              <a:avLst/>
              <a:gdLst/>
              <a:ahLst/>
              <a:cxnLst/>
              <a:rect l="l" t="t" r="r" b="b"/>
              <a:pathLst>
                <a:path w="3223" h="3740" extrusionOk="0">
                  <a:moveTo>
                    <a:pt x="1" y="1"/>
                  </a:moveTo>
                  <a:lnTo>
                    <a:pt x="1" y="1"/>
                  </a:lnTo>
                  <a:cubicBezTo>
                    <a:pt x="244" y="670"/>
                    <a:pt x="518" y="1338"/>
                    <a:pt x="822" y="1946"/>
                  </a:cubicBezTo>
                  <a:cubicBezTo>
                    <a:pt x="1004" y="2281"/>
                    <a:pt x="1186" y="2585"/>
                    <a:pt x="1399" y="2889"/>
                  </a:cubicBezTo>
                  <a:cubicBezTo>
                    <a:pt x="1612" y="3162"/>
                    <a:pt x="1825" y="3466"/>
                    <a:pt x="2220" y="3679"/>
                  </a:cubicBezTo>
                  <a:cubicBezTo>
                    <a:pt x="2311" y="3709"/>
                    <a:pt x="2402" y="3740"/>
                    <a:pt x="2554" y="3740"/>
                  </a:cubicBezTo>
                  <a:cubicBezTo>
                    <a:pt x="2676" y="3740"/>
                    <a:pt x="2797" y="3679"/>
                    <a:pt x="2889" y="3618"/>
                  </a:cubicBezTo>
                  <a:cubicBezTo>
                    <a:pt x="3101" y="3466"/>
                    <a:pt x="3162" y="3223"/>
                    <a:pt x="3193" y="3040"/>
                  </a:cubicBezTo>
                  <a:cubicBezTo>
                    <a:pt x="3223" y="2645"/>
                    <a:pt x="3162" y="2281"/>
                    <a:pt x="3041" y="1916"/>
                  </a:cubicBezTo>
                  <a:cubicBezTo>
                    <a:pt x="2858" y="1247"/>
                    <a:pt x="2585" y="578"/>
                    <a:pt x="2159" y="1"/>
                  </a:cubicBezTo>
                  <a:lnTo>
                    <a:pt x="2159" y="1"/>
                  </a:lnTo>
                  <a:cubicBezTo>
                    <a:pt x="2311" y="305"/>
                    <a:pt x="2402" y="639"/>
                    <a:pt x="2524" y="974"/>
                  </a:cubicBezTo>
                  <a:cubicBezTo>
                    <a:pt x="2615" y="1308"/>
                    <a:pt x="2706" y="1642"/>
                    <a:pt x="2767" y="2007"/>
                  </a:cubicBezTo>
                  <a:cubicBezTo>
                    <a:pt x="2828" y="2341"/>
                    <a:pt x="2889" y="2676"/>
                    <a:pt x="2828" y="2980"/>
                  </a:cubicBezTo>
                  <a:cubicBezTo>
                    <a:pt x="2805" y="3226"/>
                    <a:pt x="2701" y="3373"/>
                    <a:pt x="2550" y="3373"/>
                  </a:cubicBezTo>
                  <a:cubicBezTo>
                    <a:pt x="2496" y="3373"/>
                    <a:pt x="2436" y="3354"/>
                    <a:pt x="2372" y="3314"/>
                  </a:cubicBezTo>
                  <a:cubicBezTo>
                    <a:pt x="2129" y="3192"/>
                    <a:pt x="1886" y="2919"/>
                    <a:pt x="1673" y="2676"/>
                  </a:cubicBezTo>
                  <a:cubicBezTo>
                    <a:pt x="1460" y="2402"/>
                    <a:pt x="1278" y="2098"/>
                    <a:pt x="1095" y="1825"/>
                  </a:cubicBezTo>
                  <a:cubicBezTo>
                    <a:pt x="730" y="1217"/>
                    <a:pt x="366" y="609"/>
                    <a:pt x="1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4" name="Google Shape;4654;p81"/>
            <p:cNvSpPr/>
            <p:nvPr/>
          </p:nvSpPr>
          <p:spPr>
            <a:xfrm>
              <a:off x="6463492" y="3036412"/>
              <a:ext cx="31273" cy="66044"/>
            </a:xfrm>
            <a:custGeom>
              <a:avLst/>
              <a:gdLst/>
              <a:ahLst/>
              <a:cxnLst/>
              <a:rect l="l" t="t" r="r" b="b"/>
              <a:pathLst>
                <a:path w="1734" h="3662" extrusionOk="0">
                  <a:moveTo>
                    <a:pt x="1395" y="3329"/>
                  </a:moveTo>
                  <a:cubicBezTo>
                    <a:pt x="1391" y="3337"/>
                    <a:pt x="1384" y="3344"/>
                    <a:pt x="1368" y="3344"/>
                  </a:cubicBezTo>
                  <a:cubicBezTo>
                    <a:pt x="1368" y="3344"/>
                    <a:pt x="1384" y="3337"/>
                    <a:pt x="1395" y="3329"/>
                  </a:cubicBezTo>
                  <a:close/>
                  <a:moveTo>
                    <a:pt x="305" y="1"/>
                  </a:moveTo>
                  <a:lnTo>
                    <a:pt x="305" y="1"/>
                  </a:lnTo>
                  <a:cubicBezTo>
                    <a:pt x="457" y="183"/>
                    <a:pt x="517" y="426"/>
                    <a:pt x="608" y="639"/>
                  </a:cubicBezTo>
                  <a:cubicBezTo>
                    <a:pt x="700" y="852"/>
                    <a:pt x="760" y="1065"/>
                    <a:pt x="852" y="1308"/>
                  </a:cubicBezTo>
                  <a:cubicBezTo>
                    <a:pt x="1004" y="1733"/>
                    <a:pt x="1156" y="2189"/>
                    <a:pt x="1277" y="2615"/>
                  </a:cubicBezTo>
                  <a:cubicBezTo>
                    <a:pt x="1338" y="2828"/>
                    <a:pt x="1368" y="3071"/>
                    <a:pt x="1399" y="3253"/>
                  </a:cubicBezTo>
                  <a:cubicBezTo>
                    <a:pt x="1399" y="3314"/>
                    <a:pt x="1368" y="3344"/>
                    <a:pt x="1368" y="3344"/>
                  </a:cubicBezTo>
                  <a:cubicBezTo>
                    <a:pt x="1308" y="3344"/>
                    <a:pt x="1216" y="3284"/>
                    <a:pt x="1125" y="3253"/>
                  </a:cubicBezTo>
                  <a:cubicBezTo>
                    <a:pt x="730" y="3040"/>
                    <a:pt x="396" y="2706"/>
                    <a:pt x="1" y="2402"/>
                  </a:cubicBezTo>
                  <a:lnTo>
                    <a:pt x="1" y="2402"/>
                  </a:lnTo>
                  <a:cubicBezTo>
                    <a:pt x="274" y="2828"/>
                    <a:pt x="548" y="3192"/>
                    <a:pt x="973" y="3496"/>
                  </a:cubicBezTo>
                  <a:cubicBezTo>
                    <a:pt x="1064" y="3557"/>
                    <a:pt x="1186" y="3648"/>
                    <a:pt x="1368" y="3648"/>
                  </a:cubicBezTo>
                  <a:cubicBezTo>
                    <a:pt x="1379" y="3658"/>
                    <a:pt x="1392" y="3662"/>
                    <a:pt x="1407" y="3662"/>
                  </a:cubicBezTo>
                  <a:cubicBezTo>
                    <a:pt x="1436" y="3662"/>
                    <a:pt x="1470" y="3648"/>
                    <a:pt x="1490" y="3648"/>
                  </a:cubicBezTo>
                  <a:cubicBezTo>
                    <a:pt x="1520" y="3648"/>
                    <a:pt x="1551" y="3618"/>
                    <a:pt x="1581" y="3618"/>
                  </a:cubicBezTo>
                  <a:cubicBezTo>
                    <a:pt x="1642" y="3587"/>
                    <a:pt x="1642" y="3557"/>
                    <a:pt x="1672" y="3527"/>
                  </a:cubicBezTo>
                  <a:cubicBezTo>
                    <a:pt x="1733" y="3436"/>
                    <a:pt x="1733" y="3344"/>
                    <a:pt x="1733" y="3284"/>
                  </a:cubicBezTo>
                  <a:cubicBezTo>
                    <a:pt x="1733" y="2980"/>
                    <a:pt x="1672" y="2767"/>
                    <a:pt x="1642" y="2524"/>
                  </a:cubicBezTo>
                  <a:cubicBezTo>
                    <a:pt x="1490" y="2068"/>
                    <a:pt x="1338" y="1612"/>
                    <a:pt x="1125" y="1186"/>
                  </a:cubicBezTo>
                  <a:cubicBezTo>
                    <a:pt x="1004" y="973"/>
                    <a:pt x="912" y="761"/>
                    <a:pt x="791" y="548"/>
                  </a:cubicBezTo>
                  <a:cubicBezTo>
                    <a:pt x="639" y="366"/>
                    <a:pt x="517" y="153"/>
                    <a:pt x="305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5" name="Google Shape;4655;p81"/>
            <p:cNvSpPr/>
            <p:nvPr/>
          </p:nvSpPr>
          <p:spPr>
            <a:xfrm>
              <a:off x="6487064" y="3011758"/>
              <a:ext cx="34555" cy="77857"/>
            </a:xfrm>
            <a:custGeom>
              <a:avLst/>
              <a:gdLst/>
              <a:ahLst/>
              <a:cxnLst/>
              <a:rect l="l" t="t" r="r" b="b"/>
              <a:pathLst>
                <a:path w="1916" h="4317" extrusionOk="0">
                  <a:moveTo>
                    <a:pt x="700" y="0"/>
                  </a:moveTo>
                  <a:lnTo>
                    <a:pt x="700" y="0"/>
                  </a:lnTo>
                  <a:cubicBezTo>
                    <a:pt x="973" y="426"/>
                    <a:pt x="1156" y="912"/>
                    <a:pt x="1308" y="1368"/>
                  </a:cubicBezTo>
                  <a:cubicBezTo>
                    <a:pt x="1429" y="1854"/>
                    <a:pt x="1520" y="2340"/>
                    <a:pt x="1551" y="2827"/>
                  </a:cubicBezTo>
                  <a:cubicBezTo>
                    <a:pt x="1551" y="3070"/>
                    <a:pt x="1551" y="3344"/>
                    <a:pt x="1490" y="3556"/>
                  </a:cubicBezTo>
                  <a:cubicBezTo>
                    <a:pt x="1490" y="3678"/>
                    <a:pt x="1460" y="3799"/>
                    <a:pt x="1429" y="3891"/>
                  </a:cubicBezTo>
                  <a:cubicBezTo>
                    <a:pt x="1399" y="3921"/>
                    <a:pt x="1368" y="3982"/>
                    <a:pt x="1368" y="3982"/>
                  </a:cubicBezTo>
                  <a:cubicBezTo>
                    <a:pt x="1338" y="4012"/>
                    <a:pt x="1308" y="4012"/>
                    <a:pt x="1277" y="4043"/>
                  </a:cubicBezTo>
                  <a:cubicBezTo>
                    <a:pt x="1258" y="4046"/>
                    <a:pt x="1238" y="4047"/>
                    <a:pt x="1218" y="4047"/>
                  </a:cubicBezTo>
                  <a:cubicBezTo>
                    <a:pt x="1044" y="4047"/>
                    <a:pt x="829" y="3939"/>
                    <a:pt x="639" y="3830"/>
                  </a:cubicBezTo>
                  <a:cubicBezTo>
                    <a:pt x="396" y="3739"/>
                    <a:pt x="213" y="3587"/>
                    <a:pt x="1" y="3435"/>
                  </a:cubicBezTo>
                  <a:lnTo>
                    <a:pt x="1" y="3435"/>
                  </a:lnTo>
                  <a:cubicBezTo>
                    <a:pt x="122" y="3647"/>
                    <a:pt x="335" y="3830"/>
                    <a:pt x="517" y="3982"/>
                  </a:cubicBezTo>
                  <a:cubicBezTo>
                    <a:pt x="730" y="4134"/>
                    <a:pt x="973" y="4316"/>
                    <a:pt x="1308" y="4316"/>
                  </a:cubicBezTo>
                  <a:cubicBezTo>
                    <a:pt x="1368" y="4316"/>
                    <a:pt x="1460" y="4316"/>
                    <a:pt x="1551" y="4225"/>
                  </a:cubicBezTo>
                  <a:cubicBezTo>
                    <a:pt x="1642" y="4164"/>
                    <a:pt x="1672" y="4103"/>
                    <a:pt x="1733" y="4043"/>
                  </a:cubicBezTo>
                  <a:cubicBezTo>
                    <a:pt x="1794" y="3891"/>
                    <a:pt x="1824" y="3769"/>
                    <a:pt x="1855" y="3617"/>
                  </a:cubicBezTo>
                  <a:cubicBezTo>
                    <a:pt x="1916" y="3344"/>
                    <a:pt x="1916" y="3100"/>
                    <a:pt x="1916" y="2827"/>
                  </a:cubicBezTo>
                  <a:cubicBezTo>
                    <a:pt x="1885" y="2280"/>
                    <a:pt x="1794" y="1763"/>
                    <a:pt x="1581" y="1277"/>
                  </a:cubicBezTo>
                  <a:cubicBezTo>
                    <a:pt x="1399" y="790"/>
                    <a:pt x="1095" y="334"/>
                    <a:pt x="700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6" name="Google Shape;4656;p81"/>
            <p:cNvSpPr/>
            <p:nvPr/>
          </p:nvSpPr>
          <p:spPr>
            <a:xfrm>
              <a:off x="6876277" y="2955723"/>
              <a:ext cx="212723" cy="147166"/>
            </a:xfrm>
            <a:custGeom>
              <a:avLst/>
              <a:gdLst/>
              <a:ahLst/>
              <a:cxnLst/>
              <a:rect l="l" t="t" r="r" b="b"/>
              <a:pathLst>
                <a:path w="11795" h="8160" extrusionOk="0">
                  <a:moveTo>
                    <a:pt x="5289" y="1"/>
                  </a:moveTo>
                  <a:cubicBezTo>
                    <a:pt x="1726" y="1"/>
                    <a:pt x="1" y="3776"/>
                    <a:pt x="1" y="3776"/>
                  </a:cubicBezTo>
                  <a:cubicBezTo>
                    <a:pt x="773" y="4636"/>
                    <a:pt x="2001" y="4860"/>
                    <a:pt x="3069" y="4860"/>
                  </a:cubicBezTo>
                  <a:cubicBezTo>
                    <a:pt x="4227" y="4860"/>
                    <a:pt x="5198" y="4596"/>
                    <a:pt x="5198" y="4596"/>
                  </a:cubicBezTo>
                  <a:cubicBezTo>
                    <a:pt x="5198" y="4596"/>
                    <a:pt x="6589" y="8159"/>
                    <a:pt x="7758" y="8159"/>
                  </a:cubicBezTo>
                  <a:cubicBezTo>
                    <a:pt x="7786" y="8159"/>
                    <a:pt x="7814" y="8157"/>
                    <a:pt x="7843" y="8153"/>
                  </a:cubicBezTo>
                  <a:cubicBezTo>
                    <a:pt x="8708" y="8023"/>
                    <a:pt x="8172" y="6583"/>
                    <a:pt x="7791" y="5764"/>
                  </a:cubicBezTo>
                  <a:lnTo>
                    <a:pt x="7791" y="5764"/>
                  </a:lnTo>
                  <a:cubicBezTo>
                    <a:pt x="8170" y="6474"/>
                    <a:pt x="8857" y="7606"/>
                    <a:pt x="9379" y="7606"/>
                  </a:cubicBezTo>
                  <a:cubicBezTo>
                    <a:pt x="9383" y="7606"/>
                    <a:pt x="9388" y="7606"/>
                    <a:pt x="9393" y="7606"/>
                  </a:cubicBezTo>
                  <a:cubicBezTo>
                    <a:pt x="9953" y="7561"/>
                    <a:pt x="9457" y="6263"/>
                    <a:pt x="9157" y="5582"/>
                  </a:cubicBezTo>
                  <a:lnTo>
                    <a:pt x="9157" y="5582"/>
                  </a:lnTo>
                  <a:cubicBezTo>
                    <a:pt x="9418" y="6084"/>
                    <a:pt x="9927" y="6872"/>
                    <a:pt x="10561" y="6872"/>
                  </a:cubicBezTo>
                  <a:cubicBezTo>
                    <a:pt x="10626" y="6872"/>
                    <a:pt x="10693" y="6864"/>
                    <a:pt x="10761" y="6846"/>
                  </a:cubicBezTo>
                  <a:cubicBezTo>
                    <a:pt x="11794" y="6572"/>
                    <a:pt x="10761" y="1040"/>
                    <a:pt x="6444" y="128"/>
                  </a:cubicBezTo>
                  <a:cubicBezTo>
                    <a:pt x="6040" y="41"/>
                    <a:pt x="5655" y="1"/>
                    <a:pt x="5289" y="1"/>
                  </a:cubicBezTo>
                  <a:close/>
                </a:path>
              </a:pathLst>
            </a:custGeom>
            <a:solidFill>
              <a:srgbClr val="FFB89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7" name="Google Shape;4657;p81"/>
            <p:cNvSpPr/>
            <p:nvPr/>
          </p:nvSpPr>
          <p:spPr>
            <a:xfrm>
              <a:off x="6970023" y="3038612"/>
              <a:ext cx="58668" cy="67992"/>
            </a:xfrm>
            <a:custGeom>
              <a:avLst/>
              <a:gdLst/>
              <a:ahLst/>
              <a:cxnLst/>
              <a:rect l="l" t="t" r="r" b="b"/>
              <a:pathLst>
                <a:path w="3253" h="3770" extrusionOk="0">
                  <a:moveTo>
                    <a:pt x="2037" y="0"/>
                  </a:moveTo>
                  <a:cubicBezTo>
                    <a:pt x="2280" y="669"/>
                    <a:pt x="2553" y="1338"/>
                    <a:pt x="2736" y="2006"/>
                  </a:cubicBezTo>
                  <a:cubicBezTo>
                    <a:pt x="2827" y="2341"/>
                    <a:pt x="2918" y="2706"/>
                    <a:pt x="2888" y="3010"/>
                  </a:cubicBezTo>
                  <a:cubicBezTo>
                    <a:pt x="2865" y="3256"/>
                    <a:pt x="2777" y="3403"/>
                    <a:pt x="2635" y="3403"/>
                  </a:cubicBezTo>
                  <a:cubicBezTo>
                    <a:pt x="2584" y="3403"/>
                    <a:pt x="2526" y="3384"/>
                    <a:pt x="2462" y="3344"/>
                  </a:cubicBezTo>
                  <a:cubicBezTo>
                    <a:pt x="2189" y="3222"/>
                    <a:pt x="1946" y="2949"/>
                    <a:pt x="1733" y="2675"/>
                  </a:cubicBezTo>
                  <a:cubicBezTo>
                    <a:pt x="1520" y="2402"/>
                    <a:pt x="1307" y="2128"/>
                    <a:pt x="1125" y="1824"/>
                  </a:cubicBezTo>
                  <a:cubicBezTo>
                    <a:pt x="730" y="1247"/>
                    <a:pt x="365" y="639"/>
                    <a:pt x="0" y="0"/>
                  </a:cubicBezTo>
                  <a:lnTo>
                    <a:pt x="0" y="0"/>
                  </a:lnTo>
                  <a:cubicBezTo>
                    <a:pt x="213" y="699"/>
                    <a:pt x="517" y="1338"/>
                    <a:pt x="851" y="1976"/>
                  </a:cubicBezTo>
                  <a:cubicBezTo>
                    <a:pt x="1034" y="2280"/>
                    <a:pt x="1246" y="2584"/>
                    <a:pt x="1459" y="2888"/>
                  </a:cubicBezTo>
                  <a:cubicBezTo>
                    <a:pt x="1672" y="3162"/>
                    <a:pt x="1915" y="3465"/>
                    <a:pt x="2280" y="3678"/>
                  </a:cubicBezTo>
                  <a:cubicBezTo>
                    <a:pt x="2371" y="3739"/>
                    <a:pt x="2493" y="3769"/>
                    <a:pt x="2614" y="3769"/>
                  </a:cubicBezTo>
                  <a:cubicBezTo>
                    <a:pt x="2766" y="3769"/>
                    <a:pt x="2888" y="3709"/>
                    <a:pt x="2979" y="3648"/>
                  </a:cubicBezTo>
                  <a:cubicBezTo>
                    <a:pt x="3192" y="3465"/>
                    <a:pt x="3253" y="3222"/>
                    <a:pt x="3253" y="3010"/>
                  </a:cubicBezTo>
                  <a:cubicBezTo>
                    <a:pt x="3253" y="2614"/>
                    <a:pt x="3161" y="2250"/>
                    <a:pt x="3009" y="1915"/>
                  </a:cubicBezTo>
                  <a:cubicBezTo>
                    <a:pt x="2766" y="1247"/>
                    <a:pt x="2432" y="608"/>
                    <a:pt x="2037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8" name="Google Shape;4658;p81"/>
            <p:cNvSpPr/>
            <p:nvPr/>
          </p:nvSpPr>
          <p:spPr>
            <a:xfrm>
              <a:off x="7023190" y="3029288"/>
              <a:ext cx="30173" cy="66351"/>
            </a:xfrm>
            <a:custGeom>
              <a:avLst/>
              <a:gdLst/>
              <a:ahLst/>
              <a:cxnLst/>
              <a:rect l="l" t="t" r="r" b="b"/>
              <a:pathLst>
                <a:path w="1673" h="3679" extrusionOk="0">
                  <a:moveTo>
                    <a:pt x="244" y="1"/>
                  </a:moveTo>
                  <a:cubicBezTo>
                    <a:pt x="426" y="122"/>
                    <a:pt x="487" y="365"/>
                    <a:pt x="578" y="578"/>
                  </a:cubicBezTo>
                  <a:cubicBezTo>
                    <a:pt x="669" y="821"/>
                    <a:pt x="760" y="1034"/>
                    <a:pt x="821" y="1247"/>
                  </a:cubicBezTo>
                  <a:cubicBezTo>
                    <a:pt x="973" y="1703"/>
                    <a:pt x="1125" y="2159"/>
                    <a:pt x="1216" y="2615"/>
                  </a:cubicBezTo>
                  <a:cubicBezTo>
                    <a:pt x="1277" y="2827"/>
                    <a:pt x="1308" y="3071"/>
                    <a:pt x="1308" y="3253"/>
                  </a:cubicBezTo>
                  <a:cubicBezTo>
                    <a:pt x="1277" y="3283"/>
                    <a:pt x="1277" y="3344"/>
                    <a:pt x="1277" y="3344"/>
                  </a:cubicBezTo>
                  <a:lnTo>
                    <a:pt x="1247" y="3344"/>
                  </a:lnTo>
                  <a:cubicBezTo>
                    <a:pt x="1231" y="3352"/>
                    <a:pt x="1212" y="3356"/>
                    <a:pt x="1192" y="3356"/>
                  </a:cubicBezTo>
                  <a:cubicBezTo>
                    <a:pt x="1137" y="3356"/>
                    <a:pt x="1070" y="3328"/>
                    <a:pt x="1004" y="3283"/>
                  </a:cubicBezTo>
                  <a:cubicBezTo>
                    <a:pt x="639" y="3040"/>
                    <a:pt x="305" y="2675"/>
                    <a:pt x="1" y="2311"/>
                  </a:cubicBezTo>
                  <a:lnTo>
                    <a:pt x="1" y="2311"/>
                  </a:lnTo>
                  <a:cubicBezTo>
                    <a:pt x="213" y="2767"/>
                    <a:pt x="426" y="3192"/>
                    <a:pt x="852" y="3496"/>
                  </a:cubicBezTo>
                  <a:cubicBezTo>
                    <a:pt x="943" y="3587"/>
                    <a:pt x="1064" y="3679"/>
                    <a:pt x="1277" y="3679"/>
                  </a:cubicBezTo>
                  <a:cubicBezTo>
                    <a:pt x="1338" y="3648"/>
                    <a:pt x="1460" y="3648"/>
                    <a:pt x="1551" y="3527"/>
                  </a:cubicBezTo>
                  <a:cubicBezTo>
                    <a:pt x="1612" y="3435"/>
                    <a:pt x="1642" y="3375"/>
                    <a:pt x="1642" y="3283"/>
                  </a:cubicBezTo>
                  <a:cubicBezTo>
                    <a:pt x="1672" y="3010"/>
                    <a:pt x="1642" y="2767"/>
                    <a:pt x="1581" y="2523"/>
                  </a:cubicBezTo>
                  <a:cubicBezTo>
                    <a:pt x="1490" y="2037"/>
                    <a:pt x="1308" y="1581"/>
                    <a:pt x="1095" y="1125"/>
                  </a:cubicBezTo>
                  <a:cubicBezTo>
                    <a:pt x="1004" y="913"/>
                    <a:pt x="882" y="700"/>
                    <a:pt x="760" y="487"/>
                  </a:cubicBezTo>
                  <a:cubicBezTo>
                    <a:pt x="669" y="396"/>
                    <a:pt x="609" y="305"/>
                    <a:pt x="517" y="213"/>
                  </a:cubicBezTo>
                  <a:cubicBezTo>
                    <a:pt x="457" y="122"/>
                    <a:pt x="365" y="1"/>
                    <a:pt x="24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9" name="Google Shape;4659;p81"/>
            <p:cNvSpPr/>
            <p:nvPr/>
          </p:nvSpPr>
          <p:spPr>
            <a:xfrm>
              <a:off x="7050045" y="3009017"/>
              <a:ext cx="29632" cy="73402"/>
            </a:xfrm>
            <a:custGeom>
              <a:avLst/>
              <a:gdLst/>
              <a:ahLst/>
              <a:cxnLst/>
              <a:rect l="l" t="t" r="r" b="b"/>
              <a:pathLst>
                <a:path w="1643" h="4070" extrusionOk="0">
                  <a:moveTo>
                    <a:pt x="579" y="0"/>
                  </a:moveTo>
                  <a:lnTo>
                    <a:pt x="579" y="0"/>
                  </a:lnTo>
                  <a:cubicBezTo>
                    <a:pt x="1034" y="821"/>
                    <a:pt x="1247" y="1672"/>
                    <a:pt x="1278" y="2553"/>
                  </a:cubicBezTo>
                  <a:cubicBezTo>
                    <a:pt x="1278" y="2766"/>
                    <a:pt x="1278" y="3009"/>
                    <a:pt x="1247" y="3222"/>
                  </a:cubicBezTo>
                  <a:cubicBezTo>
                    <a:pt x="1217" y="3404"/>
                    <a:pt x="1156" y="3647"/>
                    <a:pt x="1065" y="3739"/>
                  </a:cubicBezTo>
                  <a:cubicBezTo>
                    <a:pt x="1039" y="3777"/>
                    <a:pt x="982" y="3794"/>
                    <a:pt x="910" y="3794"/>
                  </a:cubicBezTo>
                  <a:cubicBezTo>
                    <a:pt x="811" y="3794"/>
                    <a:pt x="684" y="3761"/>
                    <a:pt x="579" y="3708"/>
                  </a:cubicBezTo>
                  <a:cubicBezTo>
                    <a:pt x="366" y="3617"/>
                    <a:pt x="183" y="3496"/>
                    <a:pt x="1" y="3374"/>
                  </a:cubicBezTo>
                  <a:lnTo>
                    <a:pt x="1" y="3374"/>
                  </a:lnTo>
                  <a:cubicBezTo>
                    <a:pt x="123" y="3556"/>
                    <a:pt x="305" y="3739"/>
                    <a:pt x="487" y="3860"/>
                  </a:cubicBezTo>
                  <a:cubicBezTo>
                    <a:pt x="579" y="3951"/>
                    <a:pt x="700" y="4012"/>
                    <a:pt x="822" y="4043"/>
                  </a:cubicBezTo>
                  <a:cubicBezTo>
                    <a:pt x="876" y="4056"/>
                    <a:pt x="936" y="4070"/>
                    <a:pt x="1003" y="4070"/>
                  </a:cubicBezTo>
                  <a:cubicBezTo>
                    <a:pt x="1085" y="4070"/>
                    <a:pt x="1177" y="4049"/>
                    <a:pt x="1278" y="3982"/>
                  </a:cubicBezTo>
                  <a:cubicBezTo>
                    <a:pt x="1399" y="3860"/>
                    <a:pt x="1430" y="3739"/>
                    <a:pt x="1490" y="3617"/>
                  </a:cubicBezTo>
                  <a:cubicBezTo>
                    <a:pt x="1521" y="3496"/>
                    <a:pt x="1582" y="3374"/>
                    <a:pt x="1582" y="3252"/>
                  </a:cubicBezTo>
                  <a:cubicBezTo>
                    <a:pt x="1642" y="3009"/>
                    <a:pt x="1642" y="2796"/>
                    <a:pt x="1642" y="2553"/>
                  </a:cubicBezTo>
                  <a:cubicBezTo>
                    <a:pt x="1612" y="2067"/>
                    <a:pt x="1521" y="1611"/>
                    <a:pt x="1369" y="1155"/>
                  </a:cubicBezTo>
                  <a:cubicBezTo>
                    <a:pt x="1186" y="730"/>
                    <a:pt x="913" y="304"/>
                    <a:pt x="579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0" name="Google Shape;4660;p81"/>
            <p:cNvSpPr/>
            <p:nvPr/>
          </p:nvSpPr>
          <p:spPr>
            <a:xfrm>
              <a:off x="7349371" y="2964470"/>
              <a:ext cx="183849" cy="148338"/>
            </a:xfrm>
            <a:custGeom>
              <a:avLst/>
              <a:gdLst/>
              <a:ahLst/>
              <a:cxnLst/>
              <a:rect l="l" t="t" r="r" b="b"/>
              <a:pathLst>
                <a:path w="10194" h="8225" extrusionOk="0">
                  <a:moveTo>
                    <a:pt x="6906" y="1"/>
                  </a:moveTo>
                  <a:cubicBezTo>
                    <a:pt x="6797" y="1"/>
                    <a:pt x="6683" y="3"/>
                    <a:pt x="6566" y="8"/>
                  </a:cubicBezTo>
                  <a:cubicBezTo>
                    <a:pt x="2918" y="190"/>
                    <a:pt x="0" y="5631"/>
                    <a:pt x="1155" y="6817"/>
                  </a:cubicBezTo>
                  <a:cubicBezTo>
                    <a:pt x="1395" y="7063"/>
                    <a:pt x="1576" y="7160"/>
                    <a:pt x="1711" y="7160"/>
                  </a:cubicBezTo>
                  <a:cubicBezTo>
                    <a:pt x="2074" y="7160"/>
                    <a:pt x="2113" y="6464"/>
                    <a:pt x="2108" y="6084"/>
                  </a:cubicBezTo>
                  <a:lnTo>
                    <a:pt x="2108" y="6084"/>
                  </a:lnTo>
                  <a:cubicBezTo>
                    <a:pt x="2142" y="6566"/>
                    <a:pt x="2289" y="7631"/>
                    <a:pt x="2918" y="7911"/>
                  </a:cubicBezTo>
                  <a:cubicBezTo>
                    <a:pt x="2978" y="7937"/>
                    <a:pt x="3034" y="7949"/>
                    <a:pt x="3086" y="7949"/>
                  </a:cubicBezTo>
                  <a:cubicBezTo>
                    <a:pt x="3769" y="7949"/>
                    <a:pt x="3769" y="5874"/>
                    <a:pt x="3769" y="5874"/>
                  </a:cubicBezTo>
                  <a:cubicBezTo>
                    <a:pt x="3769" y="5874"/>
                    <a:pt x="3982" y="8002"/>
                    <a:pt x="4833" y="8215"/>
                  </a:cubicBezTo>
                  <a:cubicBezTo>
                    <a:pt x="4861" y="8222"/>
                    <a:pt x="4888" y="8225"/>
                    <a:pt x="4914" y="8225"/>
                  </a:cubicBezTo>
                  <a:cubicBezTo>
                    <a:pt x="5695" y="8225"/>
                    <a:pt x="5410" y="5206"/>
                    <a:pt x="5410" y="5206"/>
                  </a:cubicBezTo>
                  <a:cubicBezTo>
                    <a:pt x="5410" y="5206"/>
                    <a:pt x="9757" y="3868"/>
                    <a:pt x="9909" y="2136"/>
                  </a:cubicBezTo>
                  <a:cubicBezTo>
                    <a:pt x="9909" y="2136"/>
                    <a:pt x="10194" y="1"/>
                    <a:pt x="6906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1" name="Google Shape;4661;p81"/>
            <p:cNvSpPr/>
            <p:nvPr/>
          </p:nvSpPr>
          <p:spPr>
            <a:xfrm>
              <a:off x="7387191" y="3040794"/>
              <a:ext cx="80057" cy="75152"/>
            </a:xfrm>
            <a:custGeom>
              <a:avLst/>
              <a:gdLst/>
              <a:ahLst/>
              <a:cxnLst/>
              <a:rect l="l" t="t" r="r" b="b"/>
              <a:pathLst>
                <a:path w="4439" h="4167" extrusionOk="0">
                  <a:moveTo>
                    <a:pt x="1551" y="1"/>
                  </a:moveTo>
                  <a:lnTo>
                    <a:pt x="1490" y="1612"/>
                  </a:lnTo>
                  <a:cubicBezTo>
                    <a:pt x="1459" y="2098"/>
                    <a:pt x="1399" y="2615"/>
                    <a:pt x="1247" y="3041"/>
                  </a:cubicBezTo>
                  <a:cubicBezTo>
                    <a:pt x="1186" y="3253"/>
                    <a:pt x="1064" y="3466"/>
                    <a:pt x="912" y="3527"/>
                  </a:cubicBezTo>
                  <a:cubicBezTo>
                    <a:pt x="851" y="3527"/>
                    <a:pt x="791" y="3527"/>
                    <a:pt x="699" y="3466"/>
                  </a:cubicBezTo>
                  <a:cubicBezTo>
                    <a:pt x="639" y="3405"/>
                    <a:pt x="578" y="3314"/>
                    <a:pt x="517" y="3223"/>
                  </a:cubicBezTo>
                  <a:cubicBezTo>
                    <a:pt x="304" y="2797"/>
                    <a:pt x="244" y="2311"/>
                    <a:pt x="183" y="1825"/>
                  </a:cubicBezTo>
                  <a:cubicBezTo>
                    <a:pt x="122" y="1308"/>
                    <a:pt x="122" y="822"/>
                    <a:pt x="244" y="335"/>
                  </a:cubicBezTo>
                  <a:lnTo>
                    <a:pt x="244" y="335"/>
                  </a:lnTo>
                  <a:cubicBezTo>
                    <a:pt x="122" y="548"/>
                    <a:pt x="92" y="822"/>
                    <a:pt x="61" y="1065"/>
                  </a:cubicBezTo>
                  <a:cubicBezTo>
                    <a:pt x="31" y="1308"/>
                    <a:pt x="0" y="1582"/>
                    <a:pt x="0" y="1825"/>
                  </a:cubicBezTo>
                  <a:cubicBezTo>
                    <a:pt x="0" y="2341"/>
                    <a:pt x="61" y="2858"/>
                    <a:pt x="274" y="3344"/>
                  </a:cubicBezTo>
                  <a:cubicBezTo>
                    <a:pt x="335" y="3466"/>
                    <a:pt x="395" y="3588"/>
                    <a:pt x="517" y="3709"/>
                  </a:cubicBezTo>
                  <a:cubicBezTo>
                    <a:pt x="617" y="3784"/>
                    <a:pt x="758" y="3839"/>
                    <a:pt x="907" y="3839"/>
                  </a:cubicBezTo>
                  <a:cubicBezTo>
                    <a:pt x="939" y="3839"/>
                    <a:pt x="971" y="3836"/>
                    <a:pt x="1003" y="3831"/>
                  </a:cubicBezTo>
                  <a:cubicBezTo>
                    <a:pt x="1186" y="3770"/>
                    <a:pt x="1307" y="3648"/>
                    <a:pt x="1399" y="3527"/>
                  </a:cubicBezTo>
                  <a:cubicBezTo>
                    <a:pt x="1459" y="3405"/>
                    <a:pt x="1520" y="3284"/>
                    <a:pt x="1581" y="3162"/>
                  </a:cubicBezTo>
                  <a:cubicBezTo>
                    <a:pt x="1635" y="3017"/>
                    <a:pt x="1679" y="2869"/>
                    <a:pt x="1714" y="2719"/>
                  </a:cubicBezTo>
                  <a:lnTo>
                    <a:pt x="1714" y="2719"/>
                  </a:lnTo>
                  <a:cubicBezTo>
                    <a:pt x="1756" y="2856"/>
                    <a:pt x="1803" y="2994"/>
                    <a:pt x="1854" y="3132"/>
                  </a:cubicBezTo>
                  <a:cubicBezTo>
                    <a:pt x="1946" y="3375"/>
                    <a:pt x="2037" y="3618"/>
                    <a:pt x="2189" y="3831"/>
                  </a:cubicBezTo>
                  <a:cubicBezTo>
                    <a:pt x="2250" y="3952"/>
                    <a:pt x="2341" y="4074"/>
                    <a:pt x="2523" y="4135"/>
                  </a:cubicBezTo>
                  <a:cubicBezTo>
                    <a:pt x="2575" y="4157"/>
                    <a:pt x="2627" y="4167"/>
                    <a:pt x="2677" y="4167"/>
                  </a:cubicBezTo>
                  <a:cubicBezTo>
                    <a:pt x="2833" y="4167"/>
                    <a:pt x="2971" y="4075"/>
                    <a:pt x="3040" y="3983"/>
                  </a:cubicBezTo>
                  <a:cubicBezTo>
                    <a:pt x="3253" y="3740"/>
                    <a:pt x="3283" y="3466"/>
                    <a:pt x="3313" y="3223"/>
                  </a:cubicBezTo>
                  <a:cubicBezTo>
                    <a:pt x="3374" y="2980"/>
                    <a:pt x="3374" y="2706"/>
                    <a:pt x="3405" y="2463"/>
                  </a:cubicBezTo>
                  <a:cubicBezTo>
                    <a:pt x="3405" y="1992"/>
                    <a:pt x="3405" y="1493"/>
                    <a:pt x="3377" y="1021"/>
                  </a:cubicBezTo>
                  <a:lnTo>
                    <a:pt x="3377" y="1021"/>
                  </a:lnTo>
                  <a:cubicBezTo>
                    <a:pt x="3731" y="873"/>
                    <a:pt x="4084" y="725"/>
                    <a:pt x="4438" y="548"/>
                  </a:cubicBezTo>
                  <a:lnTo>
                    <a:pt x="4438" y="548"/>
                  </a:lnTo>
                  <a:cubicBezTo>
                    <a:pt x="4043" y="670"/>
                    <a:pt x="3678" y="791"/>
                    <a:pt x="3283" y="913"/>
                  </a:cubicBezTo>
                  <a:lnTo>
                    <a:pt x="3253" y="913"/>
                  </a:lnTo>
                  <a:lnTo>
                    <a:pt x="3253" y="974"/>
                  </a:lnTo>
                  <a:cubicBezTo>
                    <a:pt x="3222" y="1460"/>
                    <a:pt x="3192" y="1946"/>
                    <a:pt x="3161" y="2433"/>
                  </a:cubicBezTo>
                  <a:cubicBezTo>
                    <a:pt x="3131" y="2676"/>
                    <a:pt x="3101" y="2919"/>
                    <a:pt x="3040" y="3162"/>
                  </a:cubicBezTo>
                  <a:cubicBezTo>
                    <a:pt x="2979" y="3375"/>
                    <a:pt x="2918" y="3618"/>
                    <a:pt x="2797" y="3770"/>
                  </a:cubicBezTo>
                  <a:cubicBezTo>
                    <a:pt x="2761" y="3806"/>
                    <a:pt x="2736" y="3820"/>
                    <a:pt x="2715" y="3820"/>
                  </a:cubicBezTo>
                  <a:cubicBezTo>
                    <a:pt x="2700" y="3820"/>
                    <a:pt x="2688" y="3813"/>
                    <a:pt x="2675" y="3800"/>
                  </a:cubicBezTo>
                  <a:cubicBezTo>
                    <a:pt x="2614" y="3800"/>
                    <a:pt x="2554" y="3709"/>
                    <a:pt x="2493" y="3618"/>
                  </a:cubicBezTo>
                  <a:cubicBezTo>
                    <a:pt x="2371" y="3436"/>
                    <a:pt x="2280" y="3223"/>
                    <a:pt x="2189" y="3010"/>
                  </a:cubicBezTo>
                  <a:cubicBezTo>
                    <a:pt x="2037" y="2554"/>
                    <a:pt x="1946" y="2068"/>
                    <a:pt x="1854" y="1582"/>
                  </a:cubicBezTo>
                  <a:lnTo>
                    <a:pt x="1551" y="1"/>
                  </a:lnTo>
                  <a:close/>
                </a:path>
              </a:pathLst>
            </a:custGeom>
            <a:solidFill>
              <a:srgbClr val="FF979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2" name="Google Shape;4662;p81"/>
            <p:cNvSpPr/>
            <p:nvPr/>
          </p:nvSpPr>
          <p:spPr>
            <a:xfrm>
              <a:off x="7363619" y="3035330"/>
              <a:ext cx="25772" cy="60309"/>
            </a:xfrm>
            <a:custGeom>
              <a:avLst/>
              <a:gdLst/>
              <a:ahLst/>
              <a:cxnLst/>
              <a:rect l="l" t="t" r="r" b="b"/>
              <a:pathLst>
                <a:path w="1429" h="3344" extrusionOk="0">
                  <a:moveTo>
                    <a:pt x="730" y="0"/>
                  </a:moveTo>
                  <a:cubicBezTo>
                    <a:pt x="456" y="274"/>
                    <a:pt x="274" y="638"/>
                    <a:pt x="152" y="1003"/>
                  </a:cubicBezTo>
                  <a:cubicBezTo>
                    <a:pt x="31" y="1398"/>
                    <a:pt x="0" y="1793"/>
                    <a:pt x="31" y="2219"/>
                  </a:cubicBezTo>
                  <a:cubicBezTo>
                    <a:pt x="61" y="2401"/>
                    <a:pt x="92" y="2614"/>
                    <a:pt x="183" y="2827"/>
                  </a:cubicBezTo>
                  <a:cubicBezTo>
                    <a:pt x="274" y="3009"/>
                    <a:pt x="395" y="3222"/>
                    <a:pt x="669" y="3313"/>
                  </a:cubicBezTo>
                  <a:cubicBezTo>
                    <a:pt x="718" y="3334"/>
                    <a:pt x="771" y="3344"/>
                    <a:pt x="826" y="3344"/>
                  </a:cubicBezTo>
                  <a:cubicBezTo>
                    <a:pt x="1012" y="3344"/>
                    <a:pt x="1214" y="3234"/>
                    <a:pt x="1307" y="3070"/>
                  </a:cubicBezTo>
                  <a:cubicBezTo>
                    <a:pt x="1399" y="2857"/>
                    <a:pt x="1429" y="2675"/>
                    <a:pt x="1399" y="2462"/>
                  </a:cubicBezTo>
                  <a:lnTo>
                    <a:pt x="1399" y="2462"/>
                  </a:lnTo>
                  <a:cubicBezTo>
                    <a:pt x="1338" y="2644"/>
                    <a:pt x="1247" y="2827"/>
                    <a:pt x="1155" y="2948"/>
                  </a:cubicBezTo>
                  <a:cubicBezTo>
                    <a:pt x="1074" y="3029"/>
                    <a:pt x="980" y="3070"/>
                    <a:pt x="890" y="3070"/>
                  </a:cubicBezTo>
                  <a:cubicBezTo>
                    <a:pt x="845" y="3070"/>
                    <a:pt x="801" y="3060"/>
                    <a:pt x="760" y="3040"/>
                  </a:cubicBezTo>
                  <a:cubicBezTo>
                    <a:pt x="639" y="2979"/>
                    <a:pt x="578" y="2857"/>
                    <a:pt x="517" y="2675"/>
                  </a:cubicBezTo>
                  <a:cubicBezTo>
                    <a:pt x="456" y="2523"/>
                    <a:pt x="426" y="2340"/>
                    <a:pt x="395" y="2188"/>
                  </a:cubicBezTo>
                  <a:cubicBezTo>
                    <a:pt x="365" y="1824"/>
                    <a:pt x="395" y="1459"/>
                    <a:pt x="456" y="1094"/>
                  </a:cubicBezTo>
                  <a:cubicBezTo>
                    <a:pt x="487" y="730"/>
                    <a:pt x="608" y="365"/>
                    <a:pt x="730" y="0"/>
                  </a:cubicBezTo>
                  <a:close/>
                </a:path>
              </a:pathLst>
            </a:custGeom>
            <a:solidFill>
              <a:srgbClr val="FF979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3" name="Google Shape;4663;p81"/>
            <p:cNvSpPr/>
            <p:nvPr/>
          </p:nvSpPr>
          <p:spPr>
            <a:xfrm>
              <a:off x="8037894" y="2967428"/>
              <a:ext cx="190269" cy="183218"/>
            </a:xfrm>
            <a:custGeom>
              <a:avLst/>
              <a:gdLst/>
              <a:ahLst/>
              <a:cxnLst/>
              <a:rect l="l" t="t" r="r" b="b"/>
              <a:pathLst>
                <a:path w="10550" h="10159" extrusionOk="0">
                  <a:moveTo>
                    <a:pt x="5608" y="1"/>
                  </a:moveTo>
                  <a:cubicBezTo>
                    <a:pt x="1906" y="1"/>
                    <a:pt x="0" y="4130"/>
                    <a:pt x="0" y="4130"/>
                  </a:cubicBezTo>
                  <a:cubicBezTo>
                    <a:pt x="433" y="4606"/>
                    <a:pt x="904" y="4788"/>
                    <a:pt x="1370" y="4788"/>
                  </a:cubicBezTo>
                  <a:cubicBezTo>
                    <a:pt x="2867" y="4788"/>
                    <a:pt x="4316" y="2915"/>
                    <a:pt x="4316" y="2914"/>
                  </a:cubicBezTo>
                  <a:lnTo>
                    <a:pt x="4316" y="2914"/>
                  </a:lnTo>
                  <a:cubicBezTo>
                    <a:pt x="4316" y="2915"/>
                    <a:pt x="1581" y="9540"/>
                    <a:pt x="3648" y="10087"/>
                  </a:cubicBezTo>
                  <a:cubicBezTo>
                    <a:pt x="3840" y="10135"/>
                    <a:pt x="4030" y="10158"/>
                    <a:pt x="4217" y="10158"/>
                  </a:cubicBezTo>
                  <a:cubicBezTo>
                    <a:pt x="7938" y="10158"/>
                    <a:pt x="10549" y="1104"/>
                    <a:pt x="6961" y="178"/>
                  </a:cubicBezTo>
                  <a:cubicBezTo>
                    <a:pt x="6486" y="56"/>
                    <a:pt x="6035" y="1"/>
                    <a:pt x="5608" y="1"/>
                  </a:cubicBezTo>
                  <a:close/>
                </a:path>
              </a:pathLst>
            </a:custGeom>
            <a:solidFill>
              <a:srgbClr val="E88B7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4" name="Google Shape;4664;p81"/>
            <p:cNvSpPr/>
            <p:nvPr/>
          </p:nvSpPr>
          <p:spPr>
            <a:xfrm>
              <a:off x="8087219" y="3085756"/>
              <a:ext cx="45520" cy="60670"/>
            </a:xfrm>
            <a:custGeom>
              <a:avLst/>
              <a:gdLst/>
              <a:ahLst/>
              <a:cxnLst/>
              <a:rect l="l" t="t" r="r" b="b"/>
              <a:pathLst>
                <a:path w="2524" h="3364" extrusionOk="0">
                  <a:moveTo>
                    <a:pt x="426" y="0"/>
                  </a:moveTo>
                  <a:cubicBezTo>
                    <a:pt x="244" y="578"/>
                    <a:pt x="122" y="1155"/>
                    <a:pt x="31" y="1763"/>
                  </a:cubicBezTo>
                  <a:cubicBezTo>
                    <a:pt x="1" y="2067"/>
                    <a:pt x="1" y="2371"/>
                    <a:pt x="31" y="2706"/>
                  </a:cubicBezTo>
                  <a:cubicBezTo>
                    <a:pt x="61" y="2858"/>
                    <a:pt x="92" y="3010"/>
                    <a:pt x="183" y="3192"/>
                  </a:cubicBezTo>
                  <a:cubicBezTo>
                    <a:pt x="244" y="3253"/>
                    <a:pt x="244" y="3283"/>
                    <a:pt x="335" y="3314"/>
                  </a:cubicBezTo>
                  <a:cubicBezTo>
                    <a:pt x="371" y="3349"/>
                    <a:pt x="427" y="3364"/>
                    <a:pt x="480" y="3364"/>
                  </a:cubicBezTo>
                  <a:cubicBezTo>
                    <a:pt x="517" y="3364"/>
                    <a:pt x="553" y="3357"/>
                    <a:pt x="578" y="3344"/>
                  </a:cubicBezTo>
                  <a:cubicBezTo>
                    <a:pt x="700" y="3314"/>
                    <a:pt x="761" y="3253"/>
                    <a:pt x="852" y="3192"/>
                  </a:cubicBezTo>
                  <a:cubicBezTo>
                    <a:pt x="1308" y="2736"/>
                    <a:pt x="1581" y="2189"/>
                    <a:pt x="1855" y="1672"/>
                  </a:cubicBezTo>
                  <a:cubicBezTo>
                    <a:pt x="2128" y="1125"/>
                    <a:pt x="2341" y="578"/>
                    <a:pt x="2524" y="0"/>
                  </a:cubicBezTo>
                  <a:lnTo>
                    <a:pt x="2524" y="0"/>
                  </a:lnTo>
                  <a:cubicBezTo>
                    <a:pt x="2220" y="517"/>
                    <a:pt x="1885" y="1003"/>
                    <a:pt x="1581" y="1520"/>
                  </a:cubicBezTo>
                  <a:cubicBezTo>
                    <a:pt x="1429" y="1763"/>
                    <a:pt x="1277" y="2037"/>
                    <a:pt x="1125" y="2250"/>
                  </a:cubicBezTo>
                  <a:cubicBezTo>
                    <a:pt x="943" y="2493"/>
                    <a:pt x="791" y="2736"/>
                    <a:pt x="609" y="2918"/>
                  </a:cubicBezTo>
                  <a:cubicBezTo>
                    <a:pt x="548" y="2949"/>
                    <a:pt x="487" y="2979"/>
                    <a:pt x="487" y="2979"/>
                  </a:cubicBezTo>
                  <a:cubicBezTo>
                    <a:pt x="457" y="2918"/>
                    <a:pt x="396" y="2766"/>
                    <a:pt x="396" y="2645"/>
                  </a:cubicBezTo>
                  <a:cubicBezTo>
                    <a:pt x="335" y="2371"/>
                    <a:pt x="335" y="2067"/>
                    <a:pt x="335" y="1794"/>
                  </a:cubicBezTo>
                  <a:cubicBezTo>
                    <a:pt x="365" y="1186"/>
                    <a:pt x="396" y="608"/>
                    <a:pt x="426" y="0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5" name="Google Shape;4665;p81"/>
            <p:cNvSpPr/>
            <p:nvPr/>
          </p:nvSpPr>
          <p:spPr>
            <a:xfrm>
              <a:off x="8100385" y="3096162"/>
              <a:ext cx="58668" cy="56846"/>
            </a:xfrm>
            <a:custGeom>
              <a:avLst/>
              <a:gdLst/>
              <a:ahLst/>
              <a:cxnLst/>
              <a:rect l="l" t="t" r="r" b="b"/>
              <a:pathLst>
                <a:path w="3253" h="3152" extrusionOk="0">
                  <a:moveTo>
                    <a:pt x="3253" y="1"/>
                  </a:moveTo>
                  <a:cubicBezTo>
                    <a:pt x="3070" y="366"/>
                    <a:pt x="2827" y="700"/>
                    <a:pt x="2584" y="1034"/>
                  </a:cubicBezTo>
                  <a:cubicBezTo>
                    <a:pt x="2341" y="1338"/>
                    <a:pt x="2097" y="1673"/>
                    <a:pt x="1824" y="1977"/>
                  </a:cubicBezTo>
                  <a:cubicBezTo>
                    <a:pt x="1550" y="2281"/>
                    <a:pt x="1277" y="2615"/>
                    <a:pt x="1003" y="2828"/>
                  </a:cubicBezTo>
                  <a:cubicBezTo>
                    <a:pt x="903" y="2895"/>
                    <a:pt x="774" y="2929"/>
                    <a:pt x="639" y="2929"/>
                  </a:cubicBezTo>
                  <a:cubicBezTo>
                    <a:pt x="406" y="2929"/>
                    <a:pt x="154" y="2827"/>
                    <a:pt x="0" y="2615"/>
                  </a:cubicBezTo>
                  <a:lnTo>
                    <a:pt x="0" y="2615"/>
                  </a:lnTo>
                  <a:cubicBezTo>
                    <a:pt x="61" y="2797"/>
                    <a:pt x="213" y="3010"/>
                    <a:pt x="426" y="3071"/>
                  </a:cubicBezTo>
                  <a:cubicBezTo>
                    <a:pt x="540" y="3120"/>
                    <a:pt x="662" y="3151"/>
                    <a:pt x="789" y="3151"/>
                  </a:cubicBezTo>
                  <a:cubicBezTo>
                    <a:pt x="899" y="3151"/>
                    <a:pt x="1012" y="3127"/>
                    <a:pt x="1125" y="3071"/>
                  </a:cubicBezTo>
                  <a:cubicBezTo>
                    <a:pt x="1550" y="2858"/>
                    <a:pt x="1824" y="2554"/>
                    <a:pt x="2097" y="2220"/>
                  </a:cubicBezTo>
                  <a:cubicBezTo>
                    <a:pt x="2371" y="1885"/>
                    <a:pt x="2614" y="1551"/>
                    <a:pt x="2827" y="1186"/>
                  </a:cubicBezTo>
                  <a:cubicBezTo>
                    <a:pt x="3040" y="822"/>
                    <a:pt x="3222" y="426"/>
                    <a:pt x="3253" y="1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6" name="Google Shape;4666;p81"/>
            <p:cNvSpPr/>
            <p:nvPr/>
          </p:nvSpPr>
          <p:spPr>
            <a:xfrm>
              <a:off x="8033493" y="3004075"/>
              <a:ext cx="63068" cy="52843"/>
            </a:xfrm>
            <a:custGeom>
              <a:avLst/>
              <a:gdLst/>
              <a:ahLst/>
              <a:cxnLst/>
              <a:rect l="l" t="t" r="r" b="b"/>
              <a:pathLst>
                <a:path w="3497" h="2930" extrusionOk="0">
                  <a:moveTo>
                    <a:pt x="1825" y="0"/>
                  </a:moveTo>
                  <a:lnTo>
                    <a:pt x="1825" y="0"/>
                  </a:lnTo>
                  <a:cubicBezTo>
                    <a:pt x="1369" y="304"/>
                    <a:pt x="943" y="639"/>
                    <a:pt x="578" y="1064"/>
                  </a:cubicBezTo>
                  <a:cubicBezTo>
                    <a:pt x="396" y="1277"/>
                    <a:pt x="214" y="1490"/>
                    <a:pt x="92" y="1794"/>
                  </a:cubicBezTo>
                  <a:cubicBezTo>
                    <a:pt x="62" y="1946"/>
                    <a:pt x="1" y="2128"/>
                    <a:pt x="92" y="2311"/>
                  </a:cubicBezTo>
                  <a:cubicBezTo>
                    <a:pt x="153" y="2493"/>
                    <a:pt x="305" y="2614"/>
                    <a:pt x="426" y="2706"/>
                  </a:cubicBezTo>
                  <a:cubicBezTo>
                    <a:pt x="707" y="2868"/>
                    <a:pt x="994" y="2930"/>
                    <a:pt x="1279" y="2930"/>
                  </a:cubicBezTo>
                  <a:cubicBezTo>
                    <a:pt x="1580" y="2930"/>
                    <a:pt x="1877" y="2860"/>
                    <a:pt x="2159" y="2766"/>
                  </a:cubicBezTo>
                  <a:cubicBezTo>
                    <a:pt x="2676" y="2584"/>
                    <a:pt x="3162" y="2250"/>
                    <a:pt x="3496" y="1824"/>
                  </a:cubicBezTo>
                  <a:lnTo>
                    <a:pt x="3496" y="1824"/>
                  </a:lnTo>
                  <a:cubicBezTo>
                    <a:pt x="3040" y="2128"/>
                    <a:pt x="2554" y="2371"/>
                    <a:pt x="2068" y="2493"/>
                  </a:cubicBezTo>
                  <a:cubicBezTo>
                    <a:pt x="1866" y="2543"/>
                    <a:pt x="1649" y="2573"/>
                    <a:pt x="1438" y="2573"/>
                  </a:cubicBezTo>
                  <a:cubicBezTo>
                    <a:pt x="1140" y="2573"/>
                    <a:pt x="853" y="2514"/>
                    <a:pt x="639" y="2371"/>
                  </a:cubicBezTo>
                  <a:cubicBezTo>
                    <a:pt x="548" y="2341"/>
                    <a:pt x="457" y="2250"/>
                    <a:pt x="426" y="2159"/>
                  </a:cubicBezTo>
                  <a:cubicBezTo>
                    <a:pt x="396" y="2128"/>
                    <a:pt x="426" y="2007"/>
                    <a:pt x="457" y="1915"/>
                  </a:cubicBezTo>
                  <a:cubicBezTo>
                    <a:pt x="518" y="1672"/>
                    <a:pt x="670" y="1459"/>
                    <a:pt x="822" y="1247"/>
                  </a:cubicBezTo>
                  <a:cubicBezTo>
                    <a:pt x="1126" y="821"/>
                    <a:pt x="1460" y="396"/>
                    <a:pt x="1825" y="0"/>
                  </a:cubicBezTo>
                  <a:close/>
                </a:path>
              </a:pathLst>
            </a:custGeom>
            <a:solidFill>
              <a:srgbClr val="D47A6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7" name="Google Shape;4667;p81"/>
            <p:cNvSpPr/>
            <p:nvPr/>
          </p:nvSpPr>
          <p:spPr>
            <a:xfrm>
              <a:off x="6653233" y="2404266"/>
              <a:ext cx="102980" cy="56792"/>
            </a:xfrm>
            <a:custGeom>
              <a:avLst/>
              <a:gdLst/>
              <a:ahLst/>
              <a:cxnLst/>
              <a:rect l="l" t="t" r="r" b="b"/>
              <a:pathLst>
                <a:path w="5710" h="3149" extrusionOk="0">
                  <a:moveTo>
                    <a:pt x="5358" y="1"/>
                  </a:moveTo>
                  <a:cubicBezTo>
                    <a:pt x="5248" y="1"/>
                    <a:pt x="5143" y="57"/>
                    <a:pt x="5107" y="188"/>
                  </a:cubicBezTo>
                  <a:cubicBezTo>
                    <a:pt x="4712" y="2103"/>
                    <a:pt x="2554" y="2559"/>
                    <a:pt x="882" y="2559"/>
                  </a:cubicBezTo>
                  <a:lnTo>
                    <a:pt x="335" y="2559"/>
                  </a:lnTo>
                  <a:cubicBezTo>
                    <a:pt x="326" y="2558"/>
                    <a:pt x="317" y="2558"/>
                    <a:pt x="308" y="2558"/>
                  </a:cubicBezTo>
                  <a:cubicBezTo>
                    <a:pt x="1" y="2558"/>
                    <a:pt x="9" y="3077"/>
                    <a:pt x="335" y="3136"/>
                  </a:cubicBezTo>
                  <a:cubicBezTo>
                    <a:pt x="481" y="3144"/>
                    <a:pt x="628" y="3148"/>
                    <a:pt x="775" y="3148"/>
                  </a:cubicBezTo>
                  <a:cubicBezTo>
                    <a:pt x="1175" y="3148"/>
                    <a:pt x="1576" y="3120"/>
                    <a:pt x="1976" y="3076"/>
                  </a:cubicBezTo>
                  <a:cubicBezTo>
                    <a:pt x="2979" y="2954"/>
                    <a:pt x="4013" y="2650"/>
                    <a:pt x="4773" y="1951"/>
                  </a:cubicBezTo>
                  <a:cubicBezTo>
                    <a:pt x="5229" y="1525"/>
                    <a:pt x="5532" y="978"/>
                    <a:pt x="5654" y="340"/>
                  </a:cubicBezTo>
                  <a:cubicBezTo>
                    <a:pt x="5710" y="137"/>
                    <a:pt x="5529" y="1"/>
                    <a:pt x="53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61697" y="3323106"/>
            <a:ext cx="5988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HATUR NUHUN</a:t>
            </a:r>
            <a:endParaRPr lang="en-ID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335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p49"/>
          <p:cNvSpPr/>
          <p:nvPr/>
        </p:nvSpPr>
        <p:spPr>
          <a:xfrm>
            <a:off x="6408912" y="2486717"/>
            <a:ext cx="3681600" cy="2454400"/>
          </a:xfrm>
          <a:prstGeom prst="wedgeEllipseCallout">
            <a:avLst>
              <a:gd name="adj1" fmla="val -58700"/>
              <a:gd name="adj2" fmla="val 2758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6806500" y="2957600"/>
            <a:ext cx="2886400" cy="151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2400" u="none" dirty="0" err="1" smtClean="0"/>
              <a:t>Naon</a:t>
            </a:r>
            <a:r>
              <a:rPr lang="en-US" sz="2400" u="none" dirty="0" smtClean="0"/>
              <a:t> </a:t>
            </a:r>
            <a:r>
              <a:rPr lang="en-US" sz="2400" u="none" dirty="0" err="1" smtClean="0"/>
              <a:t>anu</a:t>
            </a:r>
            <a:r>
              <a:rPr lang="en-US" sz="2400" u="none" dirty="0" smtClean="0"/>
              <a:t> </a:t>
            </a:r>
            <a:r>
              <a:rPr lang="en-US" sz="2400" u="none" dirty="0" err="1" smtClean="0"/>
              <a:t>dimaksud</a:t>
            </a:r>
            <a:r>
              <a:rPr lang="en-US" sz="2400" u="none" dirty="0" smtClean="0"/>
              <a:t> </a:t>
            </a:r>
            <a:r>
              <a:rPr lang="en-US" sz="2400" u="none" dirty="0" err="1" smtClean="0"/>
              <a:t>ngalentongkeun</a:t>
            </a:r>
            <a:r>
              <a:rPr lang="en-US" sz="2400" u="none" dirty="0" smtClean="0"/>
              <a:t> </a:t>
            </a:r>
            <a:r>
              <a:rPr lang="en-US" sz="2400" u="none" dirty="0" err="1" smtClean="0"/>
              <a:t>kalimah</a:t>
            </a:r>
            <a:r>
              <a:rPr lang="en-US" sz="2400" u="none" dirty="0" smtClean="0"/>
              <a:t> </a:t>
            </a:r>
            <a:r>
              <a:rPr lang="en-US" sz="2400" u="none" dirty="0" err="1" smtClean="0"/>
              <a:t>t</a:t>
            </a:r>
            <a:r>
              <a:rPr lang="en-US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éh</a:t>
            </a:r>
            <a:r>
              <a:rPr lang="en-US" sz="2400" b="0" u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sz="2400" b="0" u="none" dirty="0"/>
          </a:p>
        </p:txBody>
      </p:sp>
      <p:grpSp>
        <p:nvGrpSpPr>
          <p:cNvPr id="1087" name="Google Shape;1087;p49"/>
          <p:cNvGrpSpPr/>
          <p:nvPr/>
        </p:nvGrpSpPr>
        <p:grpSpPr>
          <a:xfrm>
            <a:off x="1897294" y="2542711"/>
            <a:ext cx="3140275" cy="3945976"/>
            <a:chOff x="2039108" y="678179"/>
            <a:chExt cx="1846062" cy="2319889"/>
          </a:xfrm>
        </p:grpSpPr>
        <p:grpSp>
          <p:nvGrpSpPr>
            <p:cNvPr id="1088" name="Google Shape;1088;p49"/>
            <p:cNvGrpSpPr/>
            <p:nvPr/>
          </p:nvGrpSpPr>
          <p:grpSpPr>
            <a:xfrm>
              <a:off x="2039108" y="678179"/>
              <a:ext cx="1846062" cy="2319889"/>
              <a:chOff x="-1122992" y="804804"/>
              <a:chExt cx="1846062" cy="2319889"/>
            </a:xfrm>
          </p:grpSpPr>
          <p:sp>
            <p:nvSpPr>
              <p:cNvPr id="1089" name="Google Shape;1089;p49"/>
              <p:cNvSpPr/>
              <p:nvPr/>
            </p:nvSpPr>
            <p:spPr>
              <a:xfrm>
                <a:off x="-901238" y="2245689"/>
                <a:ext cx="1402621" cy="655824"/>
              </a:xfrm>
              <a:custGeom>
                <a:avLst/>
                <a:gdLst/>
                <a:ahLst/>
                <a:cxnLst/>
                <a:rect l="l" t="t" r="r" b="b"/>
                <a:pathLst>
                  <a:path w="23466" h="10972" extrusionOk="0">
                    <a:moveTo>
                      <a:pt x="15508" y="0"/>
                    </a:moveTo>
                    <a:cubicBezTo>
                      <a:pt x="14830" y="0"/>
                      <a:pt x="14408" y="90"/>
                      <a:pt x="14408" y="90"/>
                    </a:cubicBezTo>
                    <a:lnTo>
                      <a:pt x="14073" y="1123"/>
                    </a:lnTo>
                    <a:cubicBezTo>
                      <a:pt x="13344" y="1458"/>
                      <a:pt x="12158" y="1488"/>
                      <a:pt x="11763" y="1518"/>
                    </a:cubicBezTo>
                    <a:lnTo>
                      <a:pt x="11733" y="1518"/>
                    </a:lnTo>
                    <a:cubicBezTo>
                      <a:pt x="11307" y="1488"/>
                      <a:pt x="10122" y="1458"/>
                      <a:pt x="9392" y="1123"/>
                    </a:cubicBezTo>
                    <a:lnTo>
                      <a:pt x="9362" y="211"/>
                    </a:lnTo>
                    <a:cubicBezTo>
                      <a:pt x="9362" y="211"/>
                      <a:pt x="8855" y="99"/>
                      <a:pt x="8060" y="99"/>
                    </a:cubicBezTo>
                    <a:cubicBezTo>
                      <a:pt x="6046" y="99"/>
                      <a:pt x="2179" y="818"/>
                      <a:pt x="0" y="5895"/>
                    </a:cubicBezTo>
                    <a:cubicBezTo>
                      <a:pt x="0" y="5895"/>
                      <a:pt x="3526" y="8327"/>
                      <a:pt x="4590" y="8509"/>
                    </a:cubicBezTo>
                    <a:lnTo>
                      <a:pt x="4833" y="10698"/>
                    </a:lnTo>
                    <a:lnTo>
                      <a:pt x="11398" y="10819"/>
                    </a:lnTo>
                    <a:lnTo>
                      <a:pt x="12098" y="10819"/>
                    </a:lnTo>
                    <a:lnTo>
                      <a:pt x="18693" y="10971"/>
                    </a:lnTo>
                    <a:lnTo>
                      <a:pt x="18876" y="8509"/>
                    </a:lnTo>
                    <a:cubicBezTo>
                      <a:pt x="19970" y="8327"/>
                      <a:pt x="23466" y="5895"/>
                      <a:pt x="23466" y="5895"/>
                    </a:cubicBezTo>
                    <a:cubicBezTo>
                      <a:pt x="21231" y="690"/>
                      <a:pt x="17388" y="0"/>
                      <a:pt x="155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0" name="Google Shape;1090;p49"/>
              <p:cNvSpPr/>
              <p:nvPr/>
            </p:nvSpPr>
            <p:spPr>
              <a:xfrm>
                <a:off x="-372555" y="2082037"/>
                <a:ext cx="388820" cy="262401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90" extrusionOk="0">
                    <a:moveTo>
                      <a:pt x="6505" y="1"/>
                    </a:moveTo>
                    <a:lnTo>
                      <a:pt x="0" y="639"/>
                    </a:lnTo>
                    <a:cubicBezTo>
                      <a:pt x="0" y="639"/>
                      <a:pt x="578" y="2007"/>
                      <a:pt x="608" y="4074"/>
                    </a:cubicBezTo>
                    <a:cubicBezTo>
                      <a:pt x="608" y="4074"/>
                      <a:pt x="1725" y="4389"/>
                      <a:pt x="3052" y="4389"/>
                    </a:cubicBezTo>
                    <a:cubicBezTo>
                      <a:pt x="3743" y="4389"/>
                      <a:pt x="4491" y="4304"/>
                      <a:pt x="5167" y="4044"/>
                    </a:cubicBezTo>
                    <a:lnTo>
                      <a:pt x="6505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1" name="Google Shape;1091;p49"/>
              <p:cNvSpPr/>
              <p:nvPr/>
            </p:nvSpPr>
            <p:spPr>
              <a:xfrm>
                <a:off x="-1061128" y="1684786"/>
                <a:ext cx="270769" cy="167662"/>
              </a:xfrm>
              <a:custGeom>
                <a:avLst/>
                <a:gdLst/>
                <a:ahLst/>
                <a:cxnLst/>
                <a:rect l="l" t="t" r="r" b="b"/>
                <a:pathLst>
                  <a:path w="4530" h="2805" extrusionOk="0">
                    <a:moveTo>
                      <a:pt x="2592" y="0"/>
                    </a:moveTo>
                    <a:cubicBezTo>
                      <a:pt x="1673" y="0"/>
                      <a:pt x="757" y="289"/>
                      <a:pt x="0" y="865"/>
                    </a:cubicBezTo>
                    <a:cubicBezTo>
                      <a:pt x="199" y="1859"/>
                      <a:pt x="1055" y="2804"/>
                      <a:pt x="2558" y="2804"/>
                    </a:cubicBezTo>
                    <a:cubicBezTo>
                      <a:pt x="3124" y="2804"/>
                      <a:pt x="3781" y="2670"/>
                      <a:pt x="4529" y="2354"/>
                    </a:cubicBezTo>
                    <a:lnTo>
                      <a:pt x="4438" y="409"/>
                    </a:lnTo>
                    <a:cubicBezTo>
                      <a:pt x="3856" y="137"/>
                      <a:pt x="3224" y="0"/>
                      <a:pt x="2592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2" name="Google Shape;1092;p49"/>
              <p:cNvSpPr/>
              <p:nvPr/>
            </p:nvSpPr>
            <p:spPr>
              <a:xfrm>
                <a:off x="-1070213" y="1590284"/>
                <a:ext cx="274356" cy="146861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2457" extrusionOk="0">
                    <a:moveTo>
                      <a:pt x="2427" y="1"/>
                    </a:moveTo>
                    <a:cubicBezTo>
                      <a:pt x="1936" y="1"/>
                      <a:pt x="1404" y="118"/>
                      <a:pt x="882" y="451"/>
                    </a:cubicBezTo>
                    <a:cubicBezTo>
                      <a:pt x="243" y="876"/>
                      <a:pt x="0" y="1697"/>
                      <a:pt x="152" y="2457"/>
                    </a:cubicBezTo>
                    <a:cubicBezTo>
                      <a:pt x="909" y="1881"/>
                      <a:pt x="1825" y="1592"/>
                      <a:pt x="2744" y="1592"/>
                    </a:cubicBezTo>
                    <a:cubicBezTo>
                      <a:pt x="3376" y="1592"/>
                      <a:pt x="4008" y="1729"/>
                      <a:pt x="4590" y="2001"/>
                    </a:cubicBezTo>
                    <a:lnTo>
                      <a:pt x="4529" y="664"/>
                    </a:lnTo>
                    <a:cubicBezTo>
                      <a:pt x="4529" y="664"/>
                      <a:pt x="3595" y="1"/>
                      <a:pt x="2427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3" name="Google Shape;1093;p49"/>
              <p:cNvSpPr/>
              <p:nvPr/>
            </p:nvSpPr>
            <p:spPr>
              <a:xfrm>
                <a:off x="-983006" y="1697293"/>
                <a:ext cx="170830" cy="135923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274" extrusionOk="0">
                    <a:moveTo>
                      <a:pt x="1290" y="0"/>
                    </a:moveTo>
                    <a:cubicBezTo>
                      <a:pt x="860" y="0"/>
                      <a:pt x="406" y="123"/>
                      <a:pt x="31" y="237"/>
                    </a:cubicBezTo>
                    <a:cubicBezTo>
                      <a:pt x="0" y="237"/>
                      <a:pt x="0" y="298"/>
                      <a:pt x="31" y="298"/>
                    </a:cubicBezTo>
                    <a:cubicBezTo>
                      <a:pt x="440" y="264"/>
                      <a:pt x="897" y="134"/>
                      <a:pt x="1327" y="134"/>
                    </a:cubicBezTo>
                    <a:cubicBezTo>
                      <a:pt x="1663" y="134"/>
                      <a:pt x="1983" y="214"/>
                      <a:pt x="2250" y="480"/>
                    </a:cubicBezTo>
                    <a:cubicBezTo>
                      <a:pt x="2645" y="906"/>
                      <a:pt x="2645" y="1635"/>
                      <a:pt x="2675" y="2183"/>
                    </a:cubicBezTo>
                    <a:cubicBezTo>
                      <a:pt x="2690" y="2243"/>
                      <a:pt x="2736" y="2274"/>
                      <a:pt x="2778" y="2274"/>
                    </a:cubicBezTo>
                    <a:cubicBezTo>
                      <a:pt x="2819" y="2274"/>
                      <a:pt x="2857" y="2243"/>
                      <a:pt x="2857" y="2183"/>
                    </a:cubicBezTo>
                    <a:cubicBezTo>
                      <a:pt x="2827" y="1575"/>
                      <a:pt x="2797" y="784"/>
                      <a:pt x="2280" y="359"/>
                    </a:cubicBezTo>
                    <a:cubicBezTo>
                      <a:pt x="2013" y="91"/>
                      <a:pt x="1660" y="0"/>
                      <a:pt x="12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4" name="Google Shape;1094;p49"/>
              <p:cNvSpPr/>
              <p:nvPr/>
            </p:nvSpPr>
            <p:spPr>
              <a:xfrm>
                <a:off x="-911698" y="1733763"/>
                <a:ext cx="98445" cy="54991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920" extrusionOk="0">
                    <a:moveTo>
                      <a:pt x="580" y="1"/>
                    </a:moveTo>
                    <a:cubicBezTo>
                      <a:pt x="408" y="1"/>
                      <a:pt x="229" y="64"/>
                      <a:pt x="53" y="213"/>
                    </a:cubicBezTo>
                    <a:cubicBezTo>
                      <a:pt x="1" y="266"/>
                      <a:pt x="62" y="341"/>
                      <a:pt x="119" y="341"/>
                    </a:cubicBezTo>
                    <a:cubicBezTo>
                      <a:pt x="127" y="341"/>
                      <a:pt x="136" y="339"/>
                      <a:pt x="145" y="335"/>
                    </a:cubicBezTo>
                    <a:cubicBezTo>
                      <a:pt x="297" y="244"/>
                      <a:pt x="441" y="190"/>
                      <a:pt x="585" y="190"/>
                    </a:cubicBezTo>
                    <a:cubicBezTo>
                      <a:pt x="730" y="190"/>
                      <a:pt x="874" y="244"/>
                      <a:pt x="1026" y="365"/>
                    </a:cubicBezTo>
                    <a:cubicBezTo>
                      <a:pt x="1209" y="517"/>
                      <a:pt x="1330" y="730"/>
                      <a:pt x="1482" y="882"/>
                    </a:cubicBezTo>
                    <a:cubicBezTo>
                      <a:pt x="1500" y="909"/>
                      <a:pt x="1523" y="920"/>
                      <a:pt x="1545" y="920"/>
                    </a:cubicBezTo>
                    <a:cubicBezTo>
                      <a:pt x="1598" y="920"/>
                      <a:pt x="1647" y="855"/>
                      <a:pt x="1604" y="791"/>
                    </a:cubicBezTo>
                    <a:cubicBezTo>
                      <a:pt x="1388" y="380"/>
                      <a:pt x="1003" y="1"/>
                      <a:pt x="58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5" name="Google Shape;1095;p49"/>
              <p:cNvSpPr/>
              <p:nvPr/>
            </p:nvSpPr>
            <p:spPr>
              <a:xfrm>
                <a:off x="408664" y="1616687"/>
                <a:ext cx="265330" cy="168678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2822" extrusionOk="0">
                    <a:moveTo>
                      <a:pt x="2197" y="0"/>
                    </a:moveTo>
                    <a:cubicBezTo>
                      <a:pt x="1430" y="0"/>
                      <a:pt x="663" y="198"/>
                      <a:pt x="0" y="589"/>
                    </a:cubicBezTo>
                    <a:lnTo>
                      <a:pt x="92" y="2534"/>
                    </a:lnTo>
                    <a:cubicBezTo>
                      <a:pt x="711" y="2734"/>
                      <a:pt x="1262" y="2822"/>
                      <a:pt x="1746" y="2822"/>
                    </a:cubicBezTo>
                    <a:cubicBezTo>
                      <a:pt x="3470" y="2822"/>
                      <a:pt x="4343" y="1711"/>
                      <a:pt x="4438" y="619"/>
                    </a:cubicBezTo>
                    <a:cubicBezTo>
                      <a:pt x="3763" y="205"/>
                      <a:pt x="2980" y="0"/>
                      <a:pt x="2197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6" name="Google Shape;1096;p49"/>
              <p:cNvSpPr/>
              <p:nvPr/>
            </p:nvSpPr>
            <p:spPr>
              <a:xfrm>
                <a:off x="403225" y="1521229"/>
                <a:ext cx="276209" cy="13317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2228" extrusionOk="0">
                    <a:moveTo>
                      <a:pt x="2320" y="0"/>
                    </a:moveTo>
                    <a:cubicBezTo>
                      <a:pt x="1018" y="0"/>
                      <a:pt x="0" y="860"/>
                      <a:pt x="0" y="860"/>
                    </a:cubicBezTo>
                    <a:lnTo>
                      <a:pt x="91" y="2197"/>
                    </a:lnTo>
                    <a:cubicBezTo>
                      <a:pt x="754" y="1806"/>
                      <a:pt x="1521" y="1608"/>
                      <a:pt x="2288" y="1608"/>
                    </a:cubicBezTo>
                    <a:cubicBezTo>
                      <a:pt x="3071" y="1608"/>
                      <a:pt x="3854" y="1813"/>
                      <a:pt x="4529" y="2227"/>
                    </a:cubicBezTo>
                    <a:cubicBezTo>
                      <a:pt x="4620" y="1437"/>
                      <a:pt x="4286" y="677"/>
                      <a:pt x="3617" y="313"/>
                    </a:cubicBezTo>
                    <a:cubicBezTo>
                      <a:pt x="3172" y="86"/>
                      <a:pt x="2731" y="0"/>
                      <a:pt x="2320" y="0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7" name="Google Shape;1097;p49"/>
              <p:cNvSpPr/>
              <p:nvPr/>
            </p:nvSpPr>
            <p:spPr>
              <a:xfrm>
                <a:off x="430481" y="1626823"/>
                <a:ext cx="163538" cy="144649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2420" extrusionOk="0">
                    <a:moveTo>
                      <a:pt x="1698" y="1"/>
                    </a:moveTo>
                    <a:cubicBezTo>
                      <a:pt x="1228" y="1"/>
                      <a:pt x="771" y="106"/>
                      <a:pt x="456" y="474"/>
                    </a:cubicBezTo>
                    <a:cubicBezTo>
                      <a:pt x="0" y="960"/>
                      <a:pt x="31" y="1720"/>
                      <a:pt x="91" y="2328"/>
                    </a:cubicBezTo>
                    <a:cubicBezTo>
                      <a:pt x="91" y="2389"/>
                      <a:pt x="129" y="2419"/>
                      <a:pt x="167" y="2419"/>
                    </a:cubicBezTo>
                    <a:cubicBezTo>
                      <a:pt x="205" y="2419"/>
                      <a:pt x="243" y="2389"/>
                      <a:pt x="243" y="2328"/>
                    </a:cubicBezTo>
                    <a:cubicBezTo>
                      <a:pt x="243" y="1811"/>
                      <a:pt x="152" y="1173"/>
                      <a:pt x="456" y="687"/>
                    </a:cubicBezTo>
                    <a:cubicBezTo>
                      <a:pt x="740" y="226"/>
                      <a:pt x="1199" y="137"/>
                      <a:pt x="1683" y="137"/>
                    </a:cubicBezTo>
                    <a:cubicBezTo>
                      <a:pt x="1987" y="137"/>
                      <a:pt x="2301" y="172"/>
                      <a:pt x="2587" y="172"/>
                    </a:cubicBezTo>
                    <a:cubicBezTo>
                      <a:pt x="2627" y="172"/>
                      <a:pt x="2667" y="172"/>
                      <a:pt x="2705" y="170"/>
                    </a:cubicBezTo>
                    <a:cubicBezTo>
                      <a:pt x="2736" y="170"/>
                      <a:pt x="2736" y="140"/>
                      <a:pt x="2705" y="109"/>
                    </a:cubicBezTo>
                    <a:cubicBezTo>
                      <a:pt x="2396" y="58"/>
                      <a:pt x="2043" y="1"/>
                      <a:pt x="16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8" name="Google Shape;1098;p49"/>
              <p:cNvSpPr/>
              <p:nvPr/>
            </p:nvSpPr>
            <p:spPr>
              <a:xfrm>
                <a:off x="431736" y="1665276"/>
                <a:ext cx="93006" cy="60071"/>
              </a:xfrm>
              <a:custGeom>
                <a:avLst/>
                <a:gdLst/>
                <a:ahLst/>
                <a:cxnLst/>
                <a:rect l="l" t="t" r="r" b="b"/>
                <a:pathLst>
                  <a:path w="1556" h="1005" extrusionOk="0">
                    <a:moveTo>
                      <a:pt x="1029" y="1"/>
                    </a:moveTo>
                    <a:cubicBezTo>
                      <a:pt x="582" y="1"/>
                      <a:pt x="220" y="440"/>
                      <a:pt x="40" y="912"/>
                    </a:cubicBezTo>
                    <a:cubicBezTo>
                      <a:pt x="1" y="971"/>
                      <a:pt x="50" y="1004"/>
                      <a:pt x="106" y="1004"/>
                    </a:cubicBezTo>
                    <a:cubicBezTo>
                      <a:pt x="137" y="1004"/>
                      <a:pt x="170" y="994"/>
                      <a:pt x="192" y="972"/>
                    </a:cubicBezTo>
                    <a:cubicBezTo>
                      <a:pt x="344" y="760"/>
                      <a:pt x="435" y="517"/>
                      <a:pt x="648" y="334"/>
                    </a:cubicBezTo>
                    <a:cubicBezTo>
                      <a:pt x="775" y="223"/>
                      <a:pt x="910" y="178"/>
                      <a:pt x="1054" y="178"/>
                    </a:cubicBezTo>
                    <a:cubicBezTo>
                      <a:pt x="1185" y="178"/>
                      <a:pt x="1324" y="215"/>
                      <a:pt x="1469" y="273"/>
                    </a:cubicBezTo>
                    <a:cubicBezTo>
                      <a:pt x="1477" y="278"/>
                      <a:pt x="1485" y="279"/>
                      <a:pt x="1492" y="279"/>
                    </a:cubicBezTo>
                    <a:cubicBezTo>
                      <a:pt x="1537" y="279"/>
                      <a:pt x="1555" y="208"/>
                      <a:pt x="1529" y="182"/>
                    </a:cubicBezTo>
                    <a:cubicBezTo>
                      <a:pt x="1355" y="55"/>
                      <a:pt x="1187" y="1"/>
                      <a:pt x="102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9" name="Google Shape;1099;p49"/>
              <p:cNvSpPr/>
              <p:nvPr/>
            </p:nvSpPr>
            <p:spPr>
              <a:xfrm>
                <a:off x="-859930" y="960743"/>
                <a:ext cx="1321054" cy="1205850"/>
              </a:xfrm>
              <a:custGeom>
                <a:avLst/>
                <a:gdLst/>
                <a:ahLst/>
                <a:cxnLst/>
                <a:rect l="l" t="t" r="r" b="b"/>
                <a:pathLst>
                  <a:path w="21991" h="20174" extrusionOk="0">
                    <a:moveTo>
                      <a:pt x="8671" y="0"/>
                    </a:moveTo>
                    <a:cubicBezTo>
                      <a:pt x="4207" y="0"/>
                      <a:pt x="1" y="2149"/>
                      <a:pt x="622" y="10585"/>
                    </a:cubicBezTo>
                    <a:cubicBezTo>
                      <a:pt x="622" y="10585"/>
                      <a:pt x="713" y="14384"/>
                      <a:pt x="1716" y="16208"/>
                    </a:cubicBezTo>
                    <a:cubicBezTo>
                      <a:pt x="2719" y="18062"/>
                      <a:pt x="5880" y="20007"/>
                      <a:pt x="9984" y="20159"/>
                    </a:cubicBezTo>
                    <a:cubicBezTo>
                      <a:pt x="10192" y="20169"/>
                      <a:pt x="10404" y="20173"/>
                      <a:pt x="10618" y="20173"/>
                    </a:cubicBezTo>
                    <a:cubicBezTo>
                      <a:pt x="14596" y="20173"/>
                      <a:pt x="19491" y="18577"/>
                      <a:pt x="20501" y="15721"/>
                    </a:cubicBezTo>
                    <a:cubicBezTo>
                      <a:pt x="21595" y="12712"/>
                      <a:pt x="21990" y="10645"/>
                      <a:pt x="21473" y="7667"/>
                    </a:cubicBezTo>
                    <a:cubicBezTo>
                      <a:pt x="20926" y="4688"/>
                      <a:pt x="20713" y="3350"/>
                      <a:pt x="17856" y="2135"/>
                    </a:cubicBezTo>
                    <a:cubicBezTo>
                      <a:pt x="16536" y="1587"/>
                      <a:pt x="12508" y="0"/>
                      <a:pt x="8671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0" name="Google Shape;1100;p49"/>
              <p:cNvSpPr/>
              <p:nvPr/>
            </p:nvSpPr>
            <p:spPr>
              <a:xfrm>
                <a:off x="-238128" y="1562929"/>
                <a:ext cx="92707" cy="15295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2559" extrusionOk="0">
                    <a:moveTo>
                      <a:pt x="259" y="0"/>
                    </a:moveTo>
                    <a:cubicBezTo>
                      <a:pt x="244" y="0"/>
                      <a:pt x="228" y="8"/>
                      <a:pt x="213" y="23"/>
                    </a:cubicBezTo>
                    <a:cubicBezTo>
                      <a:pt x="122" y="388"/>
                      <a:pt x="122" y="783"/>
                      <a:pt x="61" y="1117"/>
                    </a:cubicBezTo>
                    <a:cubicBezTo>
                      <a:pt x="31" y="1361"/>
                      <a:pt x="0" y="1634"/>
                      <a:pt x="152" y="1817"/>
                    </a:cubicBezTo>
                    <a:cubicBezTo>
                      <a:pt x="228" y="1943"/>
                      <a:pt x="347" y="2007"/>
                      <a:pt x="472" y="2007"/>
                    </a:cubicBezTo>
                    <a:cubicBezTo>
                      <a:pt x="497" y="2007"/>
                      <a:pt x="522" y="2004"/>
                      <a:pt x="548" y="1999"/>
                    </a:cubicBezTo>
                    <a:cubicBezTo>
                      <a:pt x="639" y="1969"/>
                      <a:pt x="730" y="1908"/>
                      <a:pt x="791" y="1847"/>
                    </a:cubicBezTo>
                    <a:cubicBezTo>
                      <a:pt x="821" y="1847"/>
                      <a:pt x="973" y="1695"/>
                      <a:pt x="1034" y="1695"/>
                    </a:cubicBezTo>
                    <a:cubicBezTo>
                      <a:pt x="1095" y="1847"/>
                      <a:pt x="1186" y="1999"/>
                      <a:pt x="1277" y="2151"/>
                    </a:cubicBezTo>
                    <a:cubicBezTo>
                      <a:pt x="1186" y="2273"/>
                      <a:pt x="1095" y="2333"/>
                      <a:pt x="973" y="2394"/>
                    </a:cubicBezTo>
                    <a:cubicBezTo>
                      <a:pt x="895" y="2420"/>
                      <a:pt x="951" y="2558"/>
                      <a:pt x="1026" y="2558"/>
                    </a:cubicBezTo>
                    <a:cubicBezTo>
                      <a:pt x="1039" y="2558"/>
                      <a:pt x="1051" y="2555"/>
                      <a:pt x="1064" y="2546"/>
                    </a:cubicBezTo>
                    <a:cubicBezTo>
                      <a:pt x="1338" y="2424"/>
                      <a:pt x="1551" y="2181"/>
                      <a:pt x="1520" y="1877"/>
                    </a:cubicBezTo>
                    <a:cubicBezTo>
                      <a:pt x="1469" y="1670"/>
                      <a:pt x="1285" y="1530"/>
                      <a:pt x="1081" y="1530"/>
                    </a:cubicBezTo>
                    <a:cubicBezTo>
                      <a:pt x="1046" y="1530"/>
                      <a:pt x="1009" y="1534"/>
                      <a:pt x="973" y="1543"/>
                    </a:cubicBezTo>
                    <a:cubicBezTo>
                      <a:pt x="852" y="1573"/>
                      <a:pt x="791" y="1665"/>
                      <a:pt x="700" y="1725"/>
                    </a:cubicBezTo>
                    <a:cubicBezTo>
                      <a:pt x="615" y="1758"/>
                      <a:pt x="544" y="1773"/>
                      <a:pt x="485" y="1773"/>
                    </a:cubicBezTo>
                    <a:cubicBezTo>
                      <a:pt x="163" y="1773"/>
                      <a:pt x="192" y="1335"/>
                      <a:pt x="244" y="1026"/>
                    </a:cubicBezTo>
                    <a:cubicBezTo>
                      <a:pt x="274" y="753"/>
                      <a:pt x="456" y="297"/>
                      <a:pt x="304" y="23"/>
                    </a:cubicBezTo>
                    <a:cubicBezTo>
                      <a:pt x="289" y="8"/>
                      <a:pt x="274" y="0"/>
                      <a:pt x="2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1" name="Google Shape;1101;p49"/>
              <p:cNvSpPr/>
              <p:nvPr/>
            </p:nvSpPr>
            <p:spPr>
              <a:xfrm>
                <a:off x="-630531" y="1389893"/>
                <a:ext cx="116317" cy="9103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3" extrusionOk="0">
                    <a:moveTo>
                      <a:pt x="1824" y="0"/>
                    </a:moveTo>
                    <a:cubicBezTo>
                      <a:pt x="1125" y="0"/>
                      <a:pt x="122" y="730"/>
                      <a:pt x="0" y="1459"/>
                    </a:cubicBezTo>
                    <a:cubicBezTo>
                      <a:pt x="0" y="1497"/>
                      <a:pt x="23" y="1523"/>
                      <a:pt x="48" y="1523"/>
                    </a:cubicBezTo>
                    <a:cubicBezTo>
                      <a:pt x="64" y="1523"/>
                      <a:pt x="80" y="1513"/>
                      <a:pt x="91" y="1490"/>
                    </a:cubicBezTo>
                    <a:cubicBezTo>
                      <a:pt x="517" y="821"/>
                      <a:pt x="1033" y="395"/>
                      <a:pt x="1854" y="183"/>
                    </a:cubicBezTo>
                    <a:cubicBezTo>
                      <a:pt x="1945" y="152"/>
                      <a:pt x="1915" y="31"/>
                      <a:pt x="1824" y="0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2" name="Google Shape;1102;p49"/>
              <p:cNvSpPr/>
              <p:nvPr/>
            </p:nvSpPr>
            <p:spPr>
              <a:xfrm>
                <a:off x="81652" y="1345722"/>
                <a:ext cx="133293" cy="53138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889" extrusionOk="0">
                    <a:moveTo>
                      <a:pt x="435" y="1"/>
                    </a:moveTo>
                    <a:cubicBezTo>
                      <a:pt x="304" y="1"/>
                      <a:pt x="178" y="14"/>
                      <a:pt x="61" y="40"/>
                    </a:cubicBezTo>
                    <a:cubicBezTo>
                      <a:pt x="0" y="40"/>
                      <a:pt x="0" y="131"/>
                      <a:pt x="61" y="162"/>
                    </a:cubicBezTo>
                    <a:cubicBezTo>
                      <a:pt x="760" y="283"/>
                      <a:pt x="1429" y="344"/>
                      <a:pt x="1976" y="861"/>
                    </a:cubicBezTo>
                    <a:cubicBezTo>
                      <a:pt x="2002" y="881"/>
                      <a:pt x="2030" y="889"/>
                      <a:pt x="2056" y="889"/>
                    </a:cubicBezTo>
                    <a:cubicBezTo>
                      <a:pt x="2152" y="889"/>
                      <a:pt x="2230" y="780"/>
                      <a:pt x="2158" y="709"/>
                    </a:cubicBezTo>
                    <a:cubicBezTo>
                      <a:pt x="1782" y="282"/>
                      <a:pt x="1054" y="1"/>
                      <a:pt x="435" y="1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3" name="Google Shape;1103;p49"/>
              <p:cNvSpPr/>
              <p:nvPr/>
            </p:nvSpPr>
            <p:spPr>
              <a:xfrm>
                <a:off x="-653294" y="1750149"/>
                <a:ext cx="287196" cy="264020"/>
              </a:xfrm>
              <a:custGeom>
                <a:avLst/>
                <a:gdLst/>
                <a:ahLst/>
                <a:cxnLst/>
                <a:rect l="l" t="t" r="r" b="b"/>
                <a:pathLst>
                  <a:path w="4105" h="3774" extrusionOk="0">
                    <a:moveTo>
                      <a:pt x="2063" y="1"/>
                    </a:moveTo>
                    <a:cubicBezTo>
                      <a:pt x="2024" y="1"/>
                      <a:pt x="1985" y="2"/>
                      <a:pt x="1946" y="4"/>
                    </a:cubicBezTo>
                    <a:cubicBezTo>
                      <a:pt x="852" y="65"/>
                      <a:pt x="1" y="946"/>
                      <a:pt x="61" y="1980"/>
                    </a:cubicBezTo>
                    <a:cubicBezTo>
                      <a:pt x="91" y="2994"/>
                      <a:pt x="999" y="3774"/>
                      <a:pt x="2067" y="3774"/>
                    </a:cubicBezTo>
                    <a:cubicBezTo>
                      <a:pt x="2088" y="3774"/>
                      <a:pt x="2108" y="3774"/>
                      <a:pt x="2128" y="3773"/>
                    </a:cubicBezTo>
                    <a:cubicBezTo>
                      <a:pt x="3253" y="3712"/>
                      <a:pt x="4104" y="2831"/>
                      <a:pt x="4043" y="1797"/>
                    </a:cubicBezTo>
                    <a:cubicBezTo>
                      <a:pt x="3985" y="800"/>
                      <a:pt x="3133" y="1"/>
                      <a:pt x="2063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4" name="Google Shape;1104;p49"/>
              <p:cNvSpPr/>
              <p:nvPr/>
            </p:nvSpPr>
            <p:spPr>
              <a:xfrm>
                <a:off x="-13510" y="1706137"/>
                <a:ext cx="313902" cy="288697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3747" extrusionOk="0">
                    <a:moveTo>
                      <a:pt x="2064" y="1"/>
                    </a:moveTo>
                    <a:cubicBezTo>
                      <a:pt x="2024" y="1"/>
                      <a:pt x="1985" y="2"/>
                      <a:pt x="1945" y="4"/>
                    </a:cubicBezTo>
                    <a:cubicBezTo>
                      <a:pt x="851" y="35"/>
                      <a:pt x="0" y="916"/>
                      <a:pt x="30" y="1980"/>
                    </a:cubicBezTo>
                    <a:cubicBezTo>
                      <a:pt x="89" y="2976"/>
                      <a:pt x="967" y="3746"/>
                      <a:pt x="2010" y="3746"/>
                    </a:cubicBezTo>
                    <a:cubicBezTo>
                      <a:pt x="2049" y="3746"/>
                      <a:pt x="2088" y="3745"/>
                      <a:pt x="2128" y="3743"/>
                    </a:cubicBezTo>
                    <a:cubicBezTo>
                      <a:pt x="3222" y="3682"/>
                      <a:pt x="4073" y="2801"/>
                      <a:pt x="4043" y="1767"/>
                    </a:cubicBezTo>
                    <a:cubicBezTo>
                      <a:pt x="3984" y="771"/>
                      <a:pt x="3107" y="1"/>
                      <a:pt x="2064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5" name="Google Shape;1105;p49"/>
              <p:cNvSpPr/>
              <p:nvPr/>
            </p:nvSpPr>
            <p:spPr>
              <a:xfrm>
                <a:off x="-516127" y="159867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64" y="0"/>
                    </a:moveTo>
                    <a:cubicBezTo>
                      <a:pt x="548" y="0"/>
                      <a:pt x="533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913" y="1279"/>
                      <a:pt x="1126" y="975"/>
                      <a:pt x="1095" y="611"/>
                    </a:cubicBezTo>
                    <a:cubicBezTo>
                      <a:pt x="1066" y="264"/>
                      <a:pt x="846" y="0"/>
                      <a:pt x="5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6" name="Google Shape;1106;p49"/>
              <p:cNvSpPr/>
              <p:nvPr/>
            </p:nvSpPr>
            <p:spPr>
              <a:xfrm>
                <a:off x="16201" y="156233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59" y="1"/>
                    </a:moveTo>
                    <a:cubicBezTo>
                      <a:pt x="545" y="1"/>
                      <a:pt x="532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882" y="1279"/>
                      <a:pt x="1126" y="976"/>
                      <a:pt x="1095" y="611"/>
                    </a:cubicBezTo>
                    <a:cubicBezTo>
                      <a:pt x="1066" y="265"/>
                      <a:pt x="818" y="1"/>
                      <a:pt x="55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7" name="Google Shape;1107;p49"/>
              <p:cNvSpPr/>
              <p:nvPr/>
            </p:nvSpPr>
            <p:spPr>
              <a:xfrm>
                <a:off x="-944705" y="978696"/>
                <a:ext cx="316197" cy="640621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0719" extrusionOk="0">
                    <a:moveTo>
                      <a:pt x="5289" y="1"/>
                    </a:moveTo>
                    <a:lnTo>
                      <a:pt x="5289" y="1"/>
                    </a:lnTo>
                    <a:cubicBezTo>
                      <a:pt x="3192" y="882"/>
                      <a:pt x="1520" y="2554"/>
                      <a:pt x="973" y="4165"/>
                    </a:cubicBezTo>
                    <a:cubicBezTo>
                      <a:pt x="0" y="7022"/>
                      <a:pt x="547" y="10244"/>
                      <a:pt x="547" y="10244"/>
                    </a:cubicBezTo>
                    <a:cubicBezTo>
                      <a:pt x="912" y="10305"/>
                      <a:pt x="1976" y="10639"/>
                      <a:pt x="2158" y="10700"/>
                    </a:cubicBezTo>
                    <a:cubicBezTo>
                      <a:pt x="2179" y="10712"/>
                      <a:pt x="2196" y="10718"/>
                      <a:pt x="2209" y="10718"/>
                    </a:cubicBezTo>
                    <a:cubicBezTo>
                      <a:pt x="2388" y="10718"/>
                      <a:pt x="1905" y="9628"/>
                      <a:pt x="2189" y="9514"/>
                    </a:cubicBezTo>
                    <a:cubicBezTo>
                      <a:pt x="2857" y="9302"/>
                      <a:pt x="3526" y="9119"/>
                      <a:pt x="4195" y="8998"/>
                    </a:cubicBezTo>
                    <a:cubicBezTo>
                      <a:pt x="3830" y="6414"/>
                      <a:pt x="4134" y="3831"/>
                      <a:pt x="4894" y="1460"/>
                    </a:cubicBezTo>
                    <a:cubicBezTo>
                      <a:pt x="5046" y="973"/>
                      <a:pt x="5167" y="487"/>
                      <a:pt x="5289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8" name="Google Shape;1108;p49"/>
              <p:cNvSpPr/>
              <p:nvPr/>
            </p:nvSpPr>
            <p:spPr>
              <a:xfrm>
                <a:off x="-724621" y="949286"/>
                <a:ext cx="206611" cy="570154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9484" extrusionOk="0">
                    <a:moveTo>
                      <a:pt x="3040" y="0"/>
                    </a:moveTo>
                    <a:cubicBezTo>
                      <a:pt x="2492" y="92"/>
                      <a:pt x="1976" y="274"/>
                      <a:pt x="1489" y="487"/>
                    </a:cubicBezTo>
                    <a:cubicBezTo>
                      <a:pt x="1337" y="973"/>
                      <a:pt x="1216" y="1459"/>
                      <a:pt x="1094" y="1946"/>
                    </a:cubicBezTo>
                    <a:cubicBezTo>
                      <a:pt x="334" y="4317"/>
                      <a:pt x="0" y="6900"/>
                      <a:pt x="365" y="9484"/>
                    </a:cubicBezTo>
                    <a:cubicBezTo>
                      <a:pt x="1337" y="9271"/>
                      <a:pt x="2280" y="9119"/>
                      <a:pt x="3222" y="8997"/>
                    </a:cubicBezTo>
                    <a:cubicBezTo>
                      <a:pt x="2553" y="6019"/>
                      <a:pt x="2523" y="2979"/>
                      <a:pt x="3040" y="0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9" name="Google Shape;1109;p49"/>
              <p:cNvSpPr/>
              <p:nvPr/>
            </p:nvSpPr>
            <p:spPr>
              <a:xfrm>
                <a:off x="-576698" y="804804"/>
                <a:ext cx="831620" cy="695991"/>
              </a:xfrm>
              <a:custGeom>
                <a:avLst/>
                <a:gdLst/>
                <a:ahLst/>
                <a:cxnLst/>
                <a:rect l="l" t="t" r="r" b="b"/>
                <a:pathLst>
                  <a:path w="13588" h="11644" extrusionOk="0">
                    <a:moveTo>
                      <a:pt x="6538" y="1"/>
                    </a:moveTo>
                    <a:cubicBezTo>
                      <a:pt x="6527" y="1"/>
                      <a:pt x="6517" y="1"/>
                      <a:pt x="6506" y="2"/>
                    </a:cubicBezTo>
                    <a:cubicBezTo>
                      <a:pt x="5563" y="32"/>
                      <a:pt x="5138" y="2525"/>
                      <a:pt x="5138" y="2525"/>
                    </a:cubicBezTo>
                    <a:cubicBezTo>
                      <a:pt x="5138" y="2525"/>
                      <a:pt x="4806" y="839"/>
                      <a:pt x="3954" y="839"/>
                    </a:cubicBezTo>
                    <a:cubicBezTo>
                      <a:pt x="3877" y="839"/>
                      <a:pt x="3795" y="853"/>
                      <a:pt x="3709" y="883"/>
                    </a:cubicBezTo>
                    <a:cubicBezTo>
                      <a:pt x="2676" y="1248"/>
                      <a:pt x="4135" y="2616"/>
                      <a:pt x="4135" y="2616"/>
                    </a:cubicBezTo>
                    <a:cubicBezTo>
                      <a:pt x="3453" y="2394"/>
                      <a:pt x="2762" y="2297"/>
                      <a:pt x="2083" y="2297"/>
                    </a:cubicBezTo>
                    <a:cubicBezTo>
                      <a:pt x="1551" y="2297"/>
                      <a:pt x="1025" y="2357"/>
                      <a:pt x="518" y="2464"/>
                    </a:cubicBezTo>
                    <a:cubicBezTo>
                      <a:pt x="1" y="5473"/>
                      <a:pt x="31" y="8513"/>
                      <a:pt x="700" y="11491"/>
                    </a:cubicBezTo>
                    <a:cubicBezTo>
                      <a:pt x="2549" y="11286"/>
                      <a:pt x="4267" y="11237"/>
                      <a:pt x="5490" y="11237"/>
                    </a:cubicBezTo>
                    <a:cubicBezTo>
                      <a:pt x="6619" y="11237"/>
                      <a:pt x="7326" y="11279"/>
                      <a:pt x="7326" y="11279"/>
                    </a:cubicBezTo>
                    <a:cubicBezTo>
                      <a:pt x="7326" y="11279"/>
                      <a:pt x="7103" y="8376"/>
                      <a:pt x="7396" y="8376"/>
                    </a:cubicBezTo>
                    <a:cubicBezTo>
                      <a:pt x="7427" y="8376"/>
                      <a:pt x="7465" y="8409"/>
                      <a:pt x="7509" y="8482"/>
                    </a:cubicBezTo>
                    <a:cubicBezTo>
                      <a:pt x="7965" y="9242"/>
                      <a:pt x="8208" y="11339"/>
                      <a:pt x="8208" y="11339"/>
                    </a:cubicBezTo>
                    <a:lnTo>
                      <a:pt x="11035" y="11309"/>
                    </a:lnTo>
                    <a:cubicBezTo>
                      <a:pt x="11156" y="10610"/>
                      <a:pt x="10852" y="7449"/>
                      <a:pt x="10852" y="7449"/>
                    </a:cubicBezTo>
                    <a:lnTo>
                      <a:pt x="10852" y="7449"/>
                    </a:lnTo>
                    <a:cubicBezTo>
                      <a:pt x="11521" y="8482"/>
                      <a:pt x="12220" y="11431"/>
                      <a:pt x="12220" y="11431"/>
                    </a:cubicBezTo>
                    <a:cubicBezTo>
                      <a:pt x="12585" y="11491"/>
                      <a:pt x="13071" y="11583"/>
                      <a:pt x="13588" y="11643"/>
                    </a:cubicBezTo>
                    <a:cubicBezTo>
                      <a:pt x="12858" y="8269"/>
                      <a:pt x="11095" y="4987"/>
                      <a:pt x="9180" y="2008"/>
                    </a:cubicBezTo>
                    <a:cubicBezTo>
                      <a:pt x="7387" y="2099"/>
                      <a:pt x="5928" y="2494"/>
                      <a:pt x="5928" y="2494"/>
                    </a:cubicBezTo>
                    <a:cubicBezTo>
                      <a:pt x="5928" y="2494"/>
                      <a:pt x="7412" y="1"/>
                      <a:pt x="6538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0" name="Google Shape;1110;p49"/>
              <p:cNvSpPr/>
              <p:nvPr/>
            </p:nvSpPr>
            <p:spPr>
              <a:xfrm>
                <a:off x="-27600" y="924907"/>
                <a:ext cx="438386" cy="594543"/>
              </a:xfrm>
              <a:custGeom>
                <a:avLst/>
                <a:gdLst/>
                <a:ahLst/>
                <a:cxnLst/>
                <a:rect l="l" t="t" r="r" b="b"/>
                <a:pathLst>
                  <a:path w="6961" h="9981" extrusionOk="0">
                    <a:moveTo>
                      <a:pt x="617" y="1"/>
                    </a:moveTo>
                    <a:cubicBezTo>
                      <a:pt x="409" y="1"/>
                      <a:pt x="203" y="4"/>
                      <a:pt x="0" y="11"/>
                    </a:cubicBezTo>
                    <a:cubicBezTo>
                      <a:pt x="1915" y="3020"/>
                      <a:pt x="3678" y="6303"/>
                      <a:pt x="4408" y="9646"/>
                    </a:cubicBezTo>
                    <a:cubicBezTo>
                      <a:pt x="5259" y="9768"/>
                      <a:pt x="6201" y="9890"/>
                      <a:pt x="6961" y="9981"/>
                    </a:cubicBezTo>
                    <a:cubicBezTo>
                      <a:pt x="6566" y="6455"/>
                      <a:pt x="5168" y="2959"/>
                      <a:pt x="2949" y="193"/>
                    </a:cubicBezTo>
                    <a:cubicBezTo>
                      <a:pt x="2162" y="50"/>
                      <a:pt x="1374" y="1"/>
                      <a:pt x="617" y="1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1" name="Google Shape;1111;p49"/>
              <p:cNvSpPr/>
              <p:nvPr/>
            </p:nvSpPr>
            <p:spPr>
              <a:xfrm>
                <a:off x="157272" y="935691"/>
                <a:ext cx="336161" cy="614384"/>
              </a:xfrm>
              <a:custGeom>
                <a:avLst/>
                <a:gdLst/>
                <a:ahLst/>
                <a:cxnLst/>
                <a:rect l="l" t="t" r="r" b="b"/>
                <a:pathLst>
                  <a:path w="5624" h="10305" extrusionOk="0">
                    <a:moveTo>
                      <a:pt x="1" y="0"/>
                    </a:moveTo>
                    <a:cubicBezTo>
                      <a:pt x="2220" y="2766"/>
                      <a:pt x="3618" y="6262"/>
                      <a:pt x="4013" y="9788"/>
                    </a:cubicBezTo>
                    <a:cubicBezTo>
                      <a:pt x="4195" y="9818"/>
                      <a:pt x="4378" y="9818"/>
                      <a:pt x="4560" y="9849"/>
                    </a:cubicBezTo>
                    <a:cubicBezTo>
                      <a:pt x="5046" y="9909"/>
                      <a:pt x="4469" y="10274"/>
                      <a:pt x="4712" y="10304"/>
                    </a:cubicBezTo>
                    <a:cubicBezTo>
                      <a:pt x="4955" y="10304"/>
                      <a:pt x="5594" y="9940"/>
                      <a:pt x="5594" y="9940"/>
                    </a:cubicBezTo>
                    <a:cubicBezTo>
                      <a:pt x="5594" y="9940"/>
                      <a:pt x="5624" y="7478"/>
                      <a:pt x="3739" y="2797"/>
                    </a:cubicBezTo>
                    <a:cubicBezTo>
                      <a:pt x="3040" y="1125"/>
                      <a:pt x="1581" y="335"/>
                      <a:pt x="1" y="0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2" name="Google Shape;1112;p49"/>
              <p:cNvSpPr/>
              <p:nvPr/>
            </p:nvSpPr>
            <p:spPr>
              <a:xfrm>
                <a:off x="-1108407" y="2605269"/>
                <a:ext cx="394319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597" h="6418" extrusionOk="0">
                    <a:moveTo>
                      <a:pt x="3648" y="1"/>
                    </a:moveTo>
                    <a:cubicBezTo>
                      <a:pt x="3648" y="1"/>
                      <a:pt x="1" y="4165"/>
                      <a:pt x="31" y="5624"/>
                    </a:cubicBezTo>
                    <a:cubicBezTo>
                      <a:pt x="44" y="6237"/>
                      <a:pt x="659" y="6418"/>
                      <a:pt x="1379" y="6418"/>
                    </a:cubicBezTo>
                    <a:cubicBezTo>
                      <a:pt x="2407" y="6418"/>
                      <a:pt x="3648" y="6050"/>
                      <a:pt x="3648" y="6050"/>
                    </a:cubicBezTo>
                    <a:lnTo>
                      <a:pt x="6597" y="1551"/>
                    </a:lnTo>
                    <a:lnTo>
                      <a:pt x="3648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3" name="Google Shape;1113;p49"/>
              <p:cNvSpPr/>
              <p:nvPr/>
            </p:nvSpPr>
            <p:spPr>
              <a:xfrm>
                <a:off x="-681456" y="2174741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1278" y="0"/>
                    </a:moveTo>
                    <a:lnTo>
                      <a:pt x="882" y="2067"/>
                    </a:lnTo>
                    <a:lnTo>
                      <a:pt x="1" y="10031"/>
                    </a:lnTo>
                    <a:lnTo>
                      <a:pt x="7721" y="13465"/>
                    </a:lnTo>
                    <a:lnTo>
                      <a:pt x="7721" y="4073"/>
                    </a:lnTo>
                    <a:cubicBezTo>
                      <a:pt x="6202" y="1945"/>
                      <a:pt x="1278" y="0"/>
                      <a:pt x="1278" y="0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4" name="Google Shape;1114;p49"/>
              <p:cNvSpPr/>
              <p:nvPr/>
            </p:nvSpPr>
            <p:spPr>
              <a:xfrm>
                <a:off x="-570580" y="2154718"/>
                <a:ext cx="370649" cy="80495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7" extrusionOk="0">
                    <a:moveTo>
                      <a:pt x="1034" y="1"/>
                    </a:moveTo>
                    <a:lnTo>
                      <a:pt x="699" y="2068"/>
                    </a:lnTo>
                    <a:lnTo>
                      <a:pt x="0" y="10031"/>
                    </a:lnTo>
                    <a:lnTo>
                      <a:pt x="6201" y="13466"/>
                    </a:lnTo>
                    <a:lnTo>
                      <a:pt x="6201" y="4074"/>
                    </a:lnTo>
                    <a:cubicBezTo>
                      <a:pt x="4985" y="1977"/>
                      <a:pt x="1034" y="1"/>
                      <a:pt x="1034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5" name="Google Shape;1115;p49"/>
              <p:cNvSpPr/>
              <p:nvPr/>
            </p:nvSpPr>
            <p:spPr>
              <a:xfrm>
                <a:off x="-450677" y="2140194"/>
                <a:ext cx="25259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4226" h="13466" extrusionOk="0">
                    <a:moveTo>
                      <a:pt x="699" y="1"/>
                    </a:moveTo>
                    <a:lnTo>
                      <a:pt x="456" y="2068"/>
                    </a:lnTo>
                    <a:lnTo>
                      <a:pt x="0" y="10031"/>
                    </a:lnTo>
                    <a:lnTo>
                      <a:pt x="4225" y="13466"/>
                    </a:lnTo>
                    <a:lnTo>
                      <a:pt x="4225" y="4074"/>
                    </a:lnTo>
                    <a:cubicBezTo>
                      <a:pt x="3405" y="1976"/>
                      <a:pt x="699" y="1"/>
                      <a:pt x="699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6" name="Google Shape;1116;p49"/>
              <p:cNvSpPr/>
              <p:nvPr/>
            </p:nvSpPr>
            <p:spPr>
              <a:xfrm>
                <a:off x="-196348" y="2171095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6444" y="0"/>
                    </a:moveTo>
                    <a:cubicBezTo>
                      <a:pt x="6444" y="0"/>
                      <a:pt x="1520" y="1976"/>
                      <a:pt x="1" y="4104"/>
                    </a:cubicBezTo>
                    <a:lnTo>
                      <a:pt x="1" y="13466"/>
                    </a:lnTo>
                    <a:lnTo>
                      <a:pt x="7721" y="10061"/>
                    </a:lnTo>
                    <a:lnTo>
                      <a:pt x="6870" y="2067"/>
                    </a:lnTo>
                    <a:lnTo>
                      <a:pt x="6444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7" name="Google Shape;1117;p49"/>
              <p:cNvSpPr/>
              <p:nvPr/>
            </p:nvSpPr>
            <p:spPr>
              <a:xfrm>
                <a:off x="-216311" y="2151132"/>
                <a:ext cx="37064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6" extrusionOk="0">
                    <a:moveTo>
                      <a:pt x="5168" y="0"/>
                    </a:moveTo>
                    <a:cubicBezTo>
                      <a:pt x="5168" y="0"/>
                      <a:pt x="1216" y="1976"/>
                      <a:pt x="0" y="4103"/>
                    </a:cubicBezTo>
                    <a:lnTo>
                      <a:pt x="0" y="13465"/>
                    </a:lnTo>
                    <a:lnTo>
                      <a:pt x="6201" y="10061"/>
                    </a:lnTo>
                    <a:lnTo>
                      <a:pt x="5502" y="2067"/>
                    </a:lnTo>
                    <a:lnTo>
                      <a:pt x="5168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8" name="Google Shape;1118;p49"/>
              <p:cNvSpPr/>
              <p:nvPr/>
            </p:nvSpPr>
            <p:spPr>
              <a:xfrm>
                <a:off x="-218164" y="2138400"/>
                <a:ext cx="254452" cy="803103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13436" extrusionOk="0">
                    <a:moveTo>
                      <a:pt x="3557" y="0"/>
                    </a:moveTo>
                    <a:cubicBezTo>
                      <a:pt x="3557" y="0"/>
                      <a:pt x="852" y="1946"/>
                      <a:pt x="1" y="4073"/>
                    </a:cubicBezTo>
                    <a:lnTo>
                      <a:pt x="1" y="13435"/>
                    </a:lnTo>
                    <a:lnTo>
                      <a:pt x="4256" y="10031"/>
                    </a:lnTo>
                    <a:lnTo>
                      <a:pt x="3770" y="2037"/>
                    </a:lnTo>
                    <a:lnTo>
                      <a:pt x="3557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9" name="Google Shape;1119;p49"/>
              <p:cNvSpPr/>
              <p:nvPr/>
            </p:nvSpPr>
            <p:spPr>
              <a:xfrm>
                <a:off x="-746608" y="2223335"/>
                <a:ext cx="499459" cy="778118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8" extrusionOk="0">
                    <a:moveTo>
                      <a:pt x="1182" y="1"/>
                    </a:moveTo>
                    <a:cubicBezTo>
                      <a:pt x="1" y="1"/>
                      <a:pt x="179" y="1376"/>
                      <a:pt x="179" y="1376"/>
                    </a:cubicBezTo>
                    <a:lnTo>
                      <a:pt x="453" y="9704"/>
                    </a:lnTo>
                    <a:cubicBezTo>
                      <a:pt x="2276" y="10069"/>
                      <a:pt x="8356" y="13017"/>
                      <a:pt x="8356" y="13017"/>
                    </a:cubicBezTo>
                    <a:lnTo>
                      <a:pt x="8356" y="3199"/>
                    </a:lnTo>
                    <a:cubicBezTo>
                      <a:pt x="7869" y="2835"/>
                      <a:pt x="3097" y="342"/>
                      <a:pt x="1547" y="38"/>
                    </a:cubicBezTo>
                    <a:cubicBezTo>
                      <a:pt x="1413" y="12"/>
                      <a:pt x="1292" y="1"/>
                      <a:pt x="11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0" name="Google Shape;1120;p49"/>
              <p:cNvSpPr/>
              <p:nvPr/>
            </p:nvSpPr>
            <p:spPr>
              <a:xfrm>
                <a:off x="-149128" y="2212456"/>
                <a:ext cx="499459" cy="778059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7" extrusionOk="0">
                    <a:moveTo>
                      <a:pt x="7174" y="0"/>
                    </a:moveTo>
                    <a:cubicBezTo>
                      <a:pt x="7065" y="0"/>
                      <a:pt x="6943" y="12"/>
                      <a:pt x="6810" y="38"/>
                    </a:cubicBezTo>
                    <a:cubicBezTo>
                      <a:pt x="5259" y="311"/>
                      <a:pt x="487" y="2956"/>
                      <a:pt x="1" y="3321"/>
                    </a:cubicBezTo>
                    <a:lnTo>
                      <a:pt x="1" y="13017"/>
                    </a:lnTo>
                    <a:cubicBezTo>
                      <a:pt x="1" y="13017"/>
                      <a:pt x="6080" y="10068"/>
                      <a:pt x="7904" y="9673"/>
                    </a:cubicBezTo>
                    <a:lnTo>
                      <a:pt x="8177" y="1375"/>
                    </a:lnTo>
                    <a:cubicBezTo>
                      <a:pt x="8177" y="1375"/>
                      <a:pt x="8356" y="0"/>
                      <a:pt x="71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1" name="Google Shape;1121;p49"/>
              <p:cNvSpPr/>
              <p:nvPr/>
            </p:nvSpPr>
            <p:spPr>
              <a:xfrm>
                <a:off x="-247213" y="2396430"/>
                <a:ext cx="98146" cy="611712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10234" extrusionOk="0">
                    <a:moveTo>
                      <a:pt x="1008" y="1"/>
                    </a:moveTo>
                    <a:cubicBezTo>
                      <a:pt x="505" y="1"/>
                      <a:pt x="1" y="303"/>
                      <a:pt x="1" y="303"/>
                    </a:cubicBezTo>
                    <a:lnTo>
                      <a:pt x="1" y="10121"/>
                    </a:lnTo>
                    <a:cubicBezTo>
                      <a:pt x="342" y="10203"/>
                      <a:pt x="615" y="10234"/>
                      <a:pt x="832" y="10234"/>
                    </a:cubicBezTo>
                    <a:cubicBezTo>
                      <a:pt x="1503" y="10234"/>
                      <a:pt x="1642" y="9939"/>
                      <a:pt x="1642" y="9939"/>
                    </a:cubicBezTo>
                    <a:lnTo>
                      <a:pt x="1642" y="243"/>
                    </a:lnTo>
                    <a:cubicBezTo>
                      <a:pt x="1462" y="63"/>
                      <a:pt x="1235" y="1"/>
                      <a:pt x="100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2" name="Google Shape;1122;p49"/>
              <p:cNvSpPr/>
              <p:nvPr/>
            </p:nvSpPr>
            <p:spPr>
              <a:xfrm>
                <a:off x="-1122992" y="2570961"/>
                <a:ext cx="632393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80" h="9264" extrusionOk="0">
                    <a:moveTo>
                      <a:pt x="8803" y="1"/>
                    </a:moveTo>
                    <a:cubicBezTo>
                      <a:pt x="8019" y="1"/>
                      <a:pt x="6962" y="1639"/>
                      <a:pt x="6962" y="1639"/>
                    </a:cubicBezTo>
                    <a:cubicBezTo>
                      <a:pt x="6962" y="1639"/>
                      <a:pt x="6699" y="31"/>
                      <a:pt x="5975" y="31"/>
                    </a:cubicBezTo>
                    <a:cubicBezTo>
                      <a:pt x="5922" y="31"/>
                      <a:pt x="5866" y="39"/>
                      <a:pt x="5807" y="58"/>
                    </a:cubicBezTo>
                    <a:cubicBezTo>
                      <a:pt x="4926" y="301"/>
                      <a:pt x="5807" y="2642"/>
                      <a:pt x="5807" y="2642"/>
                    </a:cubicBezTo>
                    <a:lnTo>
                      <a:pt x="1400" y="5134"/>
                    </a:lnTo>
                    <a:cubicBezTo>
                      <a:pt x="1400" y="5134"/>
                      <a:pt x="397" y="5621"/>
                      <a:pt x="245" y="6198"/>
                    </a:cubicBezTo>
                    <a:cubicBezTo>
                      <a:pt x="1" y="7467"/>
                      <a:pt x="2087" y="9264"/>
                      <a:pt x="3832" y="9264"/>
                    </a:cubicBezTo>
                    <a:cubicBezTo>
                      <a:pt x="4261" y="9264"/>
                      <a:pt x="4669" y="9155"/>
                      <a:pt x="5017" y="8903"/>
                    </a:cubicBezTo>
                    <a:cubicBezTo>
                      <a:pt x="6810" y="7657"/>
                      <a:pt x="10579" y="2824"/>
                      <a:pt x="10549" y="2368"/>
                    </a:cubicBezTo>
                    <a:cubicBezTo>
                      <a:pt x="10549" y="2110"/>
                      <a:pt x="10413" y="2019"/>
                      <a:pt x="10222" y="2019"/>
                    </a:cubicBezTo>
                    <a:cubicBezTo>
                      <a:pt x="9946" y="2019"/>
                      <a:pt x="9554" y="2207"/>
                      <a:pt x="9283" y="2360"/>
                    </a:cubicBezTo>
                    <a:lnTo>
                      <a:pt x="9283" y="2360"/>
                    </a:lnTo>
                    <a:cubicBezTo>
                      <a:pt x="9753" y="2055"/>
                      <a:pt x="10530" y="1460"/>
                      <a:pt x="10002" y="1152"/>
                    </a:cubicBezTo>
                    <a:cubicBezTo>
                      <a:pt x="9906" y="1094"/>
                      <a:pt x="9804" y="1069"/>
                      <a:pt x="9700" y="1069"/>
                    </a:cubicBezTo>
                    <a:cubicBezTo>
                      <a:pt x="9281" y="1069"/>
                      <a:pt x="8823" y="1479"/>
                      <a:pt x="8548" y="1773"/>
                    </a:cubicBezTo>
                    <a:lnTo>
                      <a:pt x="8548" y="1773"/>
                    </a:lnTo>
                    <a:cubicBezTo>
                      <a:pt x="8921" y="1266"/>
                      <a:pt x="9557" y="234"/>
                      <a:pt x="8969" y="28"/>
                    </a:cubicBezTo>
                    <a:cubicBezTo>
                      <a:pt x="8915" y="9"/>
                      <a:pt x="8860" y="1"/>
                      <a:pt x="8803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3" name="Google Shape;1123;p49"/>
              <p:cNvSpPr/>
              <p:nvPr/>
            </p:nvSpPr>
            <p:spPr>
              <a:xfrm>
                <a:off x="314164" y="2605269"/>
                <a:ext cx="396172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628" h="6418" extrusionOk="0">
                    <a:moveTo>
                      <a:pt x="2980" y="1"/>
                    </a:moveTo>
                    <a:lnTo>
                      <a:pt x="1" y="1551"/>
                    </a:lnTo>
                    <a:lnTo>
                      <a:pt x="2980" y="6050"/>
                    </a:lnTo>
                    <a:cubicBezTo>
                      <a:pt x="2980" y="6050"/>
                      <a:pt x="4221" y="6418"/>
                      <a:pt x="5249" y="6418"/>
                    </a:cubicBezTo>
                    <a:cubicBezTo>
                      <a:pt x="5969" y="6418"/>
                      <a:pt x="6584" y="6237"/>
                      <a:pt x="6597" y="5624"/>
                    </a:cubicBezTo>
                    <a:cubicBezTo>
                      <a:pt x="6627" y="4165"/>
                      <a:pt x="2980" y="1"/>
                      <a:pt x="2980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4" name="Google Shape;1124;p49"/>
              <p:cNvSpPr/>
              <p:nvPr/>
            </p:nvSpPr>
            <p:spPr>
              <a:xfrm>
                <a:off x="92530" y="2570961"/>
                <a:ext cx="630540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49" h="9264" extrusionOk="0">
                    <a:moveTo>
                      <a:pt x="1777" y="1"/>
                    </a:moveTo>
                    <a:cubicBezTo>
                      <a:pt x="1720" y="1"/>
                      <a:pt x="1665" y="9"/>
                      <a:pt x="1611" y="28"/>
                    </a:cubicBezTo>
                    <a:cubicBezTo>
                      <a:pt x="973" y="241"/>
                      <a:pt x="1703" y="1335"/>
                      <a:pt x="2067" y="1821"/>
                    </a:cubicBezTo>
                    <a:cubicBezTo>
                      <a:pt x="2189" y="1973"/>
                      <a:pt x="2250" y="2064"/>
                      <a:pt x="2250" y="2064"/>
                    </a:cubicBezTo>
                    <a:cubicBezTo>
                      <a:pt x="2250" y="2064"/>
                      <a:pt x="1526" y="1069"/>
                      <a:pt x="878" y="1069"/>
                    </a:cubicBezTo>
                    <a:cubicBezTo>
                      <a:pt x="775" y="1069"/>
                      <a:pt x="674" y="1094"/>
                      <a:pt x="578" y="1152"/>
                    </a:cubicBezTo>
                    <a:cubicBezTo>
                      <a:pt x="48" y="1461"/>
                      <a:pt x="832" y="2059"/>
                      <a:pt x="1302" y="2363"/>
                    </a:cubicBezTo>
                    <a:lnTo>
                      <a:pt x="1302" y="2363"/>
                    </a:lnTo>
                    <a:cubicBezTo>
                      <a:pt x="1029" y="2210"/>
                      <a:pt x="631" y="2019"/>
                      <a:pt x="348" y="2019"/>
                    </a:cubicBezTo>
                    <a:cubicBezTo>
                      <a:pt x="151" y="2019"/>
                      <a:pt x="9" y="2110"/>
                      <a:pt x="1" y="2368"/>
                    </a:cubicBezTo>
                    <a:cubicBezTo>
                      <a:pt x="1" y="2824"/>
                      <a:pt x="3770" y="7657"/>
                      <a:pt x="5563" y="8903"/>
                    </a:cubicBezTo>
                    <a:cubicBezTo>
                      <a:pt x="5911" y="9155"/>
                      <a:pt x="6318" y="9264"/>
                      <a:pt x="6745" y="9264"/>
                    </a:cubicBezTo>
                    <a:cubicBezTo>
                      <a:pt x="8482" y="9264"/>
                      <a:pt x="10549" y="7467"/>
                      <a:pt x="10305" y="6198"/>
                    </a:cubicBezTo>
                    <a:cubicBezTo>
                      <a:pt x="10183" y="5621"/>
                      <a:pt x="9150" y="5134"/>
                      <a:pt x="9150" y="5134"/>
                    </a:cubicBezTo>
                    <a:lnTo>
                      <a:pt x="4773" y="2642"/>
                    </a:lnTo>
                    <a:cubicBezTo>
                      <a:pt x="4773" y="2642"/>
                      <a:pt x="5624" y="301"/>
                      <a:pt x="4773" y="58"/>
                    </a:cubicBezTo>
                    <a:cubicBezTo>
                      <a:pt x="4712" y="39"/>
                      <a:pt x="4654" y="31"/>
                      <a:pt x="4599" y="31"/>
                    </a:cubicBezTo>
                    <a:cubicBezTo>
                      <a:pt x="3851" y="31"/>
                      <a:pt x="3587" y="1639"/>
                      <a:pt x="3587" y="1639"/>
                    </a:cubicBezTo>
                    <a:cubicBezTo>
                      <a:pt x="3587" y="1639"/>
                      <a:pt x="2557" y="1"/>
                      <a:pt x="1777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125" name="Google Shape;1125;p49"/>
            <p:cNvSpPr/>
            <p:nvPr/>
          </p:nvSpPr>
          <p:spPr>
            <a:xfrm>
              <a:off x="2888352" y="1644281"/>
              <a:ext cx="152775" cy="140503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699685" y="190951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0750583" y="4515699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68888" y="6051700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5371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1320332" y="2797235"/>
            <a:ext cx="6207098" cy="278320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US" sz="2400" dirty="0" err="1">
                <a:latin typeface="+mn-lt"/>
              </a:rPr>
              <a:t>Lentong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nya</a:t>
            </a:r>
            <a:r>
              <a:rPr lang="en-US" sz="2400" b="0" dirty="0" err="1">
                <a:latin typeface="+mn-lt"/>
                <a:cs typeface="Calibri" panose="020F0502020204030204" pitchFamily="34" charset="0"/>
              </a:rPr>
              <a:t>é</a:t>
            </a:r>
            <a:r>
              <a:rPr lang="en-US" sz="2400" b="0" dirty="0" err="1">
                <a:latin typeface="+mn-lt"/>
              </a:rPr>
              <a:t>ta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luhur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handapna</a:t>
            </a:r>
            <a:r>
              <a:rPr lang="en-US" sz="2400" b="0" dirty="0">
                <a:latin typeface="+mn-lt"/>
              </a:rPr>
              <a:t> nada </a:t>
            </a:r>
            <a:r>
              <a:rPr lang="en-US" sz="2400" b="0" dirty="0" err="1">
                <a:latin typeface="+mn-lt"/>
              </a:rPr>
              <a:t>lamun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urang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keur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nyarita</a:t>
            </a:r>
            <a:r>
              <a:rPr lang="en-US" sz="2400" b="0" dirty="0">
                <a:latin typeface="+mn-lt"/>
              </a:rPr>
              <a:t>.</a:t>
            </a:r>
            <a:br>
              <a:rPr lang="en-US" sz="2400" b="0" dirty="0">
                <a:latin typeface="+mn-lt"/>
              </a:rPr>
            </a:br>
            <a:r>
              <a:rPr lang="en-US" sz="2400" b="0" dirty="0">
                <a:latin typeface="+mn-lt"/>
              </a:rPr>
              <a:t/>
            </a:r>
            <a:br>
              <a:rPr lang="en-US" sz="2400" b="0" dirty="0">
                <a:latin typeface="+mn-lt"/>
              </a:rPr>
            </a:br>
            <a:r>
              <a:rPr lang="en-US" sz="2400" dirty="0" err="1">
                <a:latin typeface="+mn-lt"/>
              </a:rPr>
              <a:t>Ngalentongkeun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kalimah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nya</a:t>
            </a:r>
            <a:r>
              <a:rPr lang="en-US" sz="2400" b="0" dirty="0" err="1">
                <a:latin typeface="+mn-lt"/>
                <a:cs typeface="Calibri" panose="020F0502020204030204" pitchFamily="34" charset="0"/>
              </a:rPr>
              <a:t>é</a:t>
            </a:r>
            <a:r>
              <a:rPr lang="en-US" sz="2400" b="0" dirty="0" err="1">
                <a:latin typeface="+mn-lt"/>
              </a:rPr>
              <a:t>ta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ngucapkeun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kalimah</a:t>
            </a:r>
            <a:r>
              <a:rPr lang="en-US" sz="2400" b="0" dirty="0">
                <a:latin typeface="+mn-lt"/>
              </a:rPr>
              <a:t>. </a:t>
            </a:r>
            <a:r>
              <a:rPr lang="en-US" sz="2400" b="0" dirty="0" err="1">
                <a:latin typeface="+mn-lt"/>
              </a:rPr>
              <a:t>Tangtuna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mak</a:t>
            </a:r>
            <a:r>
              <a:rPr lang="en-US" sz="2400" b="0" dirty="0" err="1">
                <a:latin typeface="+mn-lt"/>
                <a:cs typeface="Calibri" panose="020F0502020204030204" pitchFamily="34" charset="0"/>
              </a:rPr>
              <a:t>é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lentong</a:t>
            </a:r>
            <a:r>
              <a:rPr lang="en-US" sz="2400" b="0" dirty="0">
                <a:latin typeface="+mn-lt"/>
              </a:rPr>
              <a:t> (nada/</a:t>
            </a:r>
            <a:r>
              <a:rPr lang="en-US" sz="2400" b="0" dirty="0" err="1">
                <a:latin typeface="+mn-lt"/>
              </a:rPr>
              <a:t>intonasi</a:t>
            </a:r>
            <a:r>
              <a:rPr lang="en-US" sz="2400" b="0" dirty="0">
                <a:latin typeface="+mn-lt"/>
              </a:rPr>
              <a:t>) </a:t>
            </a:r>
            <a:r>
              <a:rPr lang="en-US" sz="2400" b="0" dirty="0" err="1">
                <a:latin typeface="+mn-lt"/>
              </a:rPr>
              <a:t>anu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bener</a:t>
            </a:r>
            <a:r>
              <a:rPr lang="en-US" sz="2400" b="0" dirty="0">
                <a:latin typeface="+mn-lt"/>
              </a:rPr>
              <a:t>.</a:t>
            </a:r>
            <a:r>
              <a:rPr lang="id-ID" sz="2400" b="0" dirty="0">
                <a:latin typeface="+mn-lt"/>
              </a:rPr>
              <a:t/>
            </a:r>
            <a:br>
              <a:rPr lang="id-ID" sz="2400" b="0" dirty="0">
                <a:latin typeface="+mn-lt"/>
              </a:rPr>
            </a:br>
            <a:endParaRPr sz="2400" b="0" u="none" dirty="0">
              <a:latin typeface="+mn-lt"/>
            </a:endParaRPr>
          </a:p>
        </p:txBody>
      </p:sp>
      <p:grpSp>
        <p:nvGrpSpPr>
          <p:cNvPr id="1087" name="Google Shape;1087;p49"/>
          <p:cNvGrpSpPr/>
          <p:nvPr/>
        </p:nvGrpSpPr>
        <p:grpSpPr>
          <a:xfrm>
            <a:off x="8090527" y="2608741"/>
            <a:ext cx="3140275" cy="3945976"/>
            <a:chOff x="2039108" y="678179"/>
            <a:chExt cx="1846062" cy="2319889"/>
          </a:xfrm>
        </p:grpSpPr>
        <p:grpSp>
          <p:nvGrpSpPr>
            <p:cNvPr id="1088" name="Google Shape;1088;p49"/>
            <p:cNvGrpSpPr/>
            <p:nvPr/>
          </p:nvGrpSpPr>
          <p:grpSpPr>
            <a:xfrm>
              <a:off x="2039108" y="678179"/>
              <a:ext cx="1846062" cy="2319889"/>
              <a:chOff x="-1122992" y="804804"/>
              <a:chExt cx="1846062" cy="2319889"/>
            </a:xfrm>
          </p:grpSpPr>
          <p:sp>
            <p:nvSpPr>
              <p:cNvPr id="1089" name="Google Shape;1089;p49"/>
              <p:cNvSpPr/>
              <p:nvPr/>
            </p:nvSpPr>
            <p:spPr>
              <a:xfrm>
                <a:off x="-901238" y="2245689"/>
                <a:ext cx="1402621" cy="655824"/>
              </a:xfrm>
              <a:custGeom>
                <a:avLst/>
                <a:gdLst/>
                <a:ahLst/>
                <a:cxnLst/>
                <a:rect l="l" t="t" r="r" b="b"/>
                <a:pathLst>
                  <a:path w="23466" h="10972" extrusionOk="0">
                    <a:moveTo>
                      <a:pt x="15508" y="0"/>
                    </a:moveTo>
                    <a:cubicBezTo>
                      <a:pt x="14830" y="0"/>
                      <a:pt x="14408" y="90"/>
                      <a:pt x="14408" y="90"/>
                    </a:cubicBezTo>
                    <a:lnTo>
                      <a:pt x="14073" y="1123"/>
                    </a:lnTo>
                    <a:cubicBezTo>
                      <a:pt x="13344" y="1458"/>
                      <a:pt x="12158" y="1488"/>
                      <a:pt x="11763" y="1518"/>
                    </a:cubicBezTo>
                    <a:lnTo>
                      <a:pt x="11733" y="1518"/>
                    </a:lnTo>
                    <a:cubicBezTo>
                      <a:pt x="11307" y="1488"/>
                      <a:pt x="10122" y="1458"/>
                      <a:pt x="9392" y="1123"/>
                    </a:cubicBezTo>
                    <a:lnTo>
                      <a:pt x="9362" y="211"/>
                    </a:lnTo>
                    <a:cubicBezTo>
                      <a:pt x="9362" y="211"/>
                      <a:pt x="8855" y="99"/>
                      <a:pt x="8060" y="99"/>
                    </a:cubicBezTo>
                    <a:cubicBezTo>
                      <a:pt x="6046" y="99"/>
                      <a:pt x="2179" y="818"/>
                      <a:pt x="0" y="5895"/>
                    </a:cubicBezTo>
                    <a:cubicBezTo>
                      <a:pt x="0" y="5895"/>
                      <a:pt x="3526" y="8327"/>
                      <a:pt x="4590" y="8509"/>
                    </a:cubicBezTo>
                    <a:lnTo>
                      <a:pt x="4833" y="10698"/>
                    </a:lnTo>
                    <a:lnTo>
                      <a:pt x="11398" y="10819"/>
                    </a:lnTo>
                    <a:lnTo>
                      <a:pt x="12098" y="10819"/>
                    </a:lnTo>
                    <a:lnTo>
                      <a:pt x="18693" y="10971"/>
                    </a:lnTo>
                    <a:lnTo>
                      <a:pt x="18876" y="8509"/>
                    </a:lnTo>
                    <a:cubicBezTo>
                      <a:pt x="19970" y="8327"/>
                      <a:pt x="23466" y="5895"/>
                      <a:pt x="23466" y="5895"/>
                    </a:cubicBezTo>
                    <a:cubicBezTo>
                      <a:pt x="21231" y="690"/>
                      <a:pt x="17388" y="0"/>
                      <a:pt x="155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0" name="Google Shape;1090;p49"/>
              <p:cNvSpPr/>
              <p:nvPr/>
            </p:nvSpPr>
            <p:spPr>
              <a:xfrm>
                <a:off x="-372555" y="2082037"/>
                <a:ext cx="388820" cy="262401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90" extrusionOk="0">
                    <a:moveTo>
                      <a:pt x="6505" y="1"/>
                    </a:moveTo>
                    <a:lnTo>
                      <a:pt x="0" y="639"/>
                    </a:lnTo>
                    <a:cubicBezTo>
                      <a:pt x="0" y="639"/>
                      <a:pt x="578" y="2007"/>
                      <a:pt x="608" y="4074"/>
                    </a:cubicBezTo>
                    <a:cubicBezTo>
                      <a:pt x="608" y="4074"/>
                      <a:pt x="1725" y="4389"/>
                      <a:pt x="3052" y="4389"/>
                    </a:cubicBezTo>
                    <a:cubicBezTo>
                      <a:pt x="3743" y="4389"/>
                      <a:pt x="4491" y="4304"/>
                      <a:pt x="5167" y="4044"/>
                    </a:cubicBezTo>
                    <a:lnTo>
                      <a:pt x="6505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1" name="Google Shape;1091;p49"/>
              <p:cNvSpPr/>
              <p:nvPr/>
            </p:nvSpPr>
            <p:spPr>
              <a:xfrm>
                <a:off x="-1061128" y="1684786"/>
                <a:ext cx="270769" cy="167662"/>
              </a:xfrm>
              <a:custGeom>
                <a:avLst/>
                <a:gdLst/>
                <a:ahLst/>
                <a:cxnLst/>
                <a:rect l="l" t="t" r="r" b="b"/>
                <a:pathLst>
                  <a:path w="4530" h="2805" extrusionOk="0">
                    <a:moveTo>
                      <a:pt x="2592" y="0"/>
                    </a:moveTo>
                    <a:cubicBezTo>
                      <a:pt x="1673" y="0"/>
                      <a:pt x="757" y="289"/>
                      <a:pt x="0" y="865"/>
                    </a:cubicBezTo>
                    <a:cubicBezTo>
                      <a:pt x="199" y="1859"/>
                      <a:pt x="1055" y="2804"/>
                      <a:pt x="2558" y="2804"/>
                    </a:cubicBezTo>
                    <a:cubicBezTo>
                      <a:pt x="3124" y="2804"/>
                      <a:pt x="3781" y="2670"/>
                      <a:pt x="4529" y="2354"/>
                    </a:cubicBezTo>
                    <a:lnTo>
                      <a:pt x="4438" y="409"/>
                    </a:lnTo>
                    <a:cubicBezTo>
                      <a:pt x="3856" y="137"/>
                      <a:pt x="3224" y="0"/>
                      <a:pt x="2592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2" name="Google Shape;1092;p49"/>
              <p:cNvSpPr/>
              <p:nvPr/>
            </p:nvSpPr>
            <p:spPr>
              <a:xfrm>
                <a:off x="-1070213" y="1590284"/>
                <a:ext cx="274356" cy="146861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2457" extrusionOk="0">
                    <a:moveTo>
                      <a:pt x="2427" y="1"/>
                    </a:moveTo>
                    <a:cubicBezTo>
                      <a:pt x="1936" y="1"/>
                      <a:pt x="1404" y="118"/>
                      <a:pt x="882" y="451"/>
                    </a:cubicBezTo>
                    <a:cubicBezTo>
                      <a:pt x="243" y="876"/>
                      <a:pt x="0" y="1697"/>
                      <a:pt x="152" y="2457"/>
                    </a:cubicBezTo>
                    <a:cubicBezTo>
                      <a:pt x="909" y="1881"/>
                      <a:pt x="1825" y="1592"/>
                      <a:pt x="2744" y="1592"/>
                    </a:cubicBezTo>
                    <a:cubicBezTo>
                      <a:pt x="3376" y="1592"/>
                      <a:pt x="4008" y="1729"/>
                      <a:pt x="4590" y="2001"/>
                    </a:cubicBezTo>
                    <a:lnTo>
                      <a:pt x="4529" y="664"/>
                    </a:lnTo>
                    <a:cubicBezTo>
                      <a:pt x="4529" y="664"/>
                      <a:pt x="3595" y="1"/>
                      <a:pt x="2427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3" name="Google Shape;1093;p49"/>
              <p:cNvSpPr/>
              <p:nvPr/>
            </p:nvSpPr>
            <p:spPr>
              <a:xfrm>
                <a:off x="-983006" y="1697293"/>
                <a:ext cx="170830" cy="135923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274" extrusionOk="0">
                    <a:moveTo>
                      <a:pt x="1290" y="0"/>
                    </a:moveTo>
                    <a:cubicBezTo>
                      <a:pt x="860" y="0"/>
                      <a:pt x="406" y="123"/>
                      <a:pt x="31" y="237"/>
                    </a:cubicBezTo>
                    <a:cubicBezTo>
                      <a:pt x="0" y="237"/>
                      <a:pt x="0" y="298"/>
                      <a:pt x="31" y="298"/>
                    </a:cubicBezTo>
                    <a:cubicBezTo>
                      <a:pt x="440" y="264"/>
                      <a:pt x="897" y="134"/>
                      <a:pt x="1327" y="134"/>
                    </a:cubicBezTo>
                    <a:cubicBezTo>
                      <a:pt x="1663" y="134"/>
                      <a:pt x="1983" y="214"/>
                      <a:pt x="2250" y="480"/>
                    </a:cubicBezTo>
                    <a:cubicBezTo>
                      <a:pt x="2645" y="906"/>
                      <a:pt x="2645" y="1635"/>
                      <a:pt x="2675" y="2183"/>
                    </a:cubicBezTo>
                    <a:cubicBezTo>
                      <a:pt x="2690" y="2243"/>
                      <a:pt x="2736" y="2274"/>
                      <a:pt x="2778" y="2274"/>
                    </a:cubicBezTo>
                    <a:cubicBezTo>
                      <a:pt x="2819" y="2274"/>
                      <a:pt x="2857" y="2243"/>
                      <a:pt x="2857" y="2183"/>
                    </a:cubicBezTo>
                    <a:cubicBezTo>
                      <a:pt x="2827" y="1575"/>
                      <a:pt x="2797" y="784"/>
                      <a:pt x="2280" y="359"/>
                    </a:cubicBezTo>
                    <a:cubicBezTo>
                      <a:pt x="2013" y="91"/>
                      <a:pt x="1660" y="0"/>
                      <a:pt x="12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4" name="Google Shape;1094;p49"/>
              <p:cNvSpPr/>
              <p:nvPr/>
            </p:nvSpPr>
            <p:spPr>
              <a:xfrm>
                <a:off x="-911698" y="1733763"/>
                <a:ext cx="98445" cy="54991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920" extrusionOk="0">
                    <a:moveTo>
                      <a:pt x="580" y="1"/>
                    </a:moveTo>
                    <a:cubicBezTo>
                      <a:pt x="408" y="1"/>
                      <a:pt x="229" y="64"/>
                      <a:pt x="53" y="213"/>
                    </a:cubicBezTo>
                    <a:cubicBezTo>
                      <a:pt x="1" y="266"/>
                      <a:pt x="62" y="341"/>
                      <a:pt x="119" y="341"/>
                    </a:cubicBezTo>
                    <a:cubicBezTo>
                      <a:pt x="127" y="341"/>
                      <a:pt x="136" y="339"/>
                      <a:pt x="145" y="335"/>
                    </a:cubicBezTo>
                    <a:cubicBezTo>
                      <a:pt x="297" y="244"/>
                      <a:pt x="441" y="190"/>
                      <a:pt x="585" y="190"/>
                    </a:cubicBezTo>
                    <a:cubicBezTo>
                      <a:pt x="730" y="190"/>
                      <a:pt x="874" y="244"/>
                      <a:pt x="1026" y="365"/>
                    </a:cubicBezTo>
                    <a:cubicBezTo>
                      <a:pt x="1209" y="517"/>
                      <a:pt x="1330" y="730"/>
                      <a:pt x="1482" y="882"/>
                    </a:cubicBezTo>
                    <a:cubicBezTo>
                      <a:pt x="1500" y="909"/>
                      <a:pt x="1523" y="920"/>
                      <a:pt x="1545" y="920"/>
                    </a:cubicBezTo>
                    <a:cubicBezTo>
                      <a:pt x="1598" y="920"/>
                      <a:pt x="1647" y="855"/>
                      <a:pt x="1604" y="791"/>
                    </a:cubicBezTo>
                    <a:cubicBezTo>
                      <a:pt x="1388" y="380"/>
                      <a:pt x="1003" y="1"/>
                      <a:pt x="58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5" name="Google Shape;1095;p49"/>
              <p:cNvSpPr/>
              <p:nvPr/>
            </p:nvSpPr>
            <p:spPr>
              <a:xfrm>
                <a:off x="408664" y="1616687"/>
                <a:ext cx="265330" cy="168678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2822" extrusionOk="0">
                    <a:moveTo>
                      <a:pt x="2197" y="0"/>
                    </a:moveTo>
                    <a:cubicBezTo>
                      <a:pt x="1430" y="0"/>
                      <a:pt x="663" y="198"/>
                      <a:pt x="0" y="589"/>
                    </a:cubicBezTo>
                    <a:lnTo>
                      <a:pt x="92" y="2534"/>
                    </a:lnTo>
                    <a:cubicBezTo>
                      <a:pt x="711" y="2734"/>
                      <a:pt x="1262" y="2822"/>
                      <a:pt x="1746" y="2822"/>
                    </a:cubicBezTo>
                    <a:cubicBezTo>
                      <a:pt x="3470" y="2822"/>
                      <a:pt x="4343" y="1711"/>
                      <a:pt x="4438" y="619"/>
                    </a:cubicBezTo>
                    <a:cubicBezTo>
                      <a:pt x="3763" y="205"/>
                      <a:pt x="2980" y="0"/>
                      <a:pt x="2197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6" name="Google Shape;1096;p49"/>
              <p:cNvSpPr/>
              <p:nvPr/>
            </p:nvSpPr>
            <p:spPr>
              <a:xfrm>
                <a:off x="403225" y="1521229"/>
                <a:ext cx="276209" cy="13317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2228" extrusionOk="0">
                    <a:moveTo>
                      <a:pt x="2320" y="0"/>
                    </a:moveTo>
                    <a:cubicBezTo>
                      <a:pt x="1018" y="0"/>
                      <a:pt x="0" y="860"/>
                      <a:pt x="0" y="860"/>
                    </a:cubicBezTo>
                    <a:lnTo>
                      <a:pt x="91" y="2197"/>
                    </a:lnTo>
                    <a:cubicBezTo>
                      <a:pt x="754" y="1806"/>
                      <a:pt x="1521" y="1608"/>
                      <a:pt x="2288" y="1608"/>
                    </a:cubicBezTo>
                    <a:cubicBezTo>
                      <a:pt x="3071" y="1608"/>
                      <a:pt x="3854" y="1813"/>
                      <a:pt x="4529" y="2227"/>
                    </a:cubicBezTo>
                    <a:cubicBezTo>
                      <a:pt x="4620" y="1437"/>
                      <a:pt x="4286" y="677"/>
                      <a:pt x="3617" y="313"/>
                    </a:cubicBezTo>
                    <a:cubicBezTo>
                      <a:pt x="3172" y="86"/>
                      <a:pt x="2731" y="0"/>
                      <a:pt x="2320" y="0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7" name="Google Shape;1097;p49"/>
              <p:cNvSpPr/>
              <p:nvPr/>
            </p:nvSpPr>
            <p:spPr>
              <a:xfrm>
                <a:off x="430481" y="1626823"/>
                <a:ext cx="163538" cy="144649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2420" extrusionOk="0">
                    <a:moveTo>
                      <a:pt x="1698" y="1"/>
                    </a:moveTo>
                    <a:cubicBezTo>
                      <a:pt x="1228" y="1"/>
                      <a:pt x="771" y="106"/>
                      <a:pt x="456" y="474"/>
                    </a:cubicBezTo>
                    <a:cubicBezTo>
                      <a:pt x="0" y="960"/>
                      <a:pt x="31" y="1720"/>
                      <a:pt x="91" y="2328"/>
                    </a:cubicBezTo>
                    <a:cubicBezTo>
                      <a:pt x="91" y="2389"/>
                      <a:pt x="129" y="2419"/>
                      <a:pt x="167" y="2419"/>
                    </a:cubicBezTo>
                    <a:cubicBezTo>
                      <a:pt x="205" y="2419"/>
                      <a:pt x="243" y="2389"/>
                      <a:pt x="243" y="2328"/>
                    </a:cubicBezTo>
                    <a:cubicBezTo>
                      <a:pt x="243" y="1811"/>
                      <a:pt x="152" y="1173"/>
                      <a:pt x="456" y="687"/>
                    </a:cubicBezTo>
                    <a:cubicBezTo>
                      <a:pt x="740" y="226"/>
                      <a:pt x="1199" y="137"/>
                      <a:pt x="1683" y="137"/>
                    </a:cubicBezTo>
                    <a:cubicBezTo>
                      <a:pt x="1987" y="137"/>
                      <a:pt x="2301" y="172"/>
                      <a:pt x="2587" y="172"/>
                    </a:cubicBezTo>
                    <a:cubicBezTo>
                      <a:pt x="2627" y="172"/>
                      <a:pt x="2667" y="172"/>
                      <a:pt x="2705" y="170"/>
                    </a:cubicBezTo>
                    <a:cubicBezTo>
                      <a:pt x="2736" y="170"/>
                      <a:pt x="2736" y="140"/>
                      <a:pt x="2705" y="109"/>
                    </a:cubicBezTo>
                    <a:cubicBezTo>
                      <a:pt x="2396" y="58"/>
                      <a:pt x="2043" y="1"/>
                      <a:pt x="16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8" name="Google Shape;1098;p49"/>
              <p:cNvSpPr/>
              <p:nvPr/>
            </p:nvSpPr>
            <p:spPr>
              <a:xfrm>
                <a:off x="431736" y="1665276"/>
                <a:ext cx="93006" cy="60071"/>
              </a:xfrm>
              <a:custGeom>
                <a:avLst/>
                <a:gdLst/>
                <a:ahLst/>
                <a:cxnLst/>
                <a:rect l="l" t="t" r="r" b="b"/>
                <a:pathLst>
                  <a:path w="1556" h="1005" extrusionOk="0">
                    <a:moveTo>
                      <a:pt x="1029" y="1"/>
                    </a:moveTo>
                    <a:cubicBezTo>
                      <a:pt x="582" y="1"/>
                      <a:pt x="220" y="440"/>
                      <a:pt x="40" y="912"/>
                    </a:cubicBezTo>
                    <a:cubicBezTo>
                      <a:pt x="1" y="971"/>
                      <a:pt x="50" y="1004"/>
                      <a:pt x="106" y="1004"/>
                    </a:cubicBezTo>
                    <a:cubicBezTo>
                      <a:pt x="137" y="1004"/>
                      <a:pt x="170" y="994"/>
                      <a:pt x="192" y="972"/>
                    </a:cubicBezTo>
                    <a:cubicBezTo>
                      <a:pt x="344" y="760"/>
                      <a:pt x="435" y="517"/>
                      <a:pt x="648" y="334"/>
                    </a:cubicBezTo>
                    <a:cubicBezTo>
                      <a:pt x="775" y="223"/>
                      <a:pt x="910" y="178"/>
                      <a:pt x="1054" y="178"/>
                    </a:cubicBezTo>
                    <a:cubicBezTo>
                      <a:pt x="1185" y="178"/>
                      <a:pt x="1324" y="215"/>
                      <a:pt x="1469" y="273"/>
                    </a:cubicBezTo>
                    <a:cubicBezTo>
                      <a:pt x="1477" y="278"/>
                      <a:pt x="1485" y="279"/>
                      <a:pt x="1492" y="279"/>
                    </a:cubicBezTo>
                    <a:cubicBezTo>
                      <a:pt x="1537" y="279"/>
                      <a:pt x="1555" y="208"/>
                      <a:pt x="1529" y="182"/>
                    </a:cubicBezTo>
                    <a:cubicBezTo>
                      <a:pt x="1355" y="55"/>
                      <a:pt x="1187" y="1"/>
                      <a:pt x="102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9" name="Google Shape;1099;p49"/>
              <p:cNvSpPr/>
              <p:nvPr/>
            </p:nvSpPr>
            <p:spPr>
              <a:xfrm>
                <a:off x="-859930" y="960743"/>
                <a:ext cx="1321054" cy="1205850"/>
              </a:xfrm>
              <a:custGeom>
                <a:avLst/>
                <a:gdLst/>
                <a:ahLst/>
                <a:cxnLst/>
                <a:rect l="l" t="t" r="r" b="b"/>
                <a:pathLst>
                  <a:path w="21991" h="20174" extrusionOk="0">
                    <a:moveTo>
                      <a:pt x="8671" y="0"/>
                    </a:moveTo>
                    <a:cubicBezTo>
                      <a:pt x="4207" y="0"/>
                      <a:pt x="1" y="2149"/>
                      <a:pt x="622" y="10585"/>
                    </a:cubicBezTo>
                    <a:cubicBezTo>
                      <a:pt x="622" y="10585"/>
                      <a:pt x="713" y="14384"/>
                      <a:pt x="1716" y="16208"/>
                    </a:cubicBezTo>
                    <a:cubicBezTo>
                      <a:pt x="2719" y="18062"/>
                      <a:pt x="5880" y="20007"/>
                      <a:pt x="9984" y="20159"/>
                    </a:cubicBezTo>
                    <a:cubicBezTo>
                      <a:pt x="10192" y="20169"/>
                      <a:pt x="10404" y="20173"/>
                      <a:pt x="10618" y="20173"/>
                    </a:cubicBezTo>
                    <a:cubicBezTo>
                      <a:pt x="14596" y="20173"/>
                      <a:pt x="19491" y="18577"/>
                      <a:pt x="20501" y="15721"/>
                    </a:cubicBezTo>
                    <a:cubicBezTo>
                      <a:pt x="21595" y="12712"/>
                      <a:pt x="21990" y="10645"/>
                      <a:pt x="21473" y="7667"/>
                    </a:cubicBezTo>
                    <a:cubicBezTo>
                      <a:pt x="20926" y="4688"/>
                      <a:pt x="20713" y="3350"/>
                      <a:pt x="17856" y="2135"/>
                    </a:cubicBezTo>
                    <a:cubicBezTo>
                      <a:pt x="16536" y="1587"/>
                      <a:pt x="12508" y="0"/>
                      <a:pt x="8671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0" name="Google Shape;1100;p49"/>
              <p:cNvSpPr/>
              <p:nvPr/>
            </p:nvSpPr>
            <p:spPr>
              <a:xfrm>
                <a:off x="-238128" y="1562929"/>
                <a:ext cx="92707" cy="15295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2559" extrusionOk="0">
                    <a:moveTo>
                      <a:pt x="259" y="0"/>
                    </a:moveTo>
                    <a:cubicBezTo>
                      <a:pt x="244" y="0"/>
                      <a:pt x="228" y="8"/>
                      <a:pt x="213" y="23"/>
                    </a:cubicBezTo>
                    <a:cubicBezTo>
                      <a:pt x="122" y="388"/>
                      <a:pt x="122" y="783"/>
                      <a:pt x="61" y="1117"/>
                    </a:cubicBezTo>
                    <a:cubicBezTo>
                      <a:pt x="31" y="1361"/>
                      <a:pt x="0" y="1634"/>
                      <a:pt x="152" y="1817"/>
                    </a:cubicBezTo>
                    <a:cubicBezTo>
                      <a:pt x="228" y="1943"/>
                      <a:pt x="347" y="2007"/>
                      <a:pt x="472" y="2007"/>
                    </a:cubicBezTo>
                    <a:cubicBezTo>
                      <a:pt x="497" y="2007"/>
                      <a:pt x="522" y="2004"/>
                      <a:pt x="548" y="1999"/>
                    </a:cubicBezTo>
                    <a:cubicBezTo>
                      <a:pt x="639" y="1969"/>
                      <a:pt x="730" y="1908"/>
                      <a:pt x="791" y="1847"/>
                    </a:cubicBezTo>
                    <a:cubicBezTo>
                      <a:pt x="821" y="1847"/>
                      <a:pt x="973" y="1695"/>
                      <a:pt x="1034" y="1695"/>
                    </a:cubicBezTo>
                    <a:cubicBezTo>
                      <a:pt x="1095" y="1847"/>
                      <a:pt x="1186" y="1999"/>
                      <a:pt x="1277" y="2151"/>
                    </a:cubicBezTo>
                    <a:cubicBezTo>
                      <a:pt x="1186" y="2273"/>
                      <a:pt x="1095" y="2333"/>
                      <a:pt x="973" y="2394"/>
                    </a:cubicBezTo>
                    <a:cubicBezTo>
                      <a:pt x="895" y="2420"/>
                      <a:pt x="951" y="2558"/>
                      <a:pt x="1026" y="2558"/>
                    </a:cubicBezTo>
                    <a:cubicBezTo>
                      <a:pt x="1039" y="2558"/>
                      <a:pt x="1051" y="2555"/>
                      <a:pt x="1064" y="2546"/>
                    </a:cubicBezTo>
                    <a:cubicBezTo>
                      <a:pt x="1338" y="2424"/>
                      <a:pt x="1551" y="2181"/>
                      <a:pt x="1520" y="1877"/>
                    </a:cubicBezTo>
                    <a:cubicBezTo>
                      <a:pt x="1469" y="1670"/>
                      <a:pt x="1285" y="1530"/>
                      <a:pt x="1081" y="1530"/>
                    </a:cubicBezTo>
                    <a:cubicBezTo>
                      <a:pt x="1046" y="1530"/>
                      <a:pt x="1009" y="1534"/>
                      <a:pt x="973" y="1543"/>
                    </a:cubicBezTo>
                    <a:cubicBezTo>
                      <a:pt x="852" y="1573"/>
                      <a:pt x="791" y="1665"/>
                      <a:pt x="700" y="1725"/>
                    </a:cubicBezTo>
                    <a:cubicBezTo>
                      <a:pt x="615" y="1758"/>
                      <a:pt x="544" y="1773"/>
                      <a:pt x="485" y="1773"/>
                    </a:cubicBezTo>
                    <a:cubicBezTo>
                      <a:pt x="163" y="1773"/>
                      <a:pt x="192" y="1335"/>
                      <a:pt x="244" y="1026"/>
                    </a:cubicBezTo>
                    <a:cubicBezTo>
                      <a:pt x="274" y="753"/>
                      <a:pt x="456" y="297"/>
                      <a:pt x="304" y="23"/>
                    </a:cubicBezTo>
                    <a:cubicBezTo>
                      <a:pt x="289" y="8"/>
                      <a:pt x="274" y="0"/>
                      <a:pt x="2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1" name="Google Shape;1101;p49"/>
              <p:cNvSpPr/>
              <p:nvPr/>
            </p:nvSpPr>
            <p:spPr>
              <a:xfrm>
                <a:off x="-630531" y="1389893"/>
                <a:ext cx="116317" cy="9103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3" extrusionOk="0">
                    <a:moveTo>
                      <a:pt x="1824" y="0"/>
                    </a:moveTo>
                    <a:cubicBezTo>
                      <a:pt x="1125" y="0"/>
                      <a:pt x="122" y="730"/>
                      <a:pt x="0" y="1459"/>
                    </a:cubicBezTo>
                    <a:cubicBezTo>
                      <a:pt x="0" y="1497"/>
                      <a:pt x="23" y="1523"/>
                      <a:pt x="48" y="1523"/>
                    </a:cubicBezTo>
                    <a:cubicBezTo>
                      <a:pt x="64" y="1523"/>
                      <a:pt x="80" y="1513"/>
                      <a:pt x="91" y="1490"/>
                    </a:cubicBezTo>
                    <a:cubicBezTo>
                      <a:pt x="517" y="821"/>
                      <a:pt x="1033" y="395"/>
                      <a:pt x="1854" y="183"/>
                    </a:cubicBezTo>
                    <a:cubicBezTo>
                      <a:pt x="1945" y="152"/>
                      <a:pt x="1915" y="31"/>
                      <a:pt x="1824" y="0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2" name="Google Shape;1102;p49"/>
              <p:cNvSpPr/>
              <p:nvPr/>
            </p:nvSpPr>
            <p:spPr>
              <a:xfrm>
                <a:off x="81652" y="1345722"/>
                <a:ext cx="133293" cy="53138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889" extrusionOk="0">
                    <a:moveTo>
                      <a:pt x="435" y="1"/>
                    </a:moveTo>
                    <a:cubicBezTo>
                      <a:pt x="304" y="1"/>
                      <a:pt x="178" y="14"/>
                      <a:pt x="61" y="40"/>
                    </a:cubicBezTo>
                    <a:cubicBezTo>
                      <a:pt x="0" y="40"/>
                      <a:pt x="0" y="131"/>
                      <a:pt x="61" y="162"/>
                    </a:cubicBezTo>
                    <a:cubicBezTo>
                      <a:pt x="760" y="283"/>
                      <a:pt x="1429" y="344"/>
                      <a:pt x="1976" y="861"/>
                    </a:cubicBezTo>
                    <a:cubicBezTo>
                      <a:pt x="2002" y="881"/>
                      <a:pt x="2030" y="889"/>
                      <a:pt x="2056" y="889"/>
                    </a:cubicBezTo>
                    <a:cubicBezTo>
                      <a:pt x="2152" y="889"/>
                      <a:pt x="2230" y="780"/>
                      <a:pt x="2158" y="709"/>
                    </a:cubicBezTo>
                    <a:cubicBezTo>
                      <a:pt x="1782" y="282"/>
                      <a:pt x="1054" y="1"/>
                      <a:pt x="435" y="1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3" name="Google Shape;1103;p49"/>
              <p:cNvSpPr/>
              <p:nvPr/>
            </p:nvSpPr>
            <p:spPr>
              <a:xfrm>
                <a:off x="-653294" y="1750149"/>
                <a:ext cx="287196" cy="264020"/>
              </a:xfrm>
              <a:custGeom>
                <a:avLst/>
                <a:gdLst/>
                <a:ahLst/>
                <a:cxnLst/>
                <a:rect l="l" t="t" r="r" b="b"/>
                <a:pathLst>
                  <a:path w="4105" h="3774" extrusionOk="0">
                    <a:moveTo>
                      <a:pt x="2063" y="1"/>
                    </a:moveTo>
                    <a:cubicBezTo>
                      <a:pt x="2024" y="1"/>
                      <a:pt x="1985" y="2"/>
                      <a:pt x="1946" y="4"/>
                    </a:cubicBezTo>
                    <a:cubicBezTo>
                      <a:pt x="852" y="65"/>
                      <a:pt x="1" y="946"/>
                      <a:pt x="61" y="1980"/>
                    </a:cubicBezTo>
                    <a:cubicBezTo>
                      <a:pt x="91" y="2994"/>
                      <a:pt x="999" y="3774"/>
                      <a:pt x="2067" y="3774"/>
                    </a:cubicBezTo>
                    <a:cubicBezTo>
                      <a:pt x="2088" y="3774"/>
                      <a:pt x="2108" y="3774"/>
                      <a:pt x="2128" y="3773"/>
                    </a:cubicBezTo>
                    <a:cubicBezTo>
                      <a:pt x="3253" y="3712"/>
                      <a:pt x="4104" y="2831"/>
                      <a:pt x="4043" y="1797"/>
                    </a:cubicBezTo>
                    <a:cubicBezTo>
                      <a:pt x="3985" y="800"/>
                      <a:pt x="3133" y="1"/>
                      <a:pt x="2063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4" name="Google Shape;1104;p49"/>
              <p:cNvSpPr/>
              <p:nvPr/>
            </p:nvSpPr>
            <p:spPr>
              <a:xfrm>
                <a:off x="-13510" y="1706137"/>
                <a:ext cx="313902" cy="288697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3747" extrusionOk="0">
                    <a:moveTo>
                      <a:pt x="2064" y="1"/>
                    </a:moveTo>
                    <a:cubicBezTo>
                      <a:pt x="2024" y="1"/>
                      <a:pt x="1985" y="2"/>
                      <a:pt x="1945" y="4"/>
                    </a:cubicBezTo>
                    <a:cubicBezTo>
                      <a:pt x="851" y="35"/>
                      <a:pt x="0" y="916"/>
                      <a:pt x="30" y="1980"/>
                    </a:cubicBezTo>
                    <a:cubicBezTo>
                      <a:pt x="89" y="2976"/>
                      <a:pt x="967" y="3746"/>
                      <a:pt x="2010" y="3746"/>
                    </a:cubicBezTo>
                    <a:cubicBezTo>
                      <a:pt x="2049" y="3746"/>
                      <a:pt x="2088" y="3745"/>
                      <a:pt x="2128" y="3743"/>
                    </a:cubicBezTo>
                    <a:cubicBezTo>
                      <a:pt x="3222" y="3682"/>
                      <a:pt x="4073" y="2801"/>
                      <a:pt x="4043" y="1767"/>
                    </a:cubicBezTo>
                    <a:cubicBezTo>
                      <a:pt x="3984" y="771"/>
                      <a:pt x="3107" y="1"/>
                      <a:pt x="2064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5" name="Google Shape;1105;p49"/>
              <p:cNvSpPr/>
              <p:nvPr/>
            </p:nvSpPr>
            <p:spPr>
              <a:xfrm>
                <a:off x="-516127" y="159867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64" y="0"/>
                    </a:moveTo>
                    <a:cubicBezTo>
                      <a:pt x="548" y="0"/>
                      <a:pt x="533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913" y="1279"/>
                      <a:pt x="1126" y="975"/>
                      <a:pt x="1095" y="611"/>
                    </a:cubicBezTo>
                    <a:cubicBezTo>
                      <a:pt x="1066" y="264"/>
                      <a:pt x="846" y="0"/>
                      <a:pt x="5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6" name="Google Shape;1106;p49"/>
              <p:cNvSpPr/>
              <p:nvPr/>
            </p:nvSpPr>
            <p:spPr>
              <a:xfrm>
                <a:off x="16201" y="156233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59" y="1"/>
                    </a:moveTo>
                    <a:cubicBezTo>
                      <a:pt x="545" y="1"/>
                      <a:pt x="532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882" y="1279"/>
                      <a:pt x="1126" y="976"/>
                      <a:pt x="1095" y="611"/>
                    </a:cubicBezTo>
                    <a:cubicBezTo>
                      <a:pt x="1066" y="265"/>
                      <a:pt x="818" y="1"/>
                      <a:pt x="55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7" name="Google Shape;1107;p49"/>
              <p:cNvSpPr/>
              <p:nvPr/>
            </p:nvSpPr>
            <p:spPr>
              <a:xfrm>
                <a:off x="-944705" y="978696"/>
                <a:ext cx="316197" cy="640621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0719" extrusionOk="0">
                    <a:moveTo>
                      <a:pt x="5289" y="1"/>
                    </a:moveTo>
                    <a:lnTo>
                      <a:pt x="5289" y="1"/>
                    </a:lnTo>
                    <a:cubicBezTo>
                      <a:pt x="3192" y="882"/>
                      <a:pt x="1520" y="2554"/>
                      <a:pt x="973" y="4165"/>
                    </a:cubicBezTo>
                    <a:cubicBezTo>
                      <a:pt x="0" y="7022"/>
                      <a:pt x="547" y="10244"/>
                      <a:pt x="547" y="10244"/>
                    </a:cubicBezTo>
                    <a:cubicBezTo>
                      <a:pt x="912" y="10305"/>
                      <a:pt x="1976" y="10639"/>
                      <a:pt x="2158" y="10700"/>
                    </a:cubicBezTo>
                    <a:cubicBezTo>
                      <a:pt x="2179" y="10712"/>
                      <a:pt x="2196" y="10718"/>
                      <a:pt x="2209" y="10718"/>
                    </a:cubicBezTo>
                    <a:cubicBezTo>
                      <a:pt x="2388" y="10718"/>
                      <a:pt x="1905" y="9628"/>
                      <a:pt x="2189" y="9514"/>
                    </a:cubicBezTo>
                    <a:cubicBezTo>
                      <a:pt x="2857" y="9302"/>
                      <a:pt x="3526" y="9119"/>
                      <a:pt x="4195" y="8998"/>
                    </a:cubicBezTo>
                    <a:cubicBezTo>
                      <a:pt x="3830" y="6414"/>
                      <a:pt x="4134" y="3831"/>
                      <a:pt x="4894" y="1460"/>
                    </a:cubicBezTo>
                    <a:cubicBezTo>
                      <a:pt x="5046" y="973"/>
                      <a:pt x="5167" y="487"/>
                      <a:pt x="5289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8" name="Google Shape;1108;p49"/>
              <p:cNvSpPr/>
              <p:nvPr/>
            </p:nvSpPr>
            <p:spPr>
              <a:xfrm>
                <a:off x="-724621" y="949286"/>
                <a:ext cx="206611" cy="570154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9484" extrusionOk="0">
                    <a:moveTo>
                      <a:pt x="3040" y="0"/>
                    </a:moveTo>
                    <a:cubicBezTo>
                      <a:pt x="2492" y="92"/>
                      <a:pt x="1976" y="274"/>
                      <a:pt x="1489" y="487"/>
                    </a:cubicBezTo>
                    <a:cubicBezTo>
                      <a:pt x="1337" y="973"/>
                      <a:pt x="1216" y="1459"/>
                      <a:pt x="1094" y="1946"/>
                    </a:cubicBezTo>
                    <a:cubicBezTo>
                      <a:pt x="334" y="4317"/>
                      <a:pt x="0" y="6900"/>
                      <a:pt x="365" y="9484"/>
                    </a:cubicBezTo>
                    <a:cubicBezTo>
                      <a:pt x="1337" y="9271"/>
                      <a:pt x="2280" y="9119"/>
                      <a:pt x="3222" y="8997"/>
                    </a:cubicBezTo>
                    <a:cubicBezTo>
                      <a:pt x="2553" y="6019"/>
                      <a:pt x="2523" y="2979"/>
                      <a:pt x="3040" y="0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9" name="Google Shape;1109;p49"/>
              <p:cNvSpPr/>
              <p:nvPr/>
            </p:nvSpPr>
            <p:spPr>
              <a:xfrm>
                <a:off x="-576698" y="804804"/>
                <a:ext cx="831620" cy="695991"/>
              </a:xfrm>
              <a:custGeom>
                <a:avLst/>
                <a:gdLst/>
                <a:ahLst/>
                <a:cxnLst/>
                <a:rect l="l" t="t" r="r" b="b"/>
                <a:pathLst>
                  <a:path w="13588" h="11644" extrusionOk="0">
                    <a:moveTo>
                      <a:pt x="6538" y="1"/>
                    </a:moveTo>
                    <a:cubicBezTo>
                      <a:pt x="6527" y="1"/>
                      <a:pt x="6517" y="1"/>
                      <a:pt x="6506" y="2"/>
                    </a:cubicBezTo>
                    <a:cubicBezTo>
                      <a:pt x="5563" y="32"/>
                      <a:pt x="5138" y="2525"/>
                      <a:pt x="5138" y="2525"/>
                    </a:cubicBezTo>
                    <a:cubicBezTo>
                      <a:pt x="5138" y="2525"/>
                      <a:pt x="4806" y="839"/>
                      <a:pt x="3954" y="839"/>
                    </a:cubicBezTo>
                    <a:cubicBezTo>
                      <a:pt x="3877" y="839"/>
                      <a:pt x="3795" y="853"/>
                      <a:pt x="3709" y="883"/>
                    </a:cubicBezTo>
                    <a:cubicBezTo>
                      <a:pt x="2676" y="1248"/>
                      <a:pt x="4135" y="2616"/>
                      <a:pt x="4135" y="2616"/>
                    </a:cubicBezTo>
                    <a:cubicBezTo>
                      <a:pt x="3453" y="2394"/>
                      <a:pt x="2762" y="2297"/>
                      <a:pt x="2083" y="2297"/>
                    </a:cubicBezTo>
                    <a:cubicBezTo>
                      <a:pt x="1551" y="2297"/>
                      <a:pt x="1025" y="2357"/>
                      <a:pt x="518" y="2464"/>
                    </a:cubicBezTo>
                    <a:cubicBezTo>
                      <a:pt x="1" y="5473"/>
                      <a:pt x="31" y="8513"/>
                      <a:pt x="700" y="11491"/>
                    </a:cubicBezTo>
                    <a:cubicBezTo>
                      <a:pt x="2549" y="11286"/>
                      <a:pt x="4267" y="11237"/>
                      <a:pt x="5490" y="11237"/>
                    </a:cubicBezTo>
                    <a:cubicBezTo>
                      <a:pt x="6619" y="11237"/>
                      <a:pt x="7326" y="11279"/>
                      <a:pt x="7326" y="11279"/>
                    </a:cubicBezTo>
                    <a:cubicBezTo>
                      <a:pt x="7326" y="11279"/>
                      <a:pt x="7103" y="8376"/>
                      <a:pt x="7396" y="8376"/>
                    </a:cubicBezTo>
                    <a:cubicBezTo>
                      <a:pt x="7427" y="8376"/>
                      <a:pt x="7465" y="8409"/>
                      <a:pt x="7509" y="8482"/>
                    </a:cubicBezTo>
                    <a:cubicBezTo>
                      <a:pt x="7965" y="9242"/>
                      <a:pt x="8208" y="11339"/>
                      <a:pt x="8208" y="11339"/>
                    </a:cubicBezTo>
                    <a:lnTo>
                      <a:pt x="11035" y="11309"/>
                    </a:lnTo>
                    <a:cubicBezTo>
                      <a:pt x="11156" y="10610"/>
                      <a:pt x="10852" y="7449"/>
                      <a:pt x="10852" y="7449"/>
                    </a:cubicBezTo>
                    <a:lnTo>
                      <a:pt x="10852" y="7449"/>
                    </a:lnTo>
                    <a:cubicBezTo>
                      <a:pt x="11521" y="8482"/>
                      <a:pt x="12220" y="11431"/>
                      <a:pt x="12220" y="11431"/>
                    </a:cubicBezTo>
                    <a:cubicBezTo>
                      <a:pt x="12585" y="11491"/>
                      <a:pt x="13071" y="11583"/>
                      <a:pt x="13588" y="11643"/>
                    </a:cubicBezTo>
                    <a:cubicBezTo>
                      <a:pt x="12858" y="8269"/>
                      <a:pt x="11095" y="4987"/>
                      <a:pt x="9180" y="2008"/>
                    </a:cubicBezTo>
                    <a:cubicBezTo>
                      <a:pt x="7387" y="2099"/>
                      <a:pt x="5928" y="2494"/>
                      <a:pt x="5928" y="2494"/>
                    </a:cubicBezTo>
                    <a:cubicBezTo>
                      <a:pt x="5928" y="2494"/>
                      <a:pt x="7412" y="1"/>
                      <a:pt x="6538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0" name="Google Shape;1110;p49"/>
              <p:cNvSpPr/>
              <p:nvPr/>
            </p:nvSpPr>
            <p:spPr>
              <a:xfrm>
                <a:off x="-27600" y="924907"/>
                <a:ext cx="438386" cy="594543"/>
              </a:xfrm>
              <a:custGeom>
                <a:avLst/>
                <a:gdLst/>
                <a:ahLst/>
                <a:cxnLst/>
                <a:rect l="l" t="t" r="r" b="b"/>
                <a:pathLst>
                  <a:path w="6961" h="9981" extrusionOk="0">
                    <a:moveTo>
                      <a:pt x="617" y="1"/>
                    </a:moveTo>
                    <a:cubicBezTo>
                      <a:pt x="409" y="1"/>
                      <a:pt x="203" y="4"/>
                      <a:pt x="0" y="11"/>
                    </a:cubicBezTo>
                    <a:cubicBezTo>
                      <a:pt x="1915" y="3020"/>
                      <a:pt x="3678" y="6303"/>
                      <a:pt x="4408" y="9646"/>
                    </a:cubicBezTo>
                    <a:cubicBezTo>
                      <a:pt x="5259" y="9768"/>
                      <a:pt x="6201" y="9890"/>
                      <a:pt x="6961" y="9981"/>
                    </a:cubicBezTo>
                    <a:cubicBezTo>
                      <a:pt x="6566" y="6455"/>
                      <a:pt x="5168" y="2959"/>
                      <a:pt x="2949" y="193"/>
                    </a:cubicBezTo>
                    <a:cubicBezTo>
                      <a:pt x="2162" y="50"/>
                      <a:pt x="1374" y="1"/>
                      <a:pt x="617" y="1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1" name="Google Shape;1111;p49"/>
              <p:cNvSpPr/>
              <p:nvPr/>
            </p:nvSpPr>
            <p:spPr>
              <a:xfrm>
                <a:off x="157272" y="935691"/>
                <a:ext cx="336161" cy="614384"/>
              </a:xfrm>
              <a:custGeom>
                <a:avLst/>
                <a:gdLst/>
                <a:ahLst/>
                <a:cxnLst/>
                <a:rect l="l" t="t" r="r" b="b"/>
                <a:pathLst>
                  <a:path w="5624" h="10305" extrusionOk="0">
                    <a:moveTo>
                      <a:pt x="1" y="0"/>
                    </a:moveTo>
                    <a:cubicBezTo>
                      <a:pt x="2220" y="2766"/>
                      <a:pt x="3618" y="6262"/>
                      <a:pt x="4013" y="9788"/>
                    </a:cubicBezTo>
                    <a:cubicBezTo>
                      <a:pt x="4195" y="9818"/>
                      <a:pt x="4378" y="9818"/>
                      <a:pt x="4560" y="9849"/>
                    </a:cubicBezTo>
                    <a:cubicBezTo>
                      <a:pt x="5046" y="9909"/>
                      <a:pt x="4469" y="10274"/>
                      <a:pt x="4712" y="10304"/>
                    </a:cubicBezTo>
                    <a:cubicBezTo>
                      <a:pt x="4955" y="10304"/>
                      <a:pt x="5594" y="9940"/>
                      <a:pt x="5594" y="9940"/>
                    </a:cubicBezTo>
                    <a:cubicBezTo>
                      <a:pt x="5594" y="9940"/>
                      <a:pt x="5624" y="7478"/>
                      <a:pt x="3739" y="2797"/>
                    </a:cubicBezTo>
                    <a:cubicBezTo>
                      <a:pt x="3040" y="1125"/>
                      <a:pt x="1581" y="335"/>
                      <a:pt x="1" y="0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2" name="Google Shape;1112;p49"/>
              <p:cNvSpPr/>
              <p:nvPr/>
            </p:nvSpPr>
            <p:spPr>
              <a:xfrm>
                <a:off x="-1108407" y="2605269"/>
                <a:ext cx="394319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597" h="6418" extrusionOk="0">
                    <a:moveTo>
                      <a:pt x="3648" y="1"/>
                    </a:moveTo>
                    <a:cubicBezTo>
                      <a:pt x="3648" y="1"/>
                      <a:pt x="1" y="4165"/>
                      <a:pt x="31" y="5624"/>
                    </a:cubicBezTo>
                    <a:cubicBezTo>
                      <a:pt x="44" y="6237"/>
                      <a:pt x="659" y="6418"/>
                      <a:pt x="1379" y="6418"/>
                    </a:cubicBezTo>
                    <a:cubicBezTo>
                      <a:pt x="2407" y="6418"/>
                      <a:pt x="3648" y="6050"/>
                      <a:pt x="3648" y="6050"/>
                    </a:cubicBezTo>
                    <a:lnTo>
                      <a:pt x="6597" y="1551"/>
                    </a:lnTo>
                    <a:lnTo>
                      <a:pt x="3648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3" name="Google Shape;1113;p49"/>
              <p:cNvSpPr/>
              <p:nvPr/>
            </p:nvSpPr>
            <p:spPr>
              <a:xfrm>
                <a:off x="-681456" y="2174741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1278" y="0"/>
                    </a:moveTo>
                    <a:lnTo>
                      <a:pt x="882" y="2067"/>
                    </a:lnTo>
                    <a:lnTo>
                      <a:pt x="1" y="10031"/>
                    </a:lnTo>
                    <a:lnTo>
                      <a:pt x="7721" y="13465"/>
                    </a:lnTo>
                    <a:lnTo>
                      <a:pt x="7721" y="4073"/>
                    </a:lnTo>
                    <a:cubicBezTo>
                      <a:pt x="6202" y="1945"/>
                      <a:pt x="1278" y="0"/>
                      <a:pt x="1278" y="0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4" name="Google Shape;1114;p49"/>
              <p:cNvSpPr/>
              <p:nvPr/>
            </p:nvSpPr>
            <p:spPr>
              <a:xfrm>
                <a:off x="-570580" y="2154718"/>
                <a:ext cx="370649" cy="80495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7" extrusionOk="0">
                    <a:moveTo>
                      <a:pt x="1034" y="1"/>
                    </a:moveTo>
                    <a:lnTo>
                      <a:pt x="699" y="2068"/>
                    </a:lnTo>
                    <a:lnTo>
                      <a:pt x="0" y="10031"/>
                    </a:lnTo>
                    <a:lnTo>
                      <a:pt x="6201" y="13466"/>
                    </a:lnTo>
                    <a:lnTo>
                      <a:pt x="6201" y="4074"/>
                    </a:lnTo>
                    <a:cubicBezTo>
                      <a:pt x="4985" y="1977"/>
                      <a:pt x="1034" y="1"/>
                      <a:pt x="1034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5" name="Google Shape;1115;p49"/>
              <p:cNvSpPr/>
              <p:nvPr/>
            </p:nvSpPr>
            <p:spPr>
              <a:xfrm>
                <a:off x="-450677" y="2140194"/>
                <a:ext cx="25259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4226" h="13466" extrusionOk="0">
                    <a:moveTo>
                      <a:pt x="699" y="1"/>
                    </a:moveTo>
                    <a:lnTo>
                      <a:pt x="456" y="2068"/>
                    </a:lnTo>
                    <a:lnTo>
                      <a:pt x="0" y="10031"/>
                    </a:lnTo>
                    <a:lnTo>
                      <a:pt x="4225" y="13466"/>
                    </a:lnTo>
                    <a:lnTo>
                      <a:pt x="4225" y="4074"/>
                    </a:lnTo>
                    <a:cubicBezTo>
                      <a:pt x="3405" y="1976"/>
                      <a:pt x="699" y="1"/>
                      <a:pt x="699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6" name="Google Shape;1116;p49"/>
              <p:cNvSpPr/>
              <p:nvPr/>
            </p:nvSpPr>
            <p:spPr>
              <a:xfrm>
                <a:off x="-196348" y="2171095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6444" y="0"/>
                    </a:moveTo>
                    <a:cubicBezTo>
                      <a:pt x="6444" y="0"/>
                      <a:pt x="1520" y="1976"/>
                      <a:pt x="1" y="4104"/>
                    </a:cubicBezTo>
                    <a:lnTo>
                      <a:pt x="1" y="13466"/>
                    </a:lnTo>
                    <a:lnTo>
                      <a:pt x="7721" y="10061"/>
                    </a:lnTo>
                    <a:lnTo>
                      <a:pt x="6870" y="2067"/>
                    </a:lnTo>
                    <a:lnTo>
                      <a:pt x="6444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7" name="Google Shape;1117;p49"/>
              <p:cNvSpPr/>
              <p:nvPr/>
            </p:nvSpPr>
            <p:spPr>
              <a:xfrm>
                <a:off x="-216311" y="2151132"/>
                <a:ext cx="37064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6" extrusionOk="0">
                    <a:moveTo>
                      <a:pt x="5168" y="0"/>
                    </a:moveTo>
                    <a:cubicBezTo>
                      <a:pt x="5168" y="0"/>
                      <a:pt x="1216" y="1976"/>
                      <a:pt x="0" y="4103"/>
                    </a:cubicBezTo>
                    <a:lnTo>
                      <a:pt x="0" y="13465"/>
                    </a:lnTo>
                    <a:lnTo>
                      <a:pt x="6201" y="10061"/>
                    </a:lnTo>
                    <a:lnTo>
                      <a:pt x="5502" y="2067"/>
                    </a:lnTo>
                    <a:lnTo>
                      <a:pt x="5168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8" name="Google Shape;1118;p49"/>
              <p:cNvSpPr/>
              <p:nvPr/>
            </p:nvSpPr>
            <p:spPr>
              <a:xfrm>
                <a:off x="-218164" y="2138400"/>
                <a:ext cx="254452" cy="803103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13436" extrusionOk="0">
                    <a:moveTo>
                      <a:pt x="3557" y="0"/>
                    </a:moveTo>
                    <a:cubicBezTo>
                      <a:pt x="3557" y="0"/>
                      <a:pt x="852" y="1946"/>
                      <a:pt x="1" y="4073"/>
                    </a:cubicBezTo>
                    <a:lnTo>
                      <a:pt x="1" y="13435"/>
                    </a:lnTo>
                    <a:lnTo>
                      <a:pt x="4256" y="10031"/>
                    </a:lnTo>
                    <a:lnTo>
                      <a:pt x="3770" y="2037"/>
                    </a:lnTo>
                    <a:lnTo>
                      <a:pt x="3557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9" name="Google Shape;1119;p49"/>
              <p:cNvSpPr/>
              <p:nvPr/>
            </p:nvSpPr>
            <p:spPr>
              <a:xfrm>
                <a:off x="-746608" y="2223335"/>
                <a:ext cx="499459" cy="778118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8" extrusionOk="0">
                    <a:moveTo>
                      <a:pt x="1182" y="1"/>
                    </a:moveTo>
                    <a:cubicBezTo>
                      <a:pt x="1" y="1"/>
                      <a:pt x="179" y="1376"/>
                      <a:pt x="179" y="1376"/>
                    </a:cubicBezTo>
                    <a:lnTo>
                      <a:pt x="453" y="9704"/>
                    </a:lnTo>
                    <a:cubicBezTo>
                      <a:pt x="2276" y="10069"/>
                      <a:pt x="8356" y="13017"/>
                      <a:pt x="8356" y="13017"/>
                    </a:cubicBezTo>
                    <a:lnTo>
                      <a:pt x="8356" y="3199"/>
                    </a:lnTo>
                    <a:cubicBezTo>
                      <a:pt x="7869" y="2835"/>
                      <a:pt x="3097" y="342"/>
                      <a:pt x="1547" y="38"/>
                    </a:cubicBezTo>
                    <a:cubicBezTo>
                      <a:pt x="1413" y="12"/>
                      <a:pt x="1292" y="1"/>
                      <a:pt x="11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0" name="Google Shape;1120;p49"/>
              <p:cNvSpPr/>
              <p:nvPr/>
            </p:nvSpPr>
            <p:spPr>
              <a:xfrm>
                <a:off x="-149128" y="2212456"/>
                <a:ext cx="499459" cy="778059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7" extrusionOk="0">
                    <a:moveTo>
                      <a:pt x="7174" y="0"/>
                    </a:moveTo>
                    <a:cubicBezTo>
                      <a:pt x="7065" y="0"/>
                      <a:pt x="6943" y="12"/>
                      <a:pt x="6810" y="38"/>
                    </a:cubicBezTo>
                    <a:cubicBezTo>
                      <a:pt x="5259" y="311"/>
                      <a:pt x="487" y="2956"/>
                      <a:pt x="1" y="3321"/>
                    </a:cubicBezTo>
                    <a:lnTo>
                      <a:pt x="1" y="13017"/>
                    </a:lnTo>
                    <a:cubicBezTo>
                      <a:pt x="1" y="13017"/>
                      <a:pt x="6080" y="10068"/>
                      <a:pt x="7904" y="9673"/>
                    </a:cubicBezTo>
                    <a:lnTo>
                      <a:pt x="8177" y="1375"/>
                    </a:lnTo>
                    <a:cubicBezTo>
                      <a:pt x="8177" y="1375"/>
                      <a:pt x="8356" y="0"/>
                      <a:pt x="71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1" name="Google Shape;1121;p49"/>
              <p:cNvSpPr/>
              <p:nvPr/>
            </p:nvSpPr>
            <p:spPr>
              <a:xfrm>
                <a:off x="-247213" y="2396430"/>
                <a:ext cx="98146" cy="611712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10234" extrusionOk="0">
                    <a:moveTo>
                      <a:pt x="1008" y="1"/>
                    </a:moveTo>
                    <a:cubicBezTo>
                      <a:pt x="505" y="1"/>
                      <a:pt x="1" y="303"/>
                      <a:pt x="1" y="303"/>
                    </a:cubicBezTo>
                    <a:lnTo>
                      <a:pt x="1" y="10121"/>
                    </a:lnTo>
                    <a:cubicBezTo>
                      <a:pt x="342" y="10203"/>
                      <a:pt x="615" y="10234"/>
                      <a:pt x="832" y="10234"/>
                    </a:cubicBezTo>
                    <a:cubicBezTo>
                      <a:pt x="1503" y="10234"/>
                      <a:pt x="1642" y="9939"/>
                      <a:pt x="1642" y="9939"/>
                    </a:cubicBezTo>
                    <a:lnTo>
                      <a:pt x="1642" y="243"/>
                    </a:lnTo>
                    <a:cubicBezTo>
                      <a:pt x="1462" y="63"/>
                      <a:pt x="1235" y="1"/>
                      <a:pt x="100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2" name="Google Shape;1122;p49"/>
              <p:cNvSpPr/>
              <p:nvPr/>
            </p:nvSpPr>
            <p:spPr>
              <a:xfrm>
                <a:off x="-1122992" y="2570961"/>
                <a:ext cx="632393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80" h="9264" extrusionOk="0">
                    <a:moveTo>
                      <a:pt x="8803" y="1"/>
                    </a:moveTo>
                    <a:cubicBezTo>
                      <a:pt x="8019" y="1"/>
                      <a:pt x="6962" y="1639"/>
                      <a:pt x="6962" y="1639"/>
                    </a:cubicBezTo>
                    <a:cubicBezTo>
                      <a:pt x="6962" y="1639"/>
                      <a:pt x="6699" y="31"/>
                      <a:pt x="5975" y="31"/>
                    </a:cubicBezTo>
                    <a:cubicBezTo>
                      <a:pt x="5922" y="31"/>
                      <a:pt x="5866" y="39"/>
                      <a:pt x="5807" y="58"/>
                    </a:cubicBezTo>
                    <a:cubicBezTo>
                      <a:pt x="4926" y="301"/>
                      <a:pt x="5807" y="2642"/>
                      <a:pt x="5807" y="2642"/>
                    </a:cubicBezTo>
                    <a:lnTo>
                      <a:pt x="1400" y="5134"/>
                    </a:lnTo>
                    <a:cubicBezTo>
                      <a:pt x="1400" y="5134"/>
                      <a:pt x="397" y="5621"/>
                      <a:pt x="245" y="6198"/>
                    </a:cubicBezTo>
                    <a:cubicBezTo>
                      <a:pt x="1" y="7467"/>
                      <a:pt x="2087" y="9264"/>
                      <a:pt x="3832" y="9264"/>
                    </a:cubicBezTo>
                    <a:cubicBezTo>
                      <a:pt x="4261" y="9264"/>
                      <a:pt x="4669" y="9155"/>
                      <a:pt x="5017" y="8903"/>
                    </a:cubicBezTo>
                    <a:cubicBezTo>
                      <a:pt x="6810" y="7657"/>
                      <a:pt x="10579" y="2824"/>
                      <a:pt x="10549" y="2368"/>
                    </a:cubicBezTo>
                    <a:cubicBezTo>
                      <a:pt x="10549" y="2110"/>
                      <a:pt x="10413" y="2019"/>
                      <a:pt x="10222" y="2019"/>
                    </a:cubicBezTo>
                    <a:cubicBezTo>
                      <a:pt x="9946" y="2019"/>
                      <a:pt x="9554" y="2207"/>
                      <a:pt x="9283" y="2360"/>
                    </a:cubicBezTo>
                    <a:lnTo>
                      <a:pt x="9283" y="2360"/>
                    </a:lnTo>
                    <a:cubicBezTo>
                      <a:pt x="9753" y="2055"/>
                      <a:pt x="10530" y="1460"/>
                      <a:pt x="10002" y="1152"/>
                    </a:cubicBezTo>
                    <a:cubicBezTo>
                      <a:pt x="9906" y="1094"/>
                      <a:pt x="9804" y="1069"/>
                      <a:pt x="9700" y="1069"/>
                    </a:cubicBezTo>
                    <a:cubicBezTo>
                      <a:pt x="9281" y="1069"/>
                      <a:pt x="8823" y="1479"/>
                      <a:pt x="8548" y="1773"/>
                    </a:cubicBezTo>
                    <a:lnTo>
                      <a:pt x="8548" y="1773"/>
                    </a:lnTo>
                    <a:cubicBezTo>
                      <a:pt x="8921" y="1266"/>
                      <a:pt x="9557" y="234"/>
                      <a:pt x="8969" y="28"/>
                    </a:cubicBezTo>
                    <a:cubicBezTo>
                      <a:pt x="8915" y="9"/>
                      <a:pt x="8860" y="1"/>
                      <a:pt x="8803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3" name="Google Shape;1123;p49"/>
              <p:cNvSpPr/>
              <p:nvPr/>
            </p:nvSpPr>
            <p:spPr>
              <a:xfrm>
                <a:off x="314164" y="2605269"/>
                <a:ext cx="396172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628" h="6418" extrusionOk="0">
                    <a:moveTo>
                      <a:pt x="2980" y="1"/>
                    </a:moveTo>
                    <a:lnTo>
                      <a:pt x="1" y="1551"/>
                    </a:lnTo>
                    <a:lnTo>
                      <a:pt x="2980" y="6050"/>
                    </a:lnTo>
                    <a:cubicBezTo>
                      <a:pt x="2980" y="6050"/>
                      <a:pt x="4221" y="6418"/>
                      <a:pt x="5249" y="6418"/>
                    </a:cubicBezTo>
                    <a:cubicBezTo>
                      <a:pt x="5969" y="6418"/>
                      <a:pt x="6584" y="6237"/>
                      <a:pt x="6597" y="5624"/>
                    </a:cubicBezTo>
                    <a:cubicBezTo>
                      <a:pt x="6627" y="4165"/>
                      <a:pt x="2980" y="1"/>
                      <a:pt x="2980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4" name="Google Shape;1124;p49"/>
              <p:cNvSpPr/>
              <p:nvPr/>
            </p:nvSpPr>
            <p:spPr>
              <a:xfrm>
                <a:off x="92530" y="2570961"/>
                <a:ext cx="630540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49" h="9264" extrusionOk="0">
                    <a:moveTo>
                      <a:pt x="1777" y="1"/>
                    </a:moveTo>
                    <a:cubicBezTo>
                      <a:pt x="1720" y="1"/>
                      <a:pt x="1665" y="9"/>
                      <a:pt x="1611" y="28"/>
                    </a:cubicBezTo>
                    <a:cubicBezTo>
                      <a:pt x="973" y="241"/>
                      <a:pt x="1703" y="1335"/>
                      <a:pt x="2067" y="1821"/>
                    </a:cubicBezTo>
                    <a:cubicBezTo>
                      <a:pt x="2189" y="1973"/>
                      <a:pt x="2250" y="2064"/>
                      <a:pt x="2250" y="2064"/>
                    </a:cubicBezTo>
                    <a:cubicBezTo>
                      <a:pt x="2250" y="2064"/>
                      <a:pt x="1526" y="1069"/>
                      <a:pt x="878" y="1069"/>
                    </a:cubicBezTo>
                    <a:cubicBezTo>
                      <a:pt x="775" y="1069"/>
                      <a:pt x="674" y="1094"/>
                      <a:pt x="578" y="1152"/>
                    </a:cubicBezTo>
                    <a:cubicBezTo>
                      <a:pt x="48" y="1461"/>
                      <a:pt x="832" y="2059"/>
                      <a:pt x="1302" y="2363"/>
                    </a:cubicBezTo>
                    <a:lnTo>
                      <a:pt x="1302" y="2363"/>
                    </a:lnTo>
                    <a:cubicBezTo>
                      <a:pt x="1029" y="2210"/>
                      <a:pt x="631" y="2019"/>
                      <a:pt x="348" y="2019"/>
                    </a:cubicBezTo>
                    <a:cubicBezTo>
                      <a:pt x="151" y="2019"/>
                      <a:pt x="9" y="2110"/>
                      <a:pt x="1" y="2368"/>
                    </a:cubicBezTo>
                    <a:cubicBezTo>
                      <a:pt x="1" y="2824"/>
                      <a:pt x="3770" y="7657"/>
                      <a:pt x="5563" y="8903"/>
                    </a:cubicBezTo>
                    <a:cubicBezTo>
                      <a:pt x="5911" y="9155"/>
                      <a:pt x="6318" y="9264"/>
                      <a:pt x="6745" y="9264"/>
                    </a:cubicBezTo>
                    <a:cubicBezTo>
                      <a:pt x="8482" y="9264"/>
                      <a:pt x="10549" y="7467"/>
                      <a:pt x="10305" y="6198"/>
                    </a:cubicBezTo>
                    <a:cubicBezTo>
                      <a:pt x="10183" y="5621"/>
                      <a:pt x="9150" y="5134"/>
                      <a:pt x="9150" y="5134"/>
                    </a:cubicBezTo>
                    <a:lnTo>
                      <a:pt x="4773" y="2642"/>
                    </a:lnTo>
                    <a:cubicBezTo>
                      <a:pt x="4773" y="2642"/>
                      <a:pt x="5624" y="301"/>
                      <a:pt x="4773" y="58"/>
                    </a:cubicBezTo>
                    <a:cubicBezTo>
                      <a:pt x="4712" y="39"/>
                      <a:pt x="4654" y="31"/>
                      <a:pt x="4599" y="31"/>
                    </a:cubicBezTo>
                    <a:cubicBezTo>
                      <a:pt x="3851" y="31"/>
                      <a:pt x="3587" y="1639"/>
                      <a:pt x="3587" y="1639"/>
                    </a:cubicBezTo>
                    <a:cubicBezTo>
                      <a:pt x="3587" y="1639"/>
                      <a:pt x="2557" y="1"/>
                      <a:pt x="1777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125" name="Google Shape;1125;p49"/>
            <p:cNvSpPr/>
            <p:nvPr/>
          </p:nvSpPr>
          <p:spPr>
            <a:xfrm>
              <a:off x="2888352" y="1644281"/>
              <a:ext cx="152775" cy="140503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341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2859110" y="5101701"/>
            <a:ext cx="6632620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US" sz="2400" b="0" u="none" dirty="0" err="1" smtClean="0">
                <a:latin typeface="+mn-lt"/>
              </a:rPr>
              <a:t>Eleuh</a:t>
            </a:r>
            <a:r>
              <a:rPr lang="en-US" sz="2400" b="0" u="none" dirty="0" smtClean="0">
                <a:latin typeface="+mn-lt"/>
              </a:rPr>
              <a:t>, </a:t>
            </a:r>
            <a:r>
              <a:rPr lang="en-US" sz="2400" b="0" u="none" dirty="0" err="1" smtClean="0">
                <a:latin typeface="+mn-lt"/>
              </a:rPr>
              <a:t>itu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uncal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tandukna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mani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rangga</a:t>
            </a:r>
            <a:r>
              <a:rPr lang="en-US" sz="2400" b="0" u="none" dirty="0" err="1" smtClean="0">
                <a:latin typeface="+mn-lt"/>
                <a:cs typeface="Calibri" panose="020F0502020204030204" pitchFamily="34" charset="0"/>
              </a:rPr>
              <a:t>ék</a:t>
            </a:r>
            <a:r>
              <a:rPr lang="en-US" sz="2400" b="0" dirty="0" smtClean="0">
                <a:latin typeface="+mn-lt"/>
                <a:cs typeface="Calibri" panose="020F0502020204030204" pitchFamily="34" charset="0"/>
              </a:rPr>
              <a:t>, </a:t>
            </a:r>
            <a:r>
              <a:rPr lang="en-US" sz="2400" b="0" dirty="0" err="1" smtClean="0">
                <a:latin typeface="+mn-lt"/>
                <a:cs typeface="Calibri" panose="020F0502020204030204" pitchFamily="34" charset="0"/>
              </a:rPr>
              <a:t>nya</a:t>
            </a:r>
            <a:r>
              <a:rPr lang="en-US" sz="2400" b="0" dirty="0" smtClean="0">
                <a:latin typeface="+mn-lt"/>
                <a:cs typeface="Calibri" panose="020F0502020204030204" pitchFamily="34" charset="0"/>
              </a:rPr>
              <a:t> !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48" name="Picture 47" descr="C:\Users\Windows\Downloads\dongeng-fabel-rusa-dan-lintah-1024x1024.jpg"/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32" y="1904620"/>
            <a:ext cx="4041679" cy="23840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Rectangle 1"/>
          <p:cNvSpPr/>
          <p:nvPr/>
        </p:nvSpPr>
        <p:spPr>
          <a:xfrm>
            <a:off x="2337964" y="1692326"/>
            <a:ext cx="53572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cap="none" spc="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28260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537984" y="5101701"/>
            <a:ext cx="5083974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US" sz="2400" b="0" u="none" dirty="0" err="1" smtClean="0">
                <a:latin typeface="+mn-lt"/>
              </a:rPr>
              <a:t>Wah</a:t>
            </a:r>
            <a:r>
              <a:rPr lang="en-US" sz="2400" b="0" u="none" dirty="0" smtClean="0">
                <a:latin typeface="+mn-lt"/>
              </a:rPr>
              <a:t>, </a:t>
            </a:r>
            <a:r>
              <a:rPr lang="en-US" sz="2400" b="0" u="none" dirty="0" err="1" smtClean="0">
                <a:latin typeface="+mn-lt"/>
              </a:rPr>
              <a:t>piraku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aya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ucing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sieun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ku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beurit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213" y="2096541"/>
            <a:ext cx="4447236" cy="24904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cap="none" spc="0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73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013657" y="5101701"/>
            <a:ext cx="6503830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US" sz="2400" b="0" u="none" dirty="0" err="1" smtClean="0">
                <a:latin typeface="+mn-lt"/>
              </a:rPr>
              <a:t>Ih</a:t>
            </a:r>
            <a:r>
              <a:rPr lang="en-US" sz="2400" b="0" u="none" dirty="0" smtClean="0">
                <a:latin typeface="+mn-lt"/>
              </a:rPr>
              <a:t>, </a:t>
            </a:r>
            <a:r>
              <a:rPr lang="en-US" sz="2400" b="0" u="none" dirty="0" err="1" smtClean="0">
                <a:latin typeface="+mn-lt"/>
              </a:rPr>
              <a:t>dina</a:t>
            </a:r>
            <a:r>
              <a:rPr lang="en-US" sz="2400" b="0" u="none" dirty="0" smtClean="0">
                <a:latin typeface="+mn-lt"/>
              </a:rPr>
              <a:t> </a:t>
            </a:r>
            <a:r>
              <a:rPr lang="en-US" sz="2400" b="0" u="none" dirty="0" err="1" smtClean="0">
                <a:latin typeface="+mn-lt"/>
              </a:rPr>
              <a:t>dong</a:t>
            </a:r>
            <a:r>
              <a:rPr lang="en-US" sz="2400" b="0" u="none" dirty="0" err="1" smtClean="0">
                <a:latin typeface="+mn-lt"/>
                <a:cs typeface="Calibri" panose="020F0502020204030204" pitchFamily="34" charset="0"/>
              </a:rPr>
              <a:t>éng</a:t>
            </a:r>
            <a:r>
              <a:rPr lang="en-US" sz="2400" b="0" u="none" dirty="0" smtClean="0">
                <a:latin typeface="+mn-lt"/>
                <a:cs typeface="Calibri" panose="020F0502020204030204" pitchFamily="34" charset="0"/>
              </a:rPr>
              <a:t> </a:t>
            </a:r>
            <a:r>
              <a:rPr lang="en-US" sz="2400" b="0" u="none" dirty="0" err="1" smtClean="0">
                <a:latin typeface="+mn-lt"/>
                <a:cs typeface="Calibri" panose="020F0502020204030204" pitchFamily="34" charset="0"/>
              </a:rPr>
              <a:t>mah</a:t>
            </a:r>
            <a:r>
              <a:rPr lang="en-US" sz="2400" b="0" u="none" dirty="0" smtClean="0">
                <a:latin typeface="+mn-lt"/>
                <a:cs typeface="Calibri" panose="020F0502020204030204" pitchFamily="34" charset="0"/>
              </a:rPr>
              <a:t> </a:t>
            </a:r>
            <a:r>
              <a:rPr lang="en-US" sz="2400" b="0" u="none" dirty="0" err="1" smtClean="0">
                <a:latin typeface="+mn-lt"/>
                <a:cs typeface="Calibri" panose="020F0502020204030204" pitchFamily="34" charset="0"/>
              </a:rPr>
              <a:t>gajah</a:t>
            </a:r>
            <a:r>
              <a:rPr lang="en-US" sz="2400" b="0" u="none" dirty="0" smtClean="0">
                <a:latin typeface="+mn-lt"/>
                <a:cs typeface="Calibri" panose="020F0502020204030204" pitchFamily="34" charset="0"/>
              </a:rPr>
              <a:t> </a:t>
            </a:r>
            <a:r>
              <a:rPr lang="en-US" sz="2400" b="0" u="none" dirty="0" err="1" smtClean="0">
                <a:latin typeface="+mn-lt"/>
                <a:cs typeface="Calibri" panose="020F0502020204030204" pitchFamily="34" charset="0"/>
              </a:rPr>
              <a:t>t</a:t>
            </a:r>
            <a:r>
              <a:rPr lang="en-US" sz="2400" b="0" u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éh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éléh</a:t>
            </a:r>
            <a:r>
              <a:rPr lang="en-US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</a:t>
            </a:r>
            <a:r>
              <a:rPr lang="en-US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sireum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721" y="1834742"/>
            <a:ext cx="4739425" cy="301404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2" name="Rectangle 11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275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2910625" y="5101701"/>
            <a:ext cx="5885645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US" sz="2400" b="0" dirty="0">
                <a:latin typeface="+mn-lt"/>
              </a:rPr>
              <a:t>Hey, </a:t>
            </a:r>
            <a:r>
              <a:rPr lang="en-US" sz="2400" b="0" dirty="0" err="1">
                <a:latin typeface="+mn-lt"/>
              </a:rPr>
              <a:t>kadieu</a:t>
            </a:r>
            <a:r>
              <a:rPr lang="en-US" sz="2400" b="0" dirty="0">
                <a:latin typeface="+mn-lt"/>
              </a:rPr>
              <a:t>! </a:t>
            </a:r>
            <a:r>
              <a:rPr lang="en-US" sz="2400" b="0" dirty="0" err="1">
                <a:latin typeface="+mn-lt"/>
              </a:rPr>
              <a:t>ieu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aya</a:t>
            </a:r>
            <a:r>
              <a:rPr lang="en-US" sz="2400" b="0" dirty="0">
                <a:latin typeface="+mn-lt"/>
              </a:rPr>
              <a:t> </a:t>
            </a:r>
            <a:r>
              <a:rPr lang="en-US" sz="2400" b="0" dirty="0" err="1">
                <a:latin typeface="+mn-lt"/>
              </a:rPr>
              <a:t>mony</a:t>
            </a:r>
            <a:r>
              <a:rPr lang="en-US" sz="2400" b="0" dirty="0" err="1">
                <a:latin typeface="+mn-lt"/>
                <a:cs typeface="Calibri" panose="020F0502020204030204" pitchFamily="34" charset="0"/>
              </a:rPr>
              <a:t>ét</a:t>
            </a:r>
            <a:r>
              <a:rPr lang="en-US" sz="2400" b="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400" b="0" dirty="0" err="1" smtClean="0">
                <a:latin typeface="+mn-lt"/>
                <a:cs typeface="Calibri" panose="020F0502020204030204" pitchFamily="34" charset="0"/>
              </a:rPr>
              <a:t>maké</a:t>
            </a:r>
            <a:r>
              <a:rPr lang="en-US" sz="2400" b="0" dirty="0" smtClean="0">
                <a:latin typeface="+mn-lt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latin typeface="+mn-lt"/>
                <a:cs typeface="Calibri" panose="020F0502020204030204" pitchFamily="34" charset="0"/>
              </a:rPr>
              <a:t>payung</a:t>
            </a:r>
            <a:r>
              <a:rPr lang="en-US" sz="2400" b="0" dirty="0">
                <a:latin typeface="+mn-lt"/>
                <a:cs typeface="Calibri" panose="020F0502020204030204" pitchFamily="34" charset="0"/>
              </a:rPr>
              <a:t>!</a:t>
            </a:r>
            <a:endParaRPr sz="2400" b="0" u="none" dirty="0">
              <a:latin typeface="+mn-lt"/>
            </a:endParaRPr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9" name="Picture 8" descr="Perjalanan Sejarah Topeng Monyet di Indonesia - Page 10 | KASKUS"/>
          <p:cNvPicPr/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41" r="5527"/>
          <a:stretch/>
        </p:blipFill>
        <p:spPr bwMode="auto">
          <a:xfrm>
            <a:off x="3985810" y="2181463"/>
            <a:ext cx="3749005" cy="22322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337964" y="1692326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2952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49"/>
          <p:cNvSpPr txBox="1">
            <a:spLocks noGrp="1"/>
          </p:cNvSpPr>
          <p:nvPr>
            <p:ph type="title"/>
          </p:nvPr>
        </p:nvSpPr>
        <p:spPr>
          <a:xfrm>
            <a:off x="3147486" y="5038976"/>
            <a:ext cx="6181858" cy="5899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342900" lvl="0" indent="-342900"/>
            <a:r>
              <a:rPr lang="en-US" sz="2400" b="0" u="none" dirty="0" smtClean="0"/>
              <a:t>Duh, </a:t>
            </a:r>
            <a:r>
              <a:rPr lang="en-US" sz="2400" b="0" u="none" dirty="0" err="1" smtClean="0"/>
              <a:t>itu</a:t>
            </a:r>
            <a:r>
              <a:rPr lang="en-US" sz="2400" b="0" u="none" dirty="0" smtClean="0"/>
              <a:t> </a:t>
            </a:r>
            <a:r>
              <a:rPr lang="en-US" sz="2400" b="0" u="none" dirty="0" err="1" smtClean="0"/>
              <a:t>kelenci</a:t>
            </a:r>
            <a:r>
              <a:rPr lang="en-US" sz="2400" b="0" u="none" dirty="0" smtClean="0"/>
              <a:t> </a:t>
            </a:r>
            <a:r>
              <a:rPr lang="en-US" sz="2400" b="0" u="none" dirty="0" err="1" smtClean="0"/>
              <a:t>buluna</a:t>
            </a:r>
            <a:r>
              <a:rPr lang="en-US" sz="2400" b="0" u="none" dirty="0" smtClean="0"/>
              <a:t> </a:t>
            </a:r>
            <a:r>
              <a:rPr lang="en-US" sz="2400" b="0" u="none" dirty="0" err="1" smtClean="0"/>
              <a:t>mani</a:t>
            </a:r>
            <a:r>
              <a:rPr lang="en-US" sz="2400" b="0" u="none" dirty="0" smtClean="0"/>
              <a:t> </a:t>
            </a:r>
            <a:r>
              <a:rPr lang="en-US" sz="2400" b="0" u="none" dirty="0" err="1" smtClean="0"/>
              <a:t>lalucu</a:t>
            </a:r>
            <a:r>
              <a:rPr lang="en-US" sz="2400" b="0" u="none" dirty="0" smtClean="0"/>
              <a:t>, </a:t>
            </a:r>
            <a:r>
              <a:rPr lang="en-US" sz="2400" b="0" u="none" dirty="0" err="1" smtClean="0"/>
              <a:t>nya</a:t>
            </a:r>
            <a:r>
              <a:rPr lang="en-US" sz="2400" b="0" u="none" dirty="0" smtClean="0"/>
              <a:t>!</a:t>
            </a:r>
            <a:endParaRPr sz="2400" b="0" u="none" dirty="0"/>
          </a:p>
        </p:txBody>
      </p:sp>
      <p:sp>
        <p:nvSpPr>
          <p:cNvPr id="1126" name="Google Shape;1126;p49">
            <a:hlinkClick r:id="rId3" action="ppaction://hlinksldjump"/>
          </p:cNvPr>
          <p:cNvSpPr/>
          <p:nvPr/>
        </p:nvSpPr>
        <p:spPr>
          <a:xfrm>
            <a:off x="10895066" y="1042867"/>
            <a:ext cx="671473" cy="349901"/>
          </a:xfrm>
          <a:custGeom>
            <a:avLst/>
            <a:gdLst/>
            <a:ahLst/>
            <a:cxnLst/>
            <a:rect l="l" t="t" r="r" b="b"/>
            <a:pathLst>
              <a:path w="5546" h="2890" extrusionOk="0">
                <a:moveTo>
                  <a:pt x="4193" y="1"/>
                </a:moveTo>
                <a:cubicBezTo>
                  <a:pt x="4132" y="1"/>
                  <a:pt x="4067" y="16"/>
                  <a:pt x="4002" y="42"/>
                </a:cubicBezTo>
                <a:cubicBezTo>
                  <a:pt x="3876" y="74"/>
                  <a:pt x="3781" y="231"/>
                  <a:pt x="3781" y="357"/>
                </a:cubicBezTo>
                <a:lnTo>
                  <a:pt x="3781" y="735"/>
                </a:lnTo>
                <a:lnTo>
                  <a:pt x="662" y="735"/>
                </a:lnTo>
                <a:cubicBezTo>
                  <a:pt x="410" y="735"/>
                  <a:pt x="190" y="672"/>
                  <a:pt x="1" y="546"/>
                </a:cubicBezTo>
                <a:lnTo>
                  <a:pt x="1" y="767"/>
                </a:lnTo>
                <a:cubicBezTo>
                  <a:pt x="1" y="1523"/>
                  <a:pt x="631" y="2153"/>
                  <a:pt x="1355" y="2153"/>
                </a:cubicBezTo>
                <a:lnTo>
                  <a:pt x="3781" y="2153"/>
                </a:lnTo>
                <a:lnTo>
                  <a:pt x="3781" y="2563"/>
                </a:lnTo>
                <a:cubicBezTo>
                  <a:pt x="3781" y="2720"/>
                  <a:pt x="3844" y="2815"/>
                  <a:pt x="4002" y="2878"/>
                </a:cubicBezTo>
                <a:cubicBezTo>
                  <a:pt x="4033" y="2886"/>
                  <a:pt x="4067" y="2890"/>
                  <a:pt x="4101" y="2890"/>
                </a:cubicBezTo>
                <a:cubicBezTo>
                  <a:pt x="4205" y="2890"/>
                  <a:pt x="4317" y="2854"/>
                  <a:pt x="4411" y="2783"/>
                </a:cubicBezTo>
                <a:lnTo>
                  <a:pt x="5420" y="1681"/>
                </a:lnTo>
                <a:cubicBezTo>
                  <a:pt x="5546" y="1555"/>
                  <a:pt x="5546" y="1365"/>
                  <a:pt x="5420" y="1208"/>
                </a:cubicBezTo>
                <a:lnTo>
                  <a:pt x="4411" y="105"/>
                </a:lnTo>
                <a:cubicBezTo>
                  <a:pt x="4356" y="31"/>
                  <a:pt x="4279" y="1"/>
                  <a:pt x="41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7" name="Google Shape;1127;p49"/>
          <p:cNvSpPr/>
          <p:nvPr/>
        </p:nvSpPr>
        <p:spPr>
          <a:xfrm>
            <a:off x="-1020821" y="1581833"/>
            <a:ext cx="2407908" cy="139845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8" name="Google Shape;1128;p49"/>
          <p:cNvSpPr/>
          <p:nvPr/>
        </p:nvSpPr>
        <p:spPr>
          <a:xfrm>
            <a:off x="11263964" y="4630028"/>
            <a:ext cx="960431" cy="766628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9" name="Google Shape;1129;p49"/>
          <p:cNvSpPr txBox="1">
            <a:spLocks noGrp="1"/>
          </p:cNvSpPr>
          <p:nvPr>
            <p:ph type="subTitle" idx="1"/>
          </p:nvPr>
        </p:nvSpPr>
        <p:spPr>
          <a:xfrm>
            <a:off x="2115800" y="853833"/>
            <a:ext cx="7960400" cy="728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NGALENTONGKEUN KALIMAH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0" name="Google Shape;1130;p49">
            <a:hlinkClick r:id="rId4" action="ppaction://hlinksldjump"/>
          </p:cNvPr>
          <p:cNvSpPr/>
          <p:nvPr/>
        </p:nvSpPr>
        <p:spPr>
          <a:xfrm>
            <a:off x="729867" y="990233"/>
            <a:ext cx="462671" cy="455215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131" name="Google Shape;1131;p49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377923" y="6094549"/>
            <a:ext cx="523829" cy="52384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278" y="2507483"/>
            <a:ext cx="3249373" cy="1931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958" y="2313163"/>
            <a:ext cx="3439222" cy="2143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1953660" y="1851498"/>
            <a:ext cx="535724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5400" cap="none" spc="0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4300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296</Words>
  <Application>Microsoft Office PowerPoint</Application>
  <PresentationFormat>Widescreen</PresentationFormat>
  <Paragraphs>76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Lato</vt:lpstr>
      <vt:lpstr>Office Theme</vt:lpstr>
      <vt:lpstr>BAHASA SUNDA</vt:lpstr>
      <vt:lpstr>MATERI PANGAJARAN 1 “Mikanyaah Sasatoan jeung Tatangkalan”</vt:lpstr>
      <vt:lpstr>Naon anu dimaksud ngalentongkeun kalimah téh?</vt:lpstr>
      <vt:lpstr>Lentong nyaéta luhur handapna nada lamun urang keur nyarita.  Ngalentongkeun kalimah nyaéta ngucapkeun kalimah. Tangtuna maké lentong (nada/intonasi) anu bener. </vt:lpstr>
      <vt:lpstr>Eleuh, itu uncal tandukna mani ranggaék, nya !</vt:lpstr>
      <vt:lpstr>Wah, piraku aya ucing sieun ku beurit</vt:lpstr>
      <vt:lpstr>Ih, dina dongéng mah gajah téh éléh ku sireum</vt:lpstr>
      <vt:lpstr>Hey, kadieu! ieu aya monyét maké payung!</vt:lpstr>
      <vt:lpstr>Duh, itu kelenci buluna mani lalucu, nya!</vt:lpstr>
      <vt:lpstr>Éy, éta dina rambut Dami aya hileud!</vt:lpstr>
      <vt:lpstr>Lah, ulah hayang tumpak gajah, inggis ragrag.</vt:lpstr>
      <vt:lpstr>Iy, itu oray matana sagedé kaléci!</vt:lpstr>
      <vt:lpstr>Uluh, itu jarapah beuheungna mani panjang, nya!</vt:lpstr>
      <vt:lpstr>Ēh, ari dinosaurus kumaha disadana, nya?</vt:lpstr>
      <vt:lpstr>Leuh, deudeuh teuing itu ucing paéh kagéléng mobil.</vt:lpstr>
      <vt:lpstr>Horé, abdi dipasihan japati sajodo ku Mang Dadi!</vt:lpstr>
      <vt:lpstr>Ih, duka nu saha éta kelenci téh?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SUNDA</dc:title>
  <dc:creator>Windows User</dc:creator>
  <cp:lastModifiedBy>Windows User</cp:lastModifiedBy>
  <cp:revision>23</cp:revision>
  <dcterms:created xsi:type="dcterms:W3CDTF">2020-07-21T08:14:15Z</dcterms:created>
  <dcterms:modified xsi:type="dcterms:W3CDTF">2020-07-30T07:55:02Z</dcterms:modified>
</cp:coreProperties>
</file>