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EBCA-A5D6-4383-AF16-159E1BEA4984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765CF-877A-4F85-A057-CB01AC3F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Sun 2"/>
          <p:cNvSpPr/>
          <p:nvPr/>
        </p:nvSpPr>
        <p:spPr>
          <a:xfrm>
            <a:off x="2971800" y="152400"/>
            <a:ext cx="1143000" cy="10668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v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1066800" y="838200"/>
            <a:ext cx="834746" cy="561975"/>
          </a:xfrm>
          <a:prstGeom prst="rect">
            <a:avLst/>
          </a:prstGeom>
        </p:spPr>
      </p:pic>
      <p:pic>
        <p:nvPicPr>
          <p:cNvPr id="5" name="Picture 4" descr="v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6248400" y="609600"/>
            <a:ext cx="1018673" cy="685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7400" y="1219200"/>
            <a:ext cx="3494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Siang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hari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219200"/>
            <a:ext cx="5788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Bermain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sepeda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9" name="Picture 8" descr="m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3000" y="3200400"/>
            <a:ext cx="5326380" cy="2219325"/>
          </a:xfrm>
          <a:prstGeom prst="rect">
            <a:avLst/>
          </a:prstGeom>
        </p:spPr>
      </p:pic>
      <p:pic>
        <p:nvPicPr>
          <p:cNvPr id="10" name="Picture 9" descr="n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3600" y="2057400"/>
            <a:ext cx="3048000" cy="35928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62000" y="1143000"/>
            <a:ext cx="68345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Bermain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layang-layang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2" name="Picture 11" descr="g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1200" y="2342989"/>
            <a:ext cx="3810000" cy="339378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1000" y="1219200"/>
            <a:ext cx="7649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Mendengarkan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cerita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4" name="Picture 13" descr="o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1981200"/>
            <a:ext cx="3733800" cy="378403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447800" y="1143000"/>
            <a:ext cx="5400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Pulang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sekolah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33  L 0.125 0.28933  L 0 0.28933  L -0.063 0.14533  L 0 0  Z" pathEditMode="relative" ptsTypes="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615 0.00486 L 0.83385 -0.006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0.01597 L 0.86667 -0.0062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  <p:bldP spid="8" grpId="0"/>
      <p:bldP spid="8" grpId="1"/>
      <p:bldP spid="11" grpId="0" build="allAtOnce"/>
      <p:bldP spid="13" grpId="0"/>
      <p:bldP spid="13" grpId="1"/>
      <p:bldP spid="15" grpId="0"/>
      <p:bldP spid="1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12</cp:revision>
  <dcterms:created xsi:type="dcterms:W3CDTF">2019-03-31T03:54:35Z</dcterms:created>
  <dcterms:modified xsi:type="dcterms:W3CDTF">2019-04-07T16:50:54Z</dcterms:modified>
</cp:coreProperties>
</file>