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embeddedFontLst>
    <p:embeddedFont>
      <p:font typeface="Abel" panose="020B0604020202020204" charset="0"/>
      <p:regular r:id="rId10"/>
    </p:embeddedFont>
    <p:embeddedFont>
      <p:font typeface="Century Gothic" panose="020B0502020202020204" pitchFamily="34" charset="0"/>
      <p:regular r:id="rId11"/>
      <p:bold r:id="rId12"/>
      <p:italic r:id="rId13"/>
      <p:boldItalic r:id="rId14"/>
    </p:embeddedFont>
    <p:embeddedFont>
      <p:font typeface="Fira Sans Extra Condensed Medium" panose="020B0604020202020204" charset="0"/>
      <p:regular r:id="rId15"/>
      <p:bold r:id="rId16"/>
      <p:italic r:id="rId17"/>
      <p:boldItalic r:id="rId18"/>
    </p:embeddedFont>
    <p:embeddedFont>
      <p:font typeface="Cambria" panose="02040503050406030204" pitchFamily="18" charset="0"/>
      <p:regular r:id="rId19"/>
      <p:bold r:id="rId20"/>
      <p:italic r:id="rId21"/>
      <p:boldItalic r:id="rId22"/>
    </p:embeddedFont>
    <p:embeddedFont>
      <p:font typeface="Denk One" panose="020B0604020202020204"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06" autoAdjust="0"/>
    <p:restoredTop sz="94434" autoAdjust="0"/>
  </p:normalViewPr>
  <p:slideViewPr>
    <p:cSldViewPr snapToGrid="0">
      <p:cViewPr varScale="1">
        <p:scale>
          <a:sx n="93" d="100"/>
          <a:sy n="93" d="100"/>
        </p:scale>
        <p:origin x="660" y="84"/>
      </p:cViewPr>
      <p:guideLst>
        <p:guide pos="2880"/>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011639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5686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7b68ffdf2_2_8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7b68ffdf2_2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47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57b68ffdf2_2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57b68ffdf2_2_8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9281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7b68ffdf2_2_8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7b68ffdf2_2_8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02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7b68ffdf2_2_8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7b68ffdf2_2_8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288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7b68ffdf2_2_8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7b68ffdf2_2_8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115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57b68ffdf2_2_8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57b68ffdf2_2_8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5235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G TITLE OPENING ">
  <p:cSld name="TITLE_2">
    <p:bg>
      <p:bgPr>
        <a:no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1661275" y="2853688"/>
            <a:ext cx="28104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sz="1800">
                <a:solidFill>
                  <a:srgbClr val="466269"/>
                </a:solidFill>
              </a:defRPr>
            </a:lvl2pPr>
            <a:lvl3pPr lvl="2" algn="ctr" rtl="0">
              <a:lnSpc>
                <a:spcPct val="100000"/>
              </a:lnSpc>
              <a:spcBef>
                <a:spcPts val="1600"/>
              </a:spcBef>
              <a:spcAft>
                <a:spcPts val="0"/>
              </a:spcAft>
              <a:buNone/>
              <a:defRPr sz="1800">
                <a:solidFill>
                  <a:srgbClr val="466269"/>
                </a:solidFill>
              </a:defRPr>
            </a:lvl3pPr>
            <a:lvl4pPr lvl="3" algn="ctr" rtl="0">
              <a:lnSpc>
                <a:spcPct val="100000"/>
              </a:lnSpc>
              <a:spcBef>
                <a:spcPts val="1600"/>
              </a:spcBef>
              <a:spcAft>
                <a:spcPts val="0"/>
              </a:spcAft>
              <a:buNone/>
              <a:defRPr sz="1800">
                <a:solidFill>
                  <a:srgbClr val="466269"/>
                </a:solidFill>
              </a:defRPr>
            </a:lvl4pPr>
            <a:lvl5pPr lvl="4" algn="ctr" rtl="0">
              <a:lnSpc>
                <a:spcPct val="100000"/>
              </a:lnSpc>
              <a:spcBef>
                <a:spcPts val="1600"/>
              </a:spcBef>
              <a:spcAft>
                <a:spcPts val="0"/>
              </a:spcAft>
              <a:buNone/>
              <a:defRPr sz="1800">
                <a:solidFill>
                  <a:srgbClr val="466269"/>
                </a:solidFill>
              </a:defRPr>
            </a:lvl5pPr>
            <a:lvl6pPr lvl="5" algn="ctr" rtl="0">
              <a:lnSpc>
                <a:spcPct val="100000"/>
              </a:lnSpc>
              <a:spcBef>
                <a:spcPts val="1600"/>
              </a:spcBef>
              <a:spcAft>
                <a:spcPts val="0"/>
              </a:spcAft>
              <a:buNone/>
              <a:defRPr sz="1800">
                <a:solidFill>
                  <a:srgbClr val="466269"/>
                </a:solidFill>
              </a:defRPr>
            </a:lvl6pPr>
            <a:lvl7pPr lvl="6" algn="ctr" rtl="0">
              <a:lnSpc>
                <a:spcPct val="100000"/>
              </a:lnSpc>
              <a:spcBef>
                <a:spcPts val="1600"/>
              </a:spcBef>
              <a:spcAft>
                <a:spcPts val="0"/>
              </a:spcAft>
              <a:buNone/>
              <a:defRPr sz="1800">
                <a:solidFill>
                  <a:srgbClr val="466269"/>
                </a:solidFill>
              </a:defRPr>
            </a:lvl7pPr>
            <a:lvl8pPr lvl="7" algn="ctr" rtl="0">
              <a:lnSpc>
                <a:spcPct val="100000"/>
              </a:lnSpc>
              <a:spcBef>
                <a:spcPts val="1600"/>
              </a:spcBef>
              <a:spcAft>
                <a:spcPts val="0"/>
              </a:spcAft>
              <a:buNone/>
              <a:defRPr sz="1800">
                <a:solidFill>
                  <a:srgbClr val="466269"/>
                </a:solidFill>
              </a:defRPr>
            </a:lvl8pPr>
            <a:lvl9pPr lvl="8" algn="ctr" rtl="0">
              <a:lnSpc>
                <a:spcPct val="100000"/>
              </a:lnSpc>
              <a:spcBef>
                <a:spcPts val="1600"/>
              </a:spcBef>
              <a:spcAft>
                <a:spcPts val="1600"/>
              </a:spcAft>
              <a:buNone/>
              <a:defRPr sz="1800">
                <a:solidFill>
                  <a:srgbClr val="466269"/>
                </a:solidFill>
              </a:defRPr>
            </a:lvl9pPr>
          </a:lstStyle>
          <a:p>
            <a:endParaRPr/>
          </a:p>
        </p:txBody>
      </p:sp>
      <p:sp>
        <p:nvSpPr>
          <p:cNvPr id="10" name="Google Shape;10;p2"/>
          <p:cNvSpPr txBox="1">
            <a:spLocks noGrp="1"/>
          </p:cNvSpPr>
          <p:nvPr>
            <p:ph type="ctrTitle"/>
          </p:nvPr>
        </p:nvSpPr>
        <p:spPr>
          <a:xfrm>
            <a:off x="122150" y="1712025"/>
            <a:ext cx="5888700" cy="1183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6000"/>
              <a:buNone/>
              <a:defRPr sz="6000">
                <a:solidFill>
                  <a:srgbClr val="466269"/>
                </a:solidFill>
              </a:defRPr>
            </a:lvl1pPr>
            <a:lvl2pPr lvl="1" algn="ctr" rtl="0">
              <a:spcBef>
                <a:spcPts val="0"/>
              </a:spcBef>
              <a:spcAft>
                <a:spcPts val="0"/>
              </a:spcAft>
              <a:buClr>
                <a:srgbClr val="466269"/>
              </a:buClr>
              <a:buSzPts val="6000"/>
              <a:buNone/>
              <a:defRPr sz="6000">
                <a:solidFill>
                  <a:srgbClr val="466269"/>
                </a:solidFill>
              </a:defRPr>
            </a:lvl2pPr>
            <a:lvl3pPr lvl="2" algn="ctr" rtl="0">
              <a:spcBef>
                <a:spcPts val="0"/>
              </a:spcBef>
              <a:spcAft>
                <a:spcPts val="0"/>
              </a:spcAft>
              <a:buClr>
                <a:srgbClr val="466269"/>
              </a:buClr>
              <a:buSzPts val="6000"/>
              <a:buNone/>
              <a:defRPr sz="6000">
                <a:solidFill>
                  <a:srgbClr val="466269"/>
                </a:solidFill>
              </a:defRPr>
            </a:lvl3pPr>
            <a:lvl4pPr lvl="3" algn="ctr" rtl="0">
              <a:spcBef>
                <a:spcPts val="0"/>
              </a:spcBef>
              <a:spcAft>
                <a:spcPts val="0"/>
              </a:spcAft>
              <a:buClr>
                <a:srgbClr val="466269"/>
              </a:buClr>
              <a:buSzPts val="6000"/>
              <a:buNone/>
              <a:defRPr sz="6000">
                <a:solidFill>
                  <a:srgbClr val="466269"/>
                </a:solidFill>
              </a:defRPr>
            </a:lvl4pPr>
            <a:lvl5pPr lvl="4" algn="ctr" rtl="0">
              <a:spcBef>
                <a:spcPts val="0"/>
              </a:spcBef>
              <a:spcAft>
                <a:spcPts val="0"/>
              </a:spcAft>
              <a:buClr>
                <a:srgbClr val="466269"/>
              </a:buClr>
              <a:buSzPts val="6000"/>
              <a:buNone/>
              <a:defRPr sz="6000">
                <a:solidFill>
                  <a:srgbClr val="466269"/>
                </a:solidFill>
              </a:defRPr>
            </a:lvl5pPr>
            <a:lvl6pPr lvl="5" algn="ctr" rtl="0">
              <a:spcBef>
                <a:spcPts val="0"/>
              </a:spcBef>
              <a:spcAft>
                <a:spcPts val="0"/>
              </a:spcAft>
              <a:buClr>
                <a:srgbClr val="466269"/>
              </a:buClr>
              <a:buSzPts val="6000"/>
              <a:buNone/>
              <a:defRPr sz="6000">
                <a:solidFill>
                  <a:srgbClr val="466269"/>
                </a:solidFill>
              </a:defRPr>
            </a:lvl6pPr>
            <a:lvl7pPr lvl="6" algn="ctr" rtl="0">
              <a:spcBef>
                <a:spcPts val="0"/>
              </a:spcBef>
              <a:spcAft>
                <a:spcPts val="0"/>
              </a:spcAft>
              <a:buClr>
                <a:srgbClr val="466269"/>
              </a:buClr>
              <a:buSzPts val="6000"/>
              <a:buNone/>
              <a:defRPr sz="6000">
                <a:solidFill>
                  <a:srgbClr val="466269"/>
                </a:solidFill>
              </a:defRPr>
            </a:lvl7pPr>
            <a:lvl8pPr lvl="7" algn="ctr" rtl="0">
              <a:spcBef>
                <a:spcPts val="0"/>
              </a:spcBef>
              <a:spcAft>
                <a:spcPts val="0"/>
              </a:spcAft>
              <a:buClr>
                <a:srgbClr val="466269"/>
              </a:buClr>
              <a:buSzPts val="6000"/>
              <a:buNone/>
              <a:defRPr sz="6000">
                <a:solidFill>
                  <a:srgbClr val="466269"/>
                </a:solidFill>
              </a:defRPr>
            </a:lvl8pPr>
            <a:lvl9pPr lvl="8" algn="ctr" rtl="0">
              <a:spcBef>
                <a:spcPts val="0"/>
              </a:spcBef>
              <a:spcAft>
                <a:spcPts val="0"/>
              </a:spcAft>
              <a:buClr>
                <a:srgbClr val="466269"/>
              </a:buClr>
              <a:buSzPts val="6000"/>
              <a:buNone/>
              <a:defRPr sz="6000">
                <a:solidFill>
                  <a:srgbClr val="466269"/>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ITLE_1">
    <p:bg>
      <p:bgPr>
        <a:no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2315388" y="2072050"/>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3" name="Google Shape;13;p3"/>
          <p:cNvSpPr txBox="1">
            <a:spLocks noGrp="1"/>
          </p:cNvSpPr>
          <p:nvPr>
            <p:ph type="title" idx="2" hasCustomPrompt="1"/>
          </p:nvPr>
        </p:nvSpPr>
        <p:spPr>
          <a:xfrm>
            <a:off x="2924688" y="1590625"/>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4" name="Google Shape;14;p3"/>
          <p:cNvSpPr txBox="1">
            <a:spLocks noGrp="1"/>
          </p:cNvSpPr>
          <p:nvPr>
            <p:ph type="ctrTitle" idx="3"/>
          </p:nvPr>
        </p:nvSpPr>
        <p:spPr>
          <a:xfrm>
            <a:off x="4486813" y="2072050"/>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5" name="Google Shape;15;p3"/>
          <p:cNvSpPr txBox="1">
            <a:spLocks noGrp="1"/>
          </p:cNvSpPr>
          <p:nvPr>
            <p:ph type="title" idx="4" hasCustomPrompt="1"/>
          </p:nvPr>
        </p:nvSpPr>
        <p:spPr>
          <a:xfrm>
            <a:off x="5096113" y="1590625"/>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6" name="Google Shape;16;p3"/>
          <p:cNvSpPr txBox="1">
            <a:spLocks noGrp="1"/>
          </p:cNvSpPr>
          <p:nvPr>
            <p:ph type="ctrTitle" idx="5"/>
          </p:nvPr>
        </p:nvSpPr>
        <p:spPr>
          <a:xfrm>
            <a:off x="2315388" y="2975075"/>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7" name="Google Shape;17;p3"/>
          <p:cNvSpPr txBox="1">
            <a:spLocks noGrp="1"/>
          </p:cNvSpPr>
          <p:nvPr>
            <p:ph type="title" idx="6" hasCustomPrompt="1"/>
          </p:nvPr>
        </p:nvSpPr>
        <p:spPr>
          <a:xfrm>
            <a:off x="2924688" y="2493650"/>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7"/>
          </p:nvPr>
        </p:nvSpPr>
        <p:spPr>
          <a:xfrm>
            <a:off x="4486813" y="2975075"/>
            <a:ext cx="23418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66269"/>
              </a:buClr>
              <a:buSzPts val="1800"/>
              <a:buNone/>
              <a:defRPr sz="1800">
                <a:solidFill>
                  <a:srgbClr val="466269"/>
                </a:solidFill>
              </a:defRPr>
            </a:lvl2pPr>
            <a:lvl3pPr lvl="2" algn="ctr" rtl="0">
              <a:spcBef>
                <a:spcPts val="0"/>
              </a:spcBef>
              <a:spcAft>
                <a:spcPts val="0"/>
              </a:spcAft>
              <a:buClr>
                <a:srgbClr val="466269"/>
              </a:buClr>
              <a:buSzPts val="1800"/>
              <a:buNone/>
              <a:defRPr sz="1800">
                <a:solidFill>
                  <a:srgbClr val="466269"/>
                </a:solidFill>
              </a:defRPr>
            </a:lvl3pPr>
            <a:lvl4pPr lvl="3" algn="ctr" rtl="0">
              <a:spcBef>
                <a:spcPts val="0"/>
              </a:spcBef>
              <a:spcAft>
                <a:spcPts val="0"/>
              </a:spcAft>
              <a:buClr>
                <a:srgbClr val="466269"/>
              </a:buClr>
              <a:buSzPts val="1800"/>
              <a:buNone/>
              <a:defRPr sz="1800">
                <a:solidFill>
                  <a:srgbClr val="466269"/>
                </a:solidFill>
              </a:defRPr>
            </a:lvl4pPr>
            <a:lvl5pPr lvl="4" algn="ctr" rtl="0">
              <a:spcBef>
                <a:spcPts val="0"/>
              </a:spcBef>
              <a:spcAft>
                <a:spcPts val="0"/>
              </a:spcAft>
              <a:buClr>
                <a:srgbClr val="466269"/>
              </a:buClr>
              <a:buSzPts val="1800"/>
              <a:buNone/>
              <a:defRPr sz="1800">
                <a:solidFill>
                  <a:srgbClr val="466269"/>
                </a:solidFill>
              </a:defRPr>
            </a:lvl5pPr>
            <a:lvl6pPr lvl="5" algn="ctr" rtl="0">
              <a:spcBef>
                <a:spcPts val="0"/>
              </a:spcBef>
              <a:spcAft>
                <a:spcPts val="0"/>
              </a:spcAft>
              <a:buClr>
                <a:srgbClr val="466269"/>
              </a:buClr>
              <a:buSzPts val="1800"/>
              <a:buNone/>
              <a:defRPr sz="1800">
                <a:solidFill>
                  <a:srgbClr val="466269"/>
                </a:solidFill>
              </a:defRPr>
            </a:lvl6pPr>
            <a:lvl7pPr lvl="6" algn="ctr" rtl="0">
              <a:spcBef>
                <a:spcPts val="0"/>
              </a:spcBef>
              <a:spcAft>
                <a:spcPts val="0"/>
              </a:spcAft>
              <a:buClr>
                <a:srgbClr val="466269"/>
              </a:buClr>
              <a:buSzPts val="1800"/>
              <a:buNone/>
              <a:defRPr sz="1800">
                <a:solidFill>
                  <a:srgbClr val="466269"/>
                </a:solidFill>
              </a:defRPr>
            </a:lvl7pPr>
            <a:lvl8pPr lvl="7" algn="ctr" rtl="0">
              <a:spcBef>
                <a:spcPts val="0"/>
              </a:spcBef>
              <a:spcAft>
                <a:spcPts val="0"/>
              </a:spcAft>
              <a:buClr>
                <a:srgbClr val="466269"/>
              </a:buClr>
              <a:buSzPts val="1800"/>
              <a:buNone/>
              <a:defRPr sz="1800">
                <a:solidFill>
                  <a:srgbClr val="466269"/>
                </a:solidFill>
              </a:defRPr>
            </a:lvl8pPr>
            <a:lvl9pPr lvl="8" algn="ctr" rtl="0">
              <a:spcBef>
                <a:spcPts val="0"/>
              </a:spcBef>
              <a:spcAft>
                <a:spcPts val="0"/>
              </a:spcAft>
              <a:buClr>
                <a:srgbClr val="466269"/>
              </a:buClr>
              <a:buSzPts val="1800"/>
              <a:buNone/>
              <a:defRPr sz="1800">
                <a:solidFill>
                  <a:srgbClr val="466269"/>
                </a:solidFill>
              </a:defRPr>
            </a:lvl9pPr>
          </a:lstStyle>
          <a:p>
            <a:endParaRPr/>
          </a:p>
        </p:txBody>
      </p:sp>
      <p:sp>
        <p:nvSpPr>
          <p:cNvPr id="19" name="Google Shape;19;p3"/>
          <p:cNvSpPr txBox="1">
            <a:spLocks noGrp="1"/>
          </p:cNvSpPr>
          <p:nvPr>
            <p:ph type="title" idx="8" hasCustomPrompt="1"/>
          </p:nvPr>
        </p:nvSpPr>
        <p:spPr>
          <a:xfrm>
            <a:off x="5096113" y="2493650"/>
            <a:ext cx="1123200" cy="577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rgbClr val="466269"/>
              </a:buClr>
              <a:buSzPts val="3000"/>
              <a:buNone/>
              <a:defRPr sz="3000">
                <a:solidFill>
                  <a:srgbClr val="466269"/>
                </a:solidFill>
              </a:defRPr>
            </a:lvl1pPr>
            <a:lvl2pPr lvl="1"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66269"/>
              </a:buClr>
              <a:buSzPts val="3000"/>
              <a:buFont typeface="Fira Sans Extra Condensed Medium"/>
              <a:buNone/>
              <a:defRPr sz="3000">
                <a:solidFill>
                  <a:srgbClr val="466269"/>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extLst>
    <p:ext uri="{DCECCB84-F9BA-43D5-87BE-67443E8EF086}">
      <p15:sldGuideLst xmlns:p15="http://schemas.microsoft.com/office/powerpoint/2012/main">
        <p15:guide id="1" orient="horz" pos="2009">
          <p15:clr>
            <a:srgbClr val="FA7B17"/>
          </p15:clr>
        </p15:guide>
        <p15:guide id="2" orient="horz" pos="162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CONTENT">
  <p:cSld name="TITLE_1_1">
    <p:bg>
      <p:bgPr>
        <a:noFill/>
        <a:effectLst/>
      </p:bgPr>
    </p:bg>
    <p:spTree>
      <p:nvGrpSpPr>
        <p:cNvPr id="1" name="Shape 20"/>
        <p:cNvGrpSpPr/>
        <p:nvPr/>
      </p:nvGrpSpPr>
      <p:grpSpPr>
        <a:xfrm>
          <a:off x="0" y="0"/>
          <a:ext cx="0" cy="0"/>
          <a:chOff x="0" y="0"/>
          <a:chExt cx="0" cy="0"/>
        </a:xfrm>
      </p:grpSpPr>
      <p:sp>
        <p:nvSpPr>
          <p:cNvPr id="21" name="Google Shape;21;p4"/>
          <p:cNvSpPr txBox="1">
            <a:spLocks noGrp="1"/>
          </p:cNvSpPr>
          <p:nvPr>
            <p:ph type="subTitle" idx="1"/>
          </p:nvPr>
        </p:nvSpPr>
        <p:spPr>
          <a:xfrm flipH="1">
            <a:off x="2848475" y="2263275"/>
            <a:ext cx="3447000" cy="86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None/>
              <a:defRPr sz="1400">
                <a:solidFill>
                  <a:srgbClr val="466269"/>
                </a:solidFill>
              </a:defRPr>
            </a:lvl1pPr>
            <a:lvl2pPr lvl="1">
              <a:lnSpc>
                <a:spcPct val="100000"/>
              </a:lnSpc>
              <a:spcBef>
                <a:spcPts val="1600"/>
              </a:spcBef>
              <a:spcAft>
                <a:spcPts val="0"/>
              </a:spcAft>
              <a:buNone/>
              <a:defRPr sz="1400">
                <a:solidFill>
                  <a:srgbClr val="466269"/>
                </a:solidFill>
              </a:defRPr>
            </a:lvl2pPr>
            <a:lvl3pPr lvl="2">
              <a:lnSpc>
                <a:spcPct val="100000"/>
              </a:lnSpc>
              <a:spcBef>
                <a:spcPts val="1600"/>
              </a:spcBef>
              <a:spcAft>
                <a:spcPts val="0"/>
              </a:spcAft>
              <a:buNone/>
              <a:defRPr sz="1400">
                <a:solidFill>
                  <a:srgbClr val="466269"/>
                </a:solidFill>
              </a:defRPr>
            </a:lvl3pPr>
            <a:lvl4pPr lvl="3">
              <a:lnSpc>
                <a:spcPct val="100000"/>
              </a:lnSpc>
              <a:spcBef>
                <a:spcPts val="1600"/>
              </a:spcBef>
              <a:spcAft>
                <a:spcPts val="0"/>
              </a:spcAft>
              <a:buNone/>
              <a:defRPr sz="1400">
                <a:solidFill>
                  <a:srgbClr val="466269"/>
                </a:solidFill>
              </a:defRPr>
            </a:lvl4pPr>
            <a:lvl5pPr lvl="4">
              <a:lnSpc>
                <a:spcPct val="100000"/>
              </a:lnSpc>
              <a:spcBef>
                <a:spcPts val="1600"/>
              </a:spcBef>
              <a:spcAft>
                <a:spcPts val="0"/>
              </a:spcAft>
              <a:buNone/>
              <a:defRPr sz="1400">
                <a:solidFill>
                  <a:srgbClr val="466269"/>
                </a:solidFill>
              </a:defRPr>
            </a:lvl5pPr>
            <a:lvl6pPr lvl="5">
              <a:lnSpc>
                <a:spcPct val="100000"/>
              </a:lnSpc>
              <a:spcBef>
                <a:spcPts val="1600"/>
              </a:spcBef>
              <a:spcAft>
                <a:spcPts val="0"/>
              </a:spcAft>
              <a:buNone/>
              <a:defRPr sz="1400">
                <a:solidFill>
                  <a:srgbClr val="466269"/>
                </a:solidFill>
              </a:defRPr>
            </a:lvl6pPr>
            <a:lvl7pPr lvl="6">
              <a:lnSpc>
                <a:spcPct val="100000"/>
              </a:lnSpc>
              <a:spcBef>
                <a:spcPts val="1600"/>
              </a:spcBef>
              <a:spcAft>
                <a:spcPts val="0"/>
              </a:spcAft>
              <a:buNone/>
              <a:defRPr sz="1400">
                <a:solidFill>
                  <a:srgbClr val="466269"/>
                </a:solidFill>
              </a:defRPr>
            </a:lvl7pPr>
            <a:lvl8pPr lvl="7">
              <a:lnSpc>
                <a:spcPct val="100000"/>
              </a:lnSpc>
              <a:spcBef>
                <a:spcPts val="1600"/>
              </a:spcBef>
              <a:spcAft>
                <a:spcPts val="0"/>
              </a:spcAft>
              <a:buNone/>
              <a:defRPr sz="1400">
                <a:solidFill>
                  <a:srgbClr val="466269"/>
                </a:solidFill>
              </a:defRPr>
            </a:lvl8pPr>
            <a:lvl9pPr lvl="8">
              <a:lnSpc>
                <a:spcPct val="100000"/>
              </a:lnSpc>
              <a:spcBef>
                <a:spcPts val="1600"/>
              </a:spcBef>
              <a:spcAft>
                <a:spcPts val="1600"/>
              </a:spcAft>
              <a:buNone/>
              <a:defRPr sz="1400">
                <a:solidFill>
                  <a:srgbClr val="466269"/>
                </a:solidFill>
              </a:defRPr>
            </a:lvl9pPr>
          </a:lstStyle>
          <a:p>
            <a:endParaRPr/>
          </a:p>
        </p:txBody>
      </p:sp>
      <p:sp>
        <p:nvSpPr>
          <p:cNvPr id="22" name="Google Shape;22;p4"/>
          <p:cNvSpPr txBox="1">
            <a:spLocks noGrp="1"/>
          </p:cNvSpPr>
          <p:nvPr>
            <p:ph type="ctrTitle"/>
          </p:nvPr>
        </p:nvSpPr>
        <p:spPr>
          <a:xfrm>
            <a:off x="1420950" y="1603325"/>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2600"/>
              <a:buNone/>
              <a:defRPr sz="2600">
                <a:solidFill>
                  <a:srgbClr val="466269"/>
                </a:solidFill>
              </a:defRPr>
            </a:lvl1pPr>
            <a:lvl2pPr lvl="1" algn="ctr" rtl="0">
              <a:spcBef>
                <a:spcPts val="0"/>
              </a:spcBef>
              <a:spcAft>
                <a:spcPts val="0"/>
              </a:spcAft>
              <a:buClr>
                <a:srgbClr val="466269"/>
              </a:buClr>
              <a:buSzPts val="2600"/>
              <a:buNone/>
              <a:defRPr sz="2600">
                <a:solidFill>
                  <a:srgbClr val="466269"/>
                </a:solidFill>
              </a:defRPr>
            </a:lvl2pPr>
            <a:lvl3pPr lvl="2" algn="ctr" rtl="0">
              <a:spcBef>
                <a:spcPts val="0"/>
              </a:spcBef>
              <a:spcAft>
                <a:spcPts val="0"/>
              </a:spcAft>
              <a:buClr>
                <a:srgbClr val="466269"/>
              </a:buClr>
              <a:buSzPts val="2600"/>
              <a:buNone/>
              <a:defRPr sz="2600">
                <a:solidFill>
                  <a:srgbClr val="466269"/>
                </a:solidFill>
              </a:defRPr>
            </a:lvl3pPr>
            <a:lvl4pPr lvl="3" algn="ctr" rtl="0">
              <a:spcBef>
                <a:spcPts val="0"/>
              </a:spcBef>
              <a:spcAft>
                <a:spcPts val="0"/>
              </a:spcAft>
              <a:buClr>
                <a:srgbClr val="466269"/>
              </a:buClr>
              <a:buSzPts val="2600"/>
              <a:buNone/>
              <a:defRPr sz="2600">
                <a:solidFill>
                  <a:srgbClr val="466269"/>
                </a:solidFill>
              </a:defRPr>
            </a:lvl4pPr>
            <a:lvl5pPr lvl="4" algn="ctr" rtl="0">
              <a:spcBef>
                <a:spcPts val="0"/>
              </a:spcBef>
              <a:spcAft>
                <a:spcPts val="0"/>
              </a:spcAft>
              <a:buClr>
                <a:srgbClr val="466269"/>
              </a:buClr>
              <a:buSzPts val="2600"/>
              <a:buNone/>
              <a:defRPr sz="2600">
                <a:solidFill>
                  <a:srgbClr val="466269"/>
                </a:solidFill>
              </a:defRPr>
            </a:lvl5pPr>
            <a:lvl6pPr lvl="5" algn="ctr" rtl="0">
              <a:spcBef>
                <a:spcPts val="0"/>
              </a:spcBef>
              <a:spcAft>
                <a:spcPts val="0"/>
              </a:spcAft>
              <a:buClr>
                <a:srgbClr val="466269"/>
              </a:buClr>
              <a:buSzPts val="2600"/>
              <a:buNone/>
              <a:defRPr sz="2600">
                <a:solidFill>
                  <a:srgbClr val="466269"/>
                </a:solidFill>
              </a:defRPr>
            </a:lvl6pPr>
            <a:lvl7pPr lvl="6" algn="ctr" rtl="0">
              <a:spcBef>
                <a:spcPts val="0"/>
              </a:spcBef>
              <a:spcAft>
                <a:spcPts val="0"/>
              </a:spcAft>
              <a:buClr>
                <a:srgbClr val="466269"/>
              </a:buClr>
              <a:buSzPts val="2600"/>
              <a:buNone/>
              <a:defRPr sz="2600">
                <a:solidFill>
                  <a:srgbClr val="466269"/>
                </a:solidFill>
              </a:defRPr>
            </a:lvl7pPr>
            <a:lvl8pPr lvl="7" algn="ctr" rtl="0">
              <a:spcBef>
                <a:spcPts val="0"/>
              </a:spcBef>
              <a:spcAft>
                <a:spcPts val="0"/>
              </a:spcAft>
              <a:buClr>
                <a:srgbClr val="466269"/>
              </a:buClr>
              <a:buSzPts val="2600"/>
              <a:buNone/>
              <a:defRPr sz="2600">
                <a:solidFill>
                  <a:srgbClr val="466269"/>
                </a:solidFill>
              </a:defRPr>
            </a:lvl8pPr>
            <a:lvl9pPr lvl="8" algn="ctr" rtl="0">
              <a:spcBef>
                <a:spcPts val="0"/>
              </a:spcBef>
              <a:spcAft>
                <a:spcPts val="0"/>
              </a:spcAft>
              <a:buClr>
                <a:srgbClr val="466269"/>
              </a:buClr>
              <a:buSzPts val="2600"/>
              <a:buNone/>
              <a:defRPr sz="2600">
                <a:solidFill>
                  <a:srgbClr val="466269"/>
                </a:solidFill>
              </a:defRPr>
            </a:lvl9pPr>
          </a:lstStyle>
          <a:p>
            <a:endParaRPr/>
          </a:p>
        </p:txBody>
      </p:sp>
    </p:spTree>
  </p:cSld>
  <p:clrMapOvr>
    <a:masterClrMapping/>
  </p:clrMapOvr>
  <p:extLst>
    <p:ext uri="{DCECCB84-F9BA-43D5-87BE-67443E8EF086}">
      <p15:sldGuideLst xmlns:p15="http://schemas.microsoft.com/office/powerpoint/2012/main">
        <p15:guide id="1" orient="horz" pos="2381">
          <p15:clr>
            <a:srgbClr val="FA7B17"/>
          </p15:clr>
        </p15:guide>
        <p15:guide id="2" orient="horz" pos="1448">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TITLE_1_1_1">
    <p:bg>
      <p:bgPr>
        <a:noFill/>
        <a:effectLst/>
      </p:bgPr>
    </p:bg>
    <p:spTree>
      <p:nvGrpSpPr>
        <p:cNvPr id="1" name="Shape 23"/>
        <p:cNvGrpSpPr/>
        <p:nvPr/>
      </p:nvGrpSpPr>
      <p:grpSpPr>
        <a:xfrm>
          <a:off x="0" y="0"/>
          <a:ext cx="0" cy="0"/>
          <a:chOff x="0" y="0"/>
          <a:chExt cx="0" cy="0"/>
        </a:xfrm>
      </p:grpSpPr>
      <p:sp>
        <p:nvSpPr>
          <p:cNvPr id="24" name="Google Shape;24;p5"/>
          <p:cNvSpPr txBox="1">
            <a:spLocks noGrp="1"/>
          </p:cNvSpPr>
          <p:nvPr>
            <p:ph type="ctrTitle"/>
          </p:nvPr>
        </p:nvSpPr>
        <p:spPr>
          <a:xfrm>
            <a:off x="3541876" y="3069075"/>
            <a:ext cx="2875500" cy="5778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25" name="Google Shape;25;p5"/>
          <p:cNvSpPr txBox="1">
            <a:spLocks noGrp="1"/>
          </p:cNvSpPr>
          <p:nvPr>
            <p:ph type="subTitle" idx="1"/>
          </p:nvPr>
        </p:nvSpPr>
        <p:spPr>
          <a:xfrm>
            <a:off x="2515950" y="2698125"/>
            <a:ext cx="4112100" cy="577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400">
                <a:solidFill>
                  <a:srgbClr val="466269"/>
                </a:solidFill>
              </a:defRPr>
            </a:lvl1pPr>
            <a:lvl2pPr lvl="1" algn="ctr" rtl="0">
              <a:lnSpc>
                <a:spcPct val="100000"/>
              </a:lnSpc>
              <a:spcBef>
                <a:spcPts val="1600"/>
              </a:spcBef>
              <a:spcAft>
                <a:spcPts val="0"/>
              </a:spcAft>
              <a:buNone/>
              <a:defRPr sz="1400">
                <a:solidFill>
                  <a:srgbClr val="466269"/>
                </a:solidFill>
              </a:defRPr>
            </a:lvl2pPr>
            <a:lvl3pPr lvl="2" algn="ctr" rtl="0">
              <a:lnSpc>
                <a:spcPct val="100000"/>
              </a:lnSpc>
              <a:spcBef>
                <a:spcPts val="1600"/>
              </a:spcBef>
              <a:spcAft>
                <a:spcPts val="0"/>
              </a:spcAft>
              <a:buNone/>
              <a:defRPr sz="1400">
                <a:solidFill>
                  <a:srgbClr val="466269"/>
                </a:solidFill>
              </a:defRPr>
            </a:lvl3pPr>
            <a:lvl4pPr lvl="3" algn="ctr" rtl="0">
              <a:lnSpc>
                <a:spcPct val="100000"/>
              </a:lnSpc>
              <a:spcBef>
                <a:spcPts val="1600"/>
              </a:spcBef>
              <a:spcAft>
                <a:spcPts val="0"/>
              </a:spcAft>
              <a:buNone/>
              <a:defRPr sz="1400">
                <a:solidFill>
                  <a:srgbClr val="466269"/>
                </a:solidFill>
              </a:defRPr>
            </a:lvl4pPr>
            <a:lvl5pPr lvl="4" algn="ctr" rtl="0">
              <a:lnSpc>
                <a:spcPct val="100000"/>
              </a:lnSpc>
              <a:spcBef>
                <a:spcPts val="1600"/>
              </a:spcBef>
              <a:spcAft>
                <a:spcPts val="0"/>
              </a:spcAft>
              <a:buNone/>
              <a:defRPr sz="1400">
                <a:solidFill>
                  <a:srgbClr val="466269"/>
                </a:solidFill>
              </a:defRPr>
            </a:lvl5pPr>
            <a:lvl6pPr lvl="5" algn="ctr" rtl="0">
              <a:lnSpc>
                <a:spcPct val="100000"/>
              </a:lnSpc>
              <a:spcBef>
                <a:spcPts val="1600"/>
              </a:spcBef>
              <a:spcAft>
                <a:spcPts val="0"/>
              </a:spcAft>
              <a:buNone/>
              <a:defRPr sz="1400">
                <a:solidFill>
                  <a:srgbClr val="466269"/>
                </a:solidFill>
              </a:defRPr>
            </a:lvl6pPr>
            <a:lvl7pPr lvl="6" algn="ctr" rtl="0">
              <a:lnSpc>
                <a:spcPct val="100000"/>
              </a:lnSpc>
              <a:spcBef>
                <a:spcPts val="1600"/>
              </a:spcBef>
              <a:spcAft>
                <a:spcPts val="0"/>
              </a:spcAft>
              <a:buNone/>
              <a:defRPr sz="1400">
                <a:solidFill>
                  <a:srgbClr val="466269"/>
                </a:solidFill>
              </a:defRPr>
            </a:lvl7pPr>
            <a:lvl8pPr lvl="7" algn="ctr" rtl="0">
              <a:lnSpc>
                <a:spcPct val="100000"/>
              </a:lnSpc>
              <a:spcBef>
                <a:spcPts val="1600"/>
              </a:spcBef>
              <a:spcAft>
                <a:spcPts val="0"/>
              </a:spcAft>
              <a:buNone/>
              <a:defRPr sz="1400">
                <a:solidFill>
                  <a:srgbClr val="466269"/>
                </a:solidFill>
              </a:defRPr>
            </a:lvl8pPr>
            <a:lvl9pPr lvl="8" algn="ctr"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SUBTITLE ">
  <p:cSld name="TITLE_1_1_1_2">
    <p:bg>
      <p:bgPr>
        <a:no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ctrTitle"/>
          </p:nvPr>
        </p:nvSpPr>
        <p:spPr>
          <a:xfrm>
            <a:off x="5516950" y="1882850"/>
            <a:ext cx="2660100" cy="577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466269"/>
              </a:buClr>
              <a:buSzPts val="3000"/>
              <a:buNone/>
              <a:defRPr sz="3000">
                <a:solidFill>
                  <a:srgbClr val="466269"/>
                </a:solidFill>
              </a:defRPr>
            </a:lvl1pPr>
            <a:lvl2pPr lvl="1" algn="r" rtl="0">
              <a:spcBef>
                <a:spcPts val="0"/>
              </a:spcBef>
              <a:spcAft>
                <a:spcPts val="0"/>
              </a:spcAft>
              <a:buClr>
                <a:srgbClr val="466269"/>
              </a:buClr>
              <a:buSzPts val="2400"/>
              <a:buNone/>
              <a:defRPr sz="2400">
                <a:solidFill>
                  <a:srgbClr val="466269"/>
                </a:solidFill>
              </a:defRPr>
            </a:lvl2pPr>
            <a:lvl3pPr lvl="2" algn="r" rtl="0">
              <a:spcBef>
                <a:spcPts val="0"/>
              </a:spcBef>
              <a:spcAft>
                <a:spcPts val="0"/>
              </a:spcAft>
              <a:buClr>
                <a:srgbClr val="466269"/>
              </a:buClr>
              <a:buSzPts val="2400"/>
              <a:buNone/>
              <a:defRPr sz="2400">
                <a:solidFill>
                  <a:srgbClr val="466269"/>
                </a:solidFill>
              </a:defRPr>
            </a:lvl3pPr>
            <a:lvl4pPr lvl="3" algn="r" rtl="0">
              <a:spcBef>
                <a:spcPts val="0"/>
              </a:spcBef>
              <a:spcAft>
                <a:spcPts val="0"/>
              </a:spcAft>
              <a:buClr>
                <a:srgbClr val="466269"/>
              </a:buClr>
              <a:buSzPts val="2400"/>
              <a:buNone/>
              <a:defRPr sz="2400">
                <a:solidFill>
                  <a:srgbClr val="466269"/>
                </a:solidFill>
              </a:defRPr>
            </a:lvl4pPr>
            <a:lvl5pPr lvl="4" algn="r" rtl="0">
              <a:spcBef>
                <a:spcPts val="0"/>
              </a:spcBef>
              <a:spcAft>
                <a:spcPts val="0"/>
              </a:spcAft>
              <a:buClr>
                <a:srgbClr val="466269"/>
              </a:buClr>
              <a:buSzPts val="2400"/>
              <a:buNone/>
              <a:defRPr sz="2400">
                <a:solidFill>
                  <a:srgbClr val="466269"/>
                </a:solidFill>
              </a:defRPr>
            </a:lvl5pPr>
            <a:lvl6pPr lvl="5" algn="r" rtl="0">
              <a:spcBef>
                <a:spcPts val="0"/>
              </a:spcBef>
              <a:spcAft>
                <a:spcPts val="0"/>
              </a:spcAft>
              <a:buClr>
                <a:srgbClr val="466269"/>
              </a:buClr>
              <a:buSzPts val="2400"/>
              <a:buNone/>
              <a:defRPr sz="2400">
                <a:solidFill>
                  <a:srgbClr val="466269"/>
                </a:solidFill>
              </a:defRPr>
            </a:lvl6pPr>
            <a:lvl7pPr lvl="6" algn="r" rtl="0">
              <a:spcBef>
                <a:spcPts val="0"/>
              </a:spcBef>
              <a:spcAft>
                <a:spcPts val="0"/>
              </a:spcAft>
              <a:buClr>
                <a:srgbClr val="466269"/>
              </a:buClr>
              <a:buSzPts val="2400"/>
              <a:buNone/>
              <a:defRPr sz="2400">
                <a:solidFill>
                  <a:srgbClr val="466269"/>
                </a:solidFill>
              </a:defRPr>
            </a:lvl7pPr>
            <a:lvl8pPr lvl="7" algn="r" rtl="0">
              <a:spcBef>
                <a:spcPts val="0"/>
              </a:spcBef>
              <a:spcAft>
                <a:spcPts val="0"/>
              </a:spcAft>
              <a:buClr>
                <a:srgbClr val="466269"/>
              </a:buClr>
              <a:buSzPts val="2400"/>
              <a:buNone/>
              <a:defRPr sz="2400">
                <a:solidFill>
                  <a:srgbClr val="466269"/>
                </a:solidFill>
              </a:defRPr>
            </a:lvl8pPr>
            <a:lvl9pPr lvl="8" algn="r" rtl="0">
              <a:spcBef>
                <a:spcPts val="0"/>
              </a:spcBef>
              <a:spcAft>
                <a:spcPts val="0"/>
              </a:spcAft>
              <a:buClr>
                <a:srgbClr val="466269"/>
              </a:buClr>
              <a:buSzPts val="2400"/>
              <a:buNone/>
              <a:defRPr sz="2400">
                <a:solidFill>
                  <a:srgbClr val="466269"/>
                </a:solidFill>
              </a:defRPr>
            </a:lvl9pPr>
          </a:lstStyle>
          <a:p>
            <a:endParaRPr/>
          </a:p>
        </p:txBody>
      </p:sp>
      <p:sp>
        <p:nvSpPr>
          <p:cNvPr id="28" name="Google Shape;28;p6"/>
          <p:cNvSpPr txBox="1">
            <a:spLocks noGrp="1"/>
          </p:cNvSpPr>
          <p:nvPr>
            <p:ph type="subTitle" idx="1"/>
          </p:nvPr>
        </p:nvSpPr>
        <p:spPr>
          <a:xfrm>
            <a:off x="4313975" y="2539125"/>
            <a:ext cx="3862800" cy="2016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None/>
              <a:defRPr>
                <a:solidFill>
                  <a:srgbClr val="466269"/>
                </a:solidFill>
              </a:defRPr>
            </a:lvl1pPr>
            <a:lvl2pPr lvl="1" algn="r" rtl="0">
              <a:lnSpc>
                <a:spcPct val="100000"/>
              </a:lnSpc>
              <a:spcBef>
                <a:spcPts val="1600"/>
              </a:spcBef>
              <a:spcAft>
                <a:spcPts val="0"/>
              </a:spcAft>
              <a:buNone/>
              <a:defRPr>
                <a:solidFill>
                  <a:srgbClr val="466269"/>
                </a:solidFill>
              </a:defRPr>
            </a:lvl2pPr>
            <a:lvl3pPr lvl="2" algn="r" rtl="0">
              <a:lnSpc>
                <a:spcPct val="100000"/>
              </a:lnSpc>
              <a:spcBef>
                <a:spcPts val="1600"/>
              </a:spcBef>
              <a:spcAft>
                <a:spcPts val="0"/>
              </a:spcAft>
              <a:buNone/>
              <a:defRPr>
                <a:solidFill>
                  <a:srgbClr val="466269"/>
                </a:solidFill>
              </a:defRPr>
            </a:lvl3pPr>
            <a:lvl4pPr lvl="3" algn="r" rtl="0">
              <a:lnSpc>
                <a:spcPct val="100000"/>
              </a:lnSpc>
              <a:spcBef>
                <a:spcPts val="1600"/>
              </a:spcBef>
              <a:spcAft>
                <a:spcPts val="0"/>
              </a:spcAft>
              <a:buNone/>
              <a:defRPr>
                <a:solidFill>
                  <a:srgbClr val="466269"/>
                </a:solidFill>
              </a:defRPr>
            </a:lvl4pPr>
            <a:lvl5pPr lvl="4" algn="r" rtl="0">
              <a:lnSpc>
                <a:spcPct val="100000"/>
              </a:lnSpc>
              <a:spcBef>
                <a:spcPts val="1600"/>
              </a:spcBef>
              <a:spcAft>
                <a:spcPts val="0"/>
              </a:spcAft>
              <a:buNone/>
              <a:defRPr>
                <a:solidFill>
                  <a:srgbClr val="466269"/>
                </a:solidFill>
              </a:defRPr>
            </a:lvl5pPr>
            <a:lvl6pPr lvl="5" algn="r" rtl="0">
              <a:lnSpc>
                <a:spcPct val="100000"/>
              </a:lnSpc>
              <a:spcBef>
                <a:spcPts val="1600"/>
              </a:spcBef>
              <a:spcAft>
                <a:spcPts val="0"/>
              </a:spcAft>
              <a:buNone/>
              <a:defRPr>
                <a:solidFill>
                  <a:srgbClr val="466269"/>
                </a:solidFill>
              </a:defRPr>
            </a:lvl6pPr>
            <a:lvl7pPr lvl="6" algn="r" rtl="0">
              <a:lnSpc>
                <a:spcPct val="100000"/>
              </a:lnSpc>
              <a:spcBef>
                <a:spcPts val="1600"/>
              </a:spcBef>
              <a:spcAft>
                <a:spcPts val="0"/>
              </a:spcAft>
              <a:buNone/>
              <a:defRPr>
                <a:solidFill>
                  <a:srgbClr val="466269"/>
                </a:solidFill>
              </a:defRPr>
            </a:lvl7pPr>
            <a:lvl8pPr lvl="7" algn="r" rtl="0">
              <a:lnSpc>
                <a:spcPct val="100000"/>
              </a:lnSpc>
              <a:spcBef>
                <a:spcPts val="1600"/>
              </a:spcBef>
              <a:spcAft>
                <a:spcPts val="0"/>
              </a:spcAft>
              <a:buNone/>
              <a:defRPr>
                <a:solidFill>
                  <a:srgbClr val="466269"/>
                </a:solidFill>
              </a:defRPr>
            </a:lvl8pPr>
            <a:lvl9pPr lvl="8" algn="r" rtl="0">
              <a:lnSpc>
                <a:spcPct val="100000"/>
              </a:lnSpc>
              <a:spcBef>
                <a:spcPts val="1600"/>
              </a:spcBef>
              <a:spcAft>
                <a:spcPts val="1600"/>
              </a:spcAft>
              <a:buNone/>
              <a:defRPr>
                <a:solidFill>
                  <a:srgbClr val="466269"/>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OUR COLUMNS">
  <p:cSld name="TITLE_1_1_1_2_1">
    <p:bg>
      <p:bgPr>
        <a:noFill/>
        <a:effectLst/>
      </p:bgPr>
    </p:bg>
    <p:spTree>
      <p:nvGrpSpPr>
        <p:cNvPr id="1" name="Shape 29"/>
        <p:cNvGrpSpPr/>
        <p:nvPr/>
      </p:nvGrpSpPr>
      <p:grpSpPr>
        <a:xfrm>
          <a:off x="0" y="0"/>
          <a:ext cx="0" cy="0"/>
          <a:chOff x="0" y="0"/>
          <a:chExt cx="0" cy="0"/>
        </a:xfrm>
      </p:grpSpPr>
      <p:sp>
        <p:nvSpPr>
          <p:cNvPr id="30" name="Google Shape;30;p7"/>
          <p:cNvSpPr txBox="1">
            <a:spLocks noGrp="1"/>
          </p:cNvSpPr>
          <p:nvPr>
            <p:ph type="ctrTitle"/>
          </p:nvPr>
        </p:nvSpPr>
        <p:spPr>
          <a:xfrm>
            <a:off x="4780212" y="1600200"/>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1" name="Google Shape;31;p7"/>
          <p:cNvSpPr txBox="1">
            <a:spLocks noGrp="1"/>
          </p:cNvSpPr>
          <p:nvPr>
            <p:ph type="subTitle" idx="1"/>
          </p:nvPr>
        </p:nvSpPr>
        <p:spPr>
          <a:xfrm>
            <a:off x="4780212" y="2042500"/>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2" name="Google Shape;32;p7"/>
          <p:cNvSpPr txBox="1">
            <a:spLocks noGrp="1"/>
          </p:cNvSpPr>
          <p:nvPr>
            <p:ph type="ctrTitle" idx="2"/>
          </p:nvPr>
        </p:nvSpPr>
        <p:spPr>
          <a:xfrm>
            <a:off x="4780212" y="3359578"/>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3" name="Google Shape;33;p7"/>
          <p:cNvSpPr txBox="1">
            <a:spLocks noGrp="1"/>
          </p:cNvSpPr>
          <p:nvPr>
            <p:ph type="subTitle" idx="3"/>
          </p:nvPr>
        </p:nvSpPr>
        <p:spPr>
          <a:xfrm>
            <a:off x="4780212" y="3801878"/>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4" name="Google Shape;34;p7"/>
          <p:cNvSpPr txBox="1">
            <a:spLocks noGrp="1"/>
          </p:cNvSpPr>
          <p:nvPr>
            <p:ph type="ctrTitle" idx="4"/>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35" name="Google Shape;35;p7"/>
          <p:cNvSpPr txBox="1">
            <a:spLocks noGrp="1"/>
          </p:cNvSpPr>
          <p:nvPr>
            <p:ph type="ctrTitle" idx="5"/>
          </p:nvPr>
        </p:nvSpPr>
        <p:spPr>
          <a:xfrm>
            <a:off x="1172100" y="1600200"/>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6" name="Google Shape;36;p7"/>
          <p:cNvSpPr txBox="1">
            <a:spLocks noGrp="1"/>
          </p:cNvSpPr>
          <p:nvPr>
            <p:ph type="subTitle" idx="6"/>
          </p:nvPr>
        </p:nvSpPr>
        <p:spPr>
          <a:xfrm>
            <a:off x="1172149" y="2042500"/>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
        <p:nvSpPr>
          <p:cNvPr id="37" name="Google Shape;37;p7"/>
          <p:cNvSpPr txBox="1">
            <a:spLocks noGrp="1"/>
          </p:cNvSpPr>
          <p:nvPr>
            <p:ph type="ctrTitle" idx="7"/>
          </p:nvPr>
        </p:nvSpPr>
        <p:spPr>
          <a:xfrm>
            <a:off x="1172100" y="3359578"/>
            <a:ext cx="31917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400"/>
              <a:buNone/>
              <a:defRPr sz="1400">
                <a:solidFill>
                  <a:srgbClr val="466269"/>
                </a:solidFill>
              </a:defRPr>
            </a:lvl1pPr>
            <a:lvl2pPr lvl="1" algn="ctr" rtl="0">
              <a:spcBef>
                <a:spcPts val="0"/>
              </a:spcBef>
              <a:spcAft>
                <a:spcPts val="0"/>
              </a:spcAft>
              <a:buClr>
                <a:srgbClr val="466269"/>
              </a:buClr>
              <a:buSzPts val="1400"/>
              <a:buNone/>
              <a:defRPr sz="1400">
                <a:solidFill>
                  <a:srgbClr val="466269"/>
                </a:solidFill>
              </a:defRPr>
            </a:lvl2pPr>
            <a:lvl3pPr lvl="2" algn="ctr" rtl="0">
              <a:spcBef>
                <a:spcPts val="0"/>
              </a:spcBef>
              <a:spcAft>
                <a:spcPts val="0"/>
              </a:spcAft>
              <a:buClr>
                <a:srgbClr val="466269"/>
              </a:buClr>
              <a:buSzPts val="1400"/>
              <a:buNone/>
              <a:defRPr sz="1400">
                <a:solidFill>
                  <a:srgbClr val="466269"/>
                </a:solidFill>
              </a:defRPr>
            </a:lvl3pPr>
            <a:lvl4pPr lvl="3" algn="ctr" rtl="0">
              <a:spcBef>
                <a:spcPts val="0"/>
              </a:spcBef>
              <a:spcAft>
                <a:spcPts val="0"/>
              </a:spcAft>
              <a:buClr>
                <a:srgbClr val="466269"/>
              </a:buClr>
              <a:buSzPts val="1400"/>
              <a:buNone/>
              <a:defRPr sz="1400">
                <a:solidFill>
                  <a:srgbClr val="466269"/>
                </a:solidFill>
              </a:defRPr>
            </a:lvl4pPr>
            <a:lvl5pPr lvl="4" algn="ctr" rtl="0">
              <a:spcBef>
                <a:spcPts val="0"/>
              </a:spcBef>
              <a:spcAft>
                <a:spcPts val="0"/>
              </a:spcAft>
              <a:buClr>
                <a:srgbClr val="466269"/>
              </a:buClr>
              <a:buSzPts val="1400"/>
              <a:buNone/>
              <a:defRPr sz="1400">
                <a:solidFill>
                  <a:srgbClr val="466269"/>
                </a:solidFill>
              </a:defRPr>
            </a:lvl5pPr>
            <a:lvl6pPr lvl="5" algn="ctr" rtl="0">
              <a:spcBef>
                <a:spcPts val="0"/>
              </a:spcBef>
              <a:spcAft>
                <a:spcPts val="0"/>
              </a:spcAft>
              <a:buClr>
                <a:srgbClr val="466269"/>
              </a:buClr>
              <a:buSzPts val="1400"/>
              <a:buNone/>
              <a:defRPr sz="1400">
                <a:solidFill>
                  <a:srgbClr val="466269"/>
                </a:solidFill>
              </a:defRPr>
            </a:lvl6pPr>
            <a:lvl7pPr lvl="6" algn="ctr" rtl="0">
              <a:spcBef>
                <a:spcPts val="0"/>
              </a:spcBef>
              <a:spcAft>
                <a:spcPts val="0"/>
              </a:spcAft>
              <a:buClr>
                <a:srgbClr val="466269"/>
              </a:buClr>
              <a:buSzPts val="1400"/>
              <a:buNone/>
              <a:defRPr sz="1400">
                <a:solidFill>
                  <a:srgbClr val="466269"/>
                </a:solidFill>
              </a:defRPr>
            </a:lvl7pPr>
            <a:lvl8pPr lvl="7" algn="ctr" rtl="0">
              <a:spcBef>
                <a:spcPts val="0"/>
              </a:spcBef>
              <a:spcAft>
                <a:spcPts val="0"/>
              </a:spcAft>
              <a:buClr>
                <a:srgbClr val="466269"/>
              </a:buClr>
              <a:buSzPts val="1400"/>
              <a:buNone/>
              <a:defRPr sz="1400">
                <a:solidFill>
                  <a:srgbClr val="466269"/>
                </a:solidFill>
              </a:defRPr>
            </a:lvl8pPr>
            <a:lvl9pPr lvl="8" algn="ctr" rtl="0">
              <a:spcBef>
                <a:spcPts val="0"/>
              </a:spcBef>
              <a:spcAft>
                <a:spcPts val="0"/>
              </a:spcAft>
              <a:buClr>
                <a:srgbClr val="466269"/>
              </a:buClr>
              <a:buSzPts val="1400"/>
              <a:buNone/>
              <a:defRPr sz="1400">
                <a:solidFill>
                  <a:srgbClr val="466269"/>
                </a:solidFill>
              </a:defRPr>
            </a:lvl9pPr>
          </a:lstStyle>
          <a:p>
            <a:endParaRPr/>
          </a:p>
        </p:txBody>
      </p:sp>
      <p:sp>
        <p:nvSpPr>
          <p:cNvPr id="38" name="Google Shape;38;p7"/>
          <p:cNvSpPr txBox="1">
            <a:spLocks noGrp="1"/>
          </p:cNvSpPr>
          <p:nvPr>
            <p:ph type="subTitle" idx="8"/>
          </p:nvPr>
        </p:nvSpPr>
        <p:spPr>
          <a:xfrm>
            <a:off x="1172149" y="3801878"/>
            <a:ext cx="3191700" cy="57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solidFill>
                  <a:srgbClr val="466269"/>
                </a:solidFill>
              </a:defRPr>
            </a:lvl1pPr>
            <a:lvl2pPr lvl="1" algn="ctr" rtl="0">
              <a:lnSpc>
                <a:spcPct val="100000"/>
              </a:lnSpc>
              <a:spcBef>
                <a:spcPts val="1600"/>
              </a:spcBef>
              <a:spcAft>
                <a:spcPts val="0"/>
              </a:spcAft>
              <a:buNone/>
              <a:defRPr>
                <a:solidFill>
                  <a:srgbClr val="466269"/>
                </a:solidFill>
              </a:defRPr>
            </a:lvl2pPr>
            <a:lvl3pPr lvl="2" algn="ctr" rtl="0">
              <a:lnSpc>
                <a:spcPct val="100000"/>
              </a:lnSpc>
              <a:spcBef>
                <a:spcPts val="1600"/>
              </a:spcBef>
              <a:spcAft>
                <a:spcPts val="0"/>
              </a:spcAft>
              <a:buNone/>
              <a:defRPr>
                <a:solidFill>
                  <a:srgbClr val="466269"/>
                </a:solidFill>
              </a:defRPr>
            </a:lvl3pPr>
            <a:lvl4pPr lvl="3" algn="ctr" rtl="0">
              <a:lnSpc>
                <a:spcPct val="100000"/>
              </a:lnSpc>
              <a:spcBef>
                <a:spcPts val="1600"/>
              </a:spcBef>
              <a:spcAft>
                <a:spcPts val="0"/>
              </a:spcAft>
              <a:buNone/>
              <a:defRPr>
                <a:solidFill>
                  <a:srgbClr val="466269"/>
                </a:solidFill>
              </a:defRPr>
            </a:lvl4pPr>
            <a:lvl5pPr lvl="4" algn="ctr" rtl="0">
              <a:lnSpc>
                <a:spcPct val="100000"/>
              </a:lnSpc>
              <a:spcBef>
                <a:spcPts val="1600"/>
              </a:spcBef>
              <a:spcAft>
                <a:spcPts val="0"/>
              </a:spcAft>
              <a:buNone/>
              <a:defRPr>
                <a:solidFill>
                  <a:srgbClr val="466269"/>
                </a:solidFill>
              </a:defRPr>
            </a:lvl5pPr>
            <a:lvl6pPr lvl="5" algn="ctr" rtl="0">
              <a:lnSpc>
                <a:spcPct val="100000"/>
              </a:lnSpc>
              <a:spcBef>
                <a:spcPts val="1600"/>
              </a:spcBef>
              <a:spcAft>
                <a:spcPts val="0"/>
              </a:spcAft>
              <a:buNone/>
              <a:defRPr>
                <a:solidFill>
                  <a:srgbClr val="466269"/>
                </a:solidFill>
              </a:defRPr>
            </a:lvl6pPr>
            <a:lvl7pPr lvl="6" algn="ctr" rtl="0">
              <a:lnSpc>
                <a:spcPct val="100000"/>
              </a:lnSpc>
              <a:spcBef>
                <a:spcPts val="1600"/>
              </a:spcBef>
              <a:spcAft>
                <a:spcPts val="0"/>
              </a:spcAft>
              <a:buNone/>
              <a:defRPr>
                <a:solidFill>
                  <a:srgbClr val="466269"/>
                </a:solidFill>
              </a:defRPr>
            </a:lvl7pPr>
            <a:lvl8pPr lvl="7" algn="ctr" rtl="0">
              <a:lnSpc>
                <a:spcPct val="100000"/>
              </a:lnSpc>
              <a:spcBef>
                <a:spcPts val="1600"/>
              </a:spcBef>
              <a:spcAft>
                <a:spcPts val="0"/>
              </a:spcAft>
              <a:buNone/>
              <a:defRPr>
                <a:solidFill>
                  <a:srgbClr val="466269"/>
                </a:solidFill>
              </a:defRPr>
            </a:lvl8pPr>
            <a:lvl9pPr lvl="8" algn="ctr" rtl="0">
              <a:lnSpc>
                <a:spcPct val="100000"/>
              </a:lnSpc>
              <a:spcBef>
                <a:spcPts val="1600"/>
              </a:spcBef>
              <a:spcAft>
                <a:spcPts val="1600"/>
              </a:spcAft>
              <a:buNone/>
              <a:defRPr>
                <a:solidFill>
                  <a:srgbClr val="466269"/>
                </a:solidFill>
              </a:defRPr>
            </a:lvl9pPr>
          </a:lstStyle>
          <a:p>
            <a:endParaRPr/>
          </a:p>
        </p:txBody>
      </p:sp>
    </p:spTree>
  </p:cSld>
  <p:clrMapOvr>
    <a:masterClrMapping/>
  </p:clrMapOvr>
  <p:extLst>
    <p:ext uri="{DCECCB84-F9BA-43D5-87BE-67443E8EF086}">
      <p15:sldGuideLst xmlns:p15="http://schemas.microsoft.com/office/powerpoint/2012/main">
        <p15:guide id="1" orient="horz" pos="340">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BLANK SLIDE">
  <p:cSld name="CUSTOM_2">
    <p:spTree>
      <p:nvGrpSpPr>
        <p:cNvPr id="1" name="Shape 39"/>
        <p:cNvGrpSpPr/>
        <p:nvPr/>
      </p:nvGrpSpPr>
      <p:grpSpPr>
        <a:xfrm>
          <a:off x="0" y="0"/>
          <a:ext cx="0" cy="0"/>
          <a:chOff x="0" y="0"/>
          <a:chExt cx="0" cy="0"/>
        </a:xfrm>
      </p:grpSpPr>
      <p:sp>
        <p:nvSpPr>
          <p:cNvPr id="40" name="Google Shape;40;p8"/>
          <p:cNvSpPr txBox="1">
            <a:spLocks noGrp="1"/>
          </p:cNvSpPr>
          <p:nvPr>
            <p:ph type="ctrTitle"/>
          </p:nvPr>
        </p:nvSpPr>
        <p:spPr>
          <a:xfrm>
            <a:off x="1420950" y="339400"/>
            <a:ext cx="630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466269"/>
              </a:buClr>
              <a:buSzPts val="1800"/>
              <a:buNone/>
              <a:defRPr sz="1800">
                <a:solidFill>
                  <a:srgbClr val="466269"/>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SUBTITLE 4">
  <p:cSld name="CUSTOM">
    <p:bg>
      <p:bgPr>
        <a:noFill/>
        <a:effectLst/>
      </p:bgPr>
    </p:bg>
    <p:spTree>
      <p:nvGrpSpPr>
        <p:cNvPr id="1" name="Shape 89"/>
        <p:cNvGrpSpPr/>
        <p:nvPr/>
      </p:nvGrpSpPr>
      <p:grpSpPr>
        <a:xfrm>
          <a:off x="0" y="0"/>
          <a:ext cx="0" cy="0"/>
          <a:chOff x="0" y="0"/>
          <a:chExt cx="0" cy="0"/>
        </a:xfrm>
      </p:grpSpPr>
      <p:sp>
        <p:nvSpPr>
          <p:cNvPr id="90" name="Google Shape;90;p18"/>
          <p:cNvSpPr txBox="1">
            <a:spLocks noGrp="1"/>
          </p:cNvSpPr>
          <p:nvPr>
            <p:ph type="subTitle" idx="1"/>
          </p:nvPr>
        </p:nvSpPr>
        <p:spPr>
          <a:xfrm>
            <a:off x="3978050" y="2438625"/>
            <a:ext cx="3097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solidFill>
                  <a:srgbClr val="466269"/>
                </a:solidFill>
              </a:defRPr>
            </a:lvl1pPr>
            <a:lvl2pPr lvl="1" rtl="0">
              <a:lnSpc>
                <a:spcPct val="100000"/>
              </a:lnSpc>
              <a:spcBef>
                <a:spcPts val="1600"/>
              </a:spcBef>
              <a:spcAft>
                <a:spcPts val="0"/>
              </a:spcAft>
              <a:buNone/>
              <a:defRPr sz="1400">
                <a:solidFill>
                  <a:srgbClr val="466269"/>
                </a:solidFill>
              </a:defRPr>
            </a:lvl2pPr>
            <a:lvl3pPr lvl="2" rtl="0">
              <a:lnSpc>
                <a:spcPct val="100000"/>
              </a:lnSpc>
              <a:spcBef>
                <a:spcPts val="1600"/>
              </a:spcBef>
              <a:spcAft>
                <a:spcPts val="0"/>
              </a:spcAft>
              <a:buNone/>
              <a:defRPr sz="1400">
                <a:solidFill>
                  <a:srgbClr val="466269"/>
                </a:solidFill>
              </a:defRPr>
            </a:lvl3pPr>
            <a:lvl4pPr lvl="3" rtl="0">
              <a:lnSpc>
                <a:spcPct val="100000"/>
              </a:lnSpc>
              <a:spcBef>
                <a:spcPts val="1600"/>
              </a:spcBef>
              <a:spcAft>
                <a:spcPts val="0"/>
              </a:spcAft>
              <a:buNone/>
              <a:defRPr sz="1400">
                <a:solidFill>
                  <a:srgbClr val="466269"/>
                </a:solidFill>
              </a:defRPr>
            </a:lvl4pPr>
            <a:lvl5pPr lvl="4" rtl="0">
              <a:lnSpc>
                <a:spcPct val="100000"/>
              </a:lnSpc>
              <a:spcBef>
                <a:spcPts val="1600"/>
              </a:spcBef>
              <a:spcAft>
                <a:spcPts val="0"/>
              </a:spcAft>
              <a:buNone/>
              <a:defRPr sz="1400">
                <a:solidFill>
                  <a:srgbClr val="466269"/>
                </a:solidFill>
              </a:defRPr>
            </a:lvl5pPr>
            <a:lvl6pPr lvl="5" rtl="0">
              <a:lnSpc>
                <a:spcPct val="100000"/>
              </a:lnSpc>
              <a:spcBef>
                <a:spcPts val="1600"/>
              </a:spcBef>
              <a:spcAft>
                <a:spcPts val="0"/>
              </a:spcAft>
              <a:buNone/>
              <a:defRPr sz="1400">
                <a:solidFill>
                  <a:srgbClr val="466269"/>
                </a:solidFill>
              </a:defRPr>
            </a:lvl6pPr>
            <a:lvl7pPr lvl="6" rtl="0">
              <a:lnSpc>
                <a:spcPct val="100000"/>
              </a:lnSpc>
              <a:spcBef>
                <a:spcPts val="1600"/>
              </a:spcBef>
              <a:spcAft>
                <a:spcPts val="0"/>
              </a:spcAft>
              <a:buNone/>
              <a:defRPr sz="1400">
                <a:solidFill>
                  <a:srgbClr val="466269"/>
                </a:solidFill>
              </a:defRPr>
            </a:lvl7pPr>
            <a:lvl8pPr lvl="7" rtl="0">
              <a:lnSpc>
                <a:spcPct val="100000"/>
              </a:lnSpc>
              <a:spcBef>
                <a:spcPts val="1600"/>
              </a:spcBef>
              <a:spcAft>
                <a:spcPts val="0"/>
              </a:spcAft>
              <a:buNone/>
              <a:defRPr sz="1400">
                <a:solidFill>
                  <a:srgbClr val="466269"/>
                </a:solidFill>
              </a:defRPr>
            </a:lvl8pPr>
            <a:lvl9pPr lvl="8" rtl="0">
              <a:lnSpc>
                <a:spcPct val="100000"/>
              </a:lnSpc>
              <a:spcBef>
                <a:spcPts val="1600"/>
              </a:spcBef>
              <a:spcAft>
                <a:spcPts val="1600"/>
              </a:spcAft>
              <a:buNone/>
              <a:defRPr sz="1400">
                <a:solidFill>
                  <a:srgbClr val="466269"/>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SLIDE">
  <p:cSld name="CUSTOM_1">
    <p:bg>
      <p:bgPr>
        <a:noFill/>
        <a:effectLst/>
      </p:bgPr>
    </p:bg>
    <p:spTree>
      <p:nvGrpSpPr>
        <p:cNvPr id="1" name="Shape 9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1pPr>
            <a:lvl2pPr lvl="1">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2pPr>
            <a:lvl3pPr lvl="2">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3pPr>
            <a:lvl4pPr lvl="3">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4pPr>
            <a:lvl5pPr lvl="4">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5pPr>
            <a:lvl6pPr lvl="5">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6pPr>
            <a:lvl7pPr lvl="6">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7pPr>
            <a:lvl8pPr lvl="7">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8pPr>
            <a:lvl9pPr lvl="8">
              <a:spcBef>
                <a:spcPts val="0"/>
              </a:spcBef>
              <a:spcAft>
                <a:spcPts val="0"/>
              </a:spcAft>
              <a:buClr>
                <a:srgbClr val="466269"/>
              </a:buClr>
              <a:buSzPts val="2800"/>
              <a:buFont typeface="Denk One"/>
              <a:buNone/>
              <a:defRPr sz="2800">
                <a:solidFill>
                  <a:srgbClr val="466269"/>
                </a:solidFill>
                <a:latin typeface="Denk One"/>
                <a:ea typeface="Denk One"/>
                <a:cs typeface="Denk One"/>
                <a:sym typeface="Denk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466269"/>
              </a:buClr>
              <a:buSzPts val="1200"/>
              <a:buFont typeface="Abel"/>
              <a:buChar char="●"/>
              <a:defRPr sz="1200">
                <a:solidFill>
                  <a:srgbClr val="466269"/>
                </a:solidFill>
                <a:latin typeface="Abel"/>
                <a:ea typeface="Abel"/>
                <a:cs typeface="Abel"/>
                <a:sym typeface="Abel"/>
              </a:defRPr>
            </a:lvl1pPr>
            <a:lvl2pPr marL="914400" lvl="1"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2pPr>
            <a:lvl3pPr marL="1371600" lvl="2"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3pPr>
            <a:lvl4pPr marL="1828800" lvl="3"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4pPr>
            <a:lvl5pPr marL="2286000" lvl="4"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5pPr>
            <a:lvl6pPr marL="2743200" lvl="5"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6pPr>
            <a:lvl7pPr marL="3200400" lvl="6"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7pPr>
            <a:lvl8pPr marL="3657600" lvl="7" indent="-304800">
              <a:lnSpc>
                <a:spcPct val="115000"/>
              </a:lnSpc>
              <a:spcBef>
                <a:spcPts val="1600"/>
              </a:spcBef>
              <a:spcAft>
                <a:spcPts val="0"/>
              </a:spcAft>
              <a:buClr>
                <a:srgbClr val="466269"/>
              </a:buClr>
              <a:buSzPts val="1200"/>
              <a:buFont typeface="Abel"/>
              <a:buChar char="○"/>
              <a:defRPr sz="1200">
                <a:solidFill>
                  <a:srgbClr val="466269"/>
                </a:solidFill>
                <a:latin typeface="Abel"/>
                <a:ea typeface="Abel"/>
                <a:cs typeface="Abel"/>
                <a:sym typeface="Abel"/>
              </a:defRPr>
            </a:lvl8pPr>
            <a:lvl9pPr marL="4114800" lvl="8" indent="-304800">
              <a:lnSpc>
                <a:spcPct val="115000"/>
              </a:lnSpc>
              <a:spcBef>
                <a:spcPts val="1600"/>
              </a:spcBef>
              <a:spcAft>
                <a:spcPts val="1600"/>
              </a:spcAft>
              <a:buClr>
                <a:srgbClr val="466269"/>
              </a:buClr>
              <a:buSzPts val="1200"/>
              <a:buFont typeface="Abel"/>
              <a:buChar char="■"/>
              <a:defRPr sz="1200">
                <a:solidFill>
                  <a:srgbClr val="466269"/>
                </a:solidFill>
                <a:latin typeface="Abel"/>
                <a:ea typeface="Abel"/>
                <a:cs typeface="Abel"/>
                <a:sym typeface="Abe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64" r:id="rId8"/>
    <p:sldLayoutId id="2147483665"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1"/>
        <p:cNvGrpSpPr/>
        <p:nvPr/>
      </p:nvGrpSpPr>
      <p:grpSpPr>
        <a:xfrm>
          <a:off x="0" y="0"/>
          <a:ext cx="0" cy="0"/>
          <a:chOff x="0" y="0"/>
          <a:chExt cx="0" cy="0"/>
        </a:xfrm>
      </p:grpSpPr>
      <p:pic>
        <p:nvPicPr>
          <p:cNvPr id="102" name="Google Shape;102;p22"/>
          <p:cNvPicPr preferRelativeResize="0"/>
          <p:nvPr/>
        </p:nvPicPr>
        <p:blipFill rotWithShape="1">
          <a:blip r:embed="rId3">
            <a:alphaModFix/>
          </a:blip>
          <a:srcRect l="8270" r="8270" b="30206"/>
          <a:stretch/>
        </p:blipFill>
        <p:spPr>
          <a:xfrm rot="-2336284">
            <a:off x="-459649" y="283533"/>
            <a:ext cx="5433711" cy="3404817"/>
          </a:xfrm>
          <a:prstGeom prst="rect">
            <a:avLst/>
          </a:prstGeom>
          <a:noFill/>
          <a:ln>
            <a:noFill/>
          </a:ln>
        </p:spPr>
      </p:pic>
      <p:pic>
        <p:nvPicPr>
          <p:cNvPr id="103" name="Google Shape;103;p22"/>
          <p:cNvPicPr preferRelativeResize="0"/>
          <p:nvPr/>
        </p:nvPicPr>
        <p:blipFill rotWithShape="1">
          <a:blip r:embed="rId4">
            <a:alphaModFix/>
          </a:blip>
          <a:srcRect r="11323" b="10402"/>
          <a:stretch/>
        </p:blipFill>
        <p:spPr>
          <a:xfrm>
            <a:off x="4692225" y="1146774"/>
            <a:ext cx="4451775" cy="3996726"/>
          </a:xfrm>
          <a:prstGeom prst="rect">
            <a:avLst/>
          </a:prstGeom>
          <a:noFill/>
          <a:ln>
            <a:noFill/>
          </a:ln>
        </p:spPr>
      </p:pic>
      <p:pic>
        <p:nvPicPr>
          <p:cNvPr id="106" name="Google Shape;106;p22"/>
          <p:cNvPicPr preferRelativeResize="0"/>
          <p:nvPr/>
        </p:nvPicPr>
        <p:blipFill>
          <a:blip r:embed="rId5">
            <a:alphaModFix/>
          </a:blip>
          <a:stretch>
            <a:fillRect/>
          </a:stretch>
        </p:blipFill>
        <p:spPr>
          <a:xfrm rot="5400000">
            <a:off x="970117" y="3683475"/>
            <a:ext cx="590575" cy="1311700"/>
          </a:xfrm>
          <a:prstGeom prst="rect">
            <a:avLst/>
          </a:prstGeom>
          <a:noFill/>
          <a:ln>
            <a:noFill/>
          </a:ln>
        </p:spPr>
      </p:pic>
      <p:pic>
        <p:nvPicPr>
          <p:cNvPr id="107" name="Google Shape;107;p22"/>
          <p:cNvPicPr preferRelativeResize="0"/>
          <p:nvPr/>
        </p:nvPicPr>
        <p:blipFill>
          <a:blip r:embed="rId6">
            <a:alphaModFix/>
          </a:blip>
          <a:stretch>
            <a:fillRect/>
          </a:stretch>
        </p:blipFill>
        <p:spPr>
          <a:xfrm>
            <a:off x="3539274" y="4291775"/>
            <a:ext cx="437100" cy="255300"/>
          </a:xfrm>
          <a:prstGeom prst="rect">
            <a:avLst/>
          </a:prstGeom>
          <a:noFill/>
          <a:ln>
            <a:noFill/>
          </a:ln>
        </p:spPr>
      </p:pic>
      <p:pic>
        <p:nvPicPr>
          <p:cNvPr id="108" name="Google Shape;108;p22"/>
          <p:cNvPicPr preferRelativeResize="0"/>
          <p:nvPr/>
        </p:nvPicPr>
        <p:blipFill rotWithShape="1">
          <a:blip r:embed="rId7">
            <a:alphaModFix/>
          </a:blip>
          <a:srcRect t="29062" r="59483"/>
          <a:stretch/>
        </p:blipFill>
        <p:spPr>
          <a:xfrm rot="-8100000">
            <a:off x="3493537" y="1865630"/>
            <a:ext cx="528576" cy="1072201"/>
          </a:xfrm>
          <a:prstGeom prst="rect">
            <a:avLst/>
          </a:prstGeom>
          <a:noFill/>
          <a:ln>
            <a:noFill/>
          </a:ln>
        </p:spPr>
      </p:pic>
      <p:pic>
        <p:nvPicPr>
          <p:cNvPr id="109" name="Google Shape;109;p22"/>
          <p:cNvPicPr preferRelativeResize="0"/>
          <p:nvPr/>
        </p:nvPicPr>
        <p:blipFill rotWithShape="1">
          <a:blip r:embed="rId7">
            <a:alphaModFix/>
          </a:blip>
          <a:srcRect t="29062" r="59483"/>
          <a:stretch/>
        </p:blipFill>
        <p:spPr>
          <a:xfrm rot="-5946971">
            <a:off x="684936" y="112405"/>
            <a:ext cx="528576" cy="1072200"/>
          </a:xfrm>
          <a:prstGeom prst="rect">
            <a:avLst/>
          </a:prstGeom>
          <a:noFill/>
          <a:ln>
            <a:noFill/>
          </a:ln>
        </p:spPr>
      </p:pic>
      <p:pic>
        <p:nvPicPr>
          <p:cNvPr id="110" name="Google Shape;110;p22"/>
          <p:cNvPicPr preferRelativeResize="0"/>
          <p:nvPr/>
        </p:nvPicPr>
        <p:blipFill rotWithShape="1">
          <a:blip r:embed="rId7">
            <a:alphaModFix/>
          </a:blip>
          <a:srcRect t="29062" r="59483"/>
          <a:stretch/>
        </p:blipFill>
        <p:spPr>
          <a:xfrm rot="6035288">
            <a:off x="7743112" y="259155"/>
            <a:ext cx="528575" cy="1072200"/>
          </a:xfrm>
          <a:prstGeom prst="rect">
            <a:avLst/>
          </a:prstGeom>
          <a:noFill/>
          <a:ln>
            <a:noFill/>
          </a:ln>
        </p:spPr>
      </p:pic>
      <p:sp>
        <p:nvSpPr>
          <p:cNvPr id="2" name="TextBox 1"/>
          <p:cNvSpPr txBox="1"/>
          <p:nvPr/>
        </p:nvSpPr>
        <p:spPr>
          <a:xfrm>
            <a:off x="974059" y="1565031"/>
            <a:ext cx="3836894" cy="707886"/>
          </a:xfrm>
          <a:prstGeom prst="rect">
            <a:avLst/>
          </a:prstGeom>
          <a:solidFill>
            <a:schemeClr val="accent6">
              <a:lumMod val="60000"/>
              <a:lumOff val="40000"/>
            </a:schemeClr>
          </a:solidFill>
        </p:spPr>
        <p:txBody>
          <a:bodyPr wrap="square" rtlCol="0">
            <a:spAutoFit/>
          </a:bodyPr>
          <a:lstStyle/>
          <a:p>
            <a:pPr algn="ctr"/>
            <a:r>
              <a:rPr lang="en-US" sz="4000" dirty="0" err="1" smtClean="0">
                <a:latin typeface="Century Gothic" panose="020B0502020202020204" pitchFamily="34" charset="0"/>
              </a:rPr>
              <a:t>Bahasa</a:t>
            </a:r>
            <a:r>
              <a:rPr lang="en-US" sz="4000" dirty="0" smtClean="0">
                <a:latin typeface="Century Gothic" panose="020B0502020202020204" pitchFamily="34" charset="0"/>
              </a:rPr>
              <a:t> </a:t>
            </a:r>
            <a:r>
              <a:rPr lang="en-US" sz="4000" dirty="0" err="1" smtClean="0">
                <a:latin typeface="Century Gothic" panose="020B0502020202020204" pitchFamily="34" charset="0"/>
              </a:rPr>
              <a:t>Sunda</a:t>
            </a:r>
            <a:r>
              <a:rPr lang="en-US" sz="4000" dirty="0" smtClean="0">
                <a:latin typeface="Century Gothic" panose="020B0502020202020204" pitchFamily="34" charset="0"/>
              </a:rPr>
              <a:t> </a:t>
            </a:r>
          </a:p>
        </p:txBody>
      </p:sp>
      <p:sp>
        <p:nvSpPr>
          <p:cNvPr id="3" name="TextBox 2"/>
          <p:cNvSpPr txBox="1"/>
          <p:nvPr/>
        </p:nvSpPr>
        <p:spPr>
          <a:xfrm>
            <a:off x="709248" y="2627824"/>
            <a:ext cx="4366517" cy="1200329"/>
          </a:xfrm>
          <a:prstGeom prst="rect">
            <a:avLst/>
          </a:prstGeom>
          <a:solidFill>
            <a:schemeClr val="accent1">
              <a:lumMod val="60000"/>
              <a:lumOff val="40000"/>
            </a:schemeClr>
          </a:solidFill>
        </p:spPr>
        <p:txBody>
          <a:bodyPr wrap="square" rtlCol="0">
            <a:spAutoFit/>
          </a:bodyPr>
          <a:lstStyle/>
          <a:p>
            <a:pPr algn="ctr"/>
            <a:r>
              <a:rPr lang="en-US" sz="3600" dirty="0" err="1" smtClean="0">
                <a:latin typeface="Century Gothic" panose="020B0502020202020204" pitchFamily="34" charset="0"/>
              </a:rPr>
              <a:t>Pangajaran</a:t>
            </a:r>
            <a:r>
              <a:rPr lang="en-US" sz="3600" dirty="0" smtClean="0">
                <a:latin typeface="Century Gothic" panose="020B0502020202020204" pitchFamily="34" charset="0"/>
              </a:rPr>
              <a:t> 4 </a:t>
            </a:r>
          </a:p>
          <a:p>
            <a:pPr algn="ctr"/>
            <a:r>
              <a:rPr lang="en-US" sz="3600" dirty="0" err="1" smtClean="0">
                <a:latin typeface="Century Gothic" panose="020B0502020202020204" pitchFamily="34" charset="0"/>
              </a:rPr>
              <a:t>Gotong</a:t>
            </a:r>
            <a:r>
              <a:rPr lang="en-US" sz="3600" dirty="0" smtClean="0">
                <a:latin typeface="Century Gothic" panose="020B0502020202020204" pitchFamily="34" charset="0"/>
              </a:rPr>
              <a:t> </a:t>
            </a:r>
            <a:r>
              <a:rPr lang="en-US" sz="3600" dirty="0" err="1" smtClean="0">
                <a:latin typeface="Century Gothic" panose="020B0502020202020204" pitchFamily="34" charset="0"/>
              </a:rPr>
              <a:t>Royong</a:t>
            </a:r>
            <a:endParaRPr lang="en-ID" sz="3600" dirty="0">
              <a:latin typeface="Century Gothic"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4"/>
        <p:cNvGrpSpPr/>
        <p:nvPr/>
      </p:nvGrpSpPr>
      <p:grpSpPr>
        <a:xfrm>
          <a:off x="0" y="0"/>
          <a:ext cx="0" cy="0"/>
          <a:chOff x="0" y="0"/>
          <a:chExt cx="0" cy="0"/>
        </a:xfrm>
      </p:grpSpPr>
      <p:pic>
        <p:nvPicPr>
          <p:cNvPr id="115" name="Google Shape;115;p23"/>
          <p:cNvPicPr preferRelativeResize="0"/>
          <p:nvPr/>
        </p:nvPicPr>
        <p:blipFill>
          <a:blip r:embed="rId3">
            <a:alphaModFix/>
          </a:blip>
          <a:stretch>
            <a:fillRect/>
          </a:stretch>
        </p:blipFill>
        <p:spPr>
          <a:xfrm flipH="1">
            <a:off x="7657397" y="2208576"/>
            <a:ext cx="359778" cy="216224"/>
          </a:xfrm>
          <a:prstGeom prst="rect">
            <a:avLst/>
          </a:prstGeom>
          <a:noFill/>
          <a:ln>
            <a:noFill/>
          </a:ln>
        </p:spPr>
      </p:pic>
      <p:pic>
        <p:nvPicPr>
          <p:cNvPr id="116" name="Google Shape;116;p23"/>
          <p:cNvPicPr preferRelativeResize="0"/>
          <p:nvPr/>
        </p:nvPicPr>
        <p:blipFill rotWithShape="1">
          <a:blip r:embed="rId4">
            <a:alphaModFix/>
          </a:blip>
          <a:srcRect r="19034" b="13703"/>
          <a:stretch/>
        </p:blipFill>
        <p:spPr>
          <a:xfrm>
            <a:off x="6262276" y="2225294"/>
            <a:ext cx="2881727" cy="2924724"/>
          </a:xfrm>
          <a:prstGeom prst="rect">
            <a:avLst/>
          </a:prstGeom>
          <a:noFill/>
          <a:ln>
            <a:noFill/>
          </a:ln>
        </p:spPr>
      </p:pic>
      <p:pic>
        <p:nvPicPr>
          <p:cNvPr id="117" name="Google Shape;117;p23"/>
          <p:cNvPicPr preferRelativeResize="0"/>
          <p:nvPr/>
        </p:nvPicPr>
        <p:blipFill rotWithShape="1">
          <a:blip r:embed="rId5">
            <a:alphaModFix/>
          </a:blip>
          <a:srcRect l="29918" t="-15946" b="43692"/>
          <a:stretch/>
        </p:blipFill>
        <p:spPr>
          <a:xfrm>
            <a:off x="0" y="4641900"/>
            <a:ext cx="2554772" cy="501600"/>
          </a:xfrm>
          <a:prstGeom prst="rect">
            <a:avLst/>
          </a:prstGeom>
          <a:noFill/>
          <a:ln>
            <a:noFill/>
          </a:ln>
        </p:spPr>
      </p:pic>
      <p:pic>
        <p:nvPicPr>
          <p:cNvPr id="118" name="Google Shape;118;p23"/>
          <p:cNvPicPr preferRelativeResize="0"/>
          <p:nvPr/>
        </p:nvPicPr>
        <p:blipFill rotWithShape="1">
          <a:blip r:embed="rId6">
            <a:alphaModFix/>
          </a:blip>
          <a:srcRect/>
          <a:stretch/>
        </p:blipFill>
        <p:spPr>
          <a:xfrm rot="10800000">
            <a:off x="1562950" y="982175"/>
            <a:ext cx="1304600" cy="1511475"/>
          </a:xfrm>
          <a:prstGeom prst="rect">
            <a:avLst/>
          </a:prstGeom>
          <a:noFill/>
          <a:ln>
            <a:noFill/>
          </a:ln>
        </p:spPr>
      </p:pic>
      <p:pic>
        <p:nvPicPr>
          <p:cNvPr id="127" name="Google Shape;127;p23"/>
          <p:cNvPicPr preferRelativeResize="0"/>
          <p:nvPr/>
        </p:nvPicPr>
        <p:blipFill rotWithShape="1">
          <a:blip r:embed="rId7">
            <a:alphaModFix/>
          </a:blip>
          <a:srcRect l="2426" r="2426"/>
          <a:stretch/>
        </p:blipFill>
        <p:spPr>
          <a:xfrm rot="1341193" flipH="1">
            <a:off x="-64711" y="2642401"/>
            <a:ext cx="3258346" cy="2566722"/>
          </a:xfrm>
          <a:prstGeom prst="rect">
            <a:avLst/>
          </a:prstGeom>
          <a:noFill/>
          <a:ln>
            <a:noFill/>
          </a:ln>
        </p:spPr>
      </p:pic>
      <p:pic>
        <p:nvPicPr>
          <p:cNvPr id="128" name="Google Shape;128;p23"/>
          <p:cNvPicPr preferRelativeResize="0"/>
          <p:nvPr/>
        </p:nvPicPr>
        <p:blipFill rotWithShape="1">
          <a:blip r:embed="rId8">
            <a:alphaModFix/>
          </a:blip>
          <a:srcRect l="-8262" t="-11440" r="-8274" b="-11440"/>
          <a:stretch/>
        </p:blipFill>
        <p:spPr>
          <a:xfrm rot="10800000">
            <a:off x="7652350" y="253325"/>
            <a:ext cx="998850" cy="615175"/>
          </a:xfrm>
          <a:prstGeom prst="rect">
            <a:avLst/>
          </a:prstGeom>
          <a:noFill/>
          <a:ln>
            <a:noFill/>
          </a:ln>
        </p:spPr>
      </p:pic>
      <p:pic>
        <p:nvPicPr>
          <p:cNvPr id="129" name="Google Shape;129;p23"/>
          <p:cNvPicPr preferRelativeResize="0"/>
          <p:nvPr/>
        </p:nvPicPr>
        <p:blipFill rotWithShape="1">
          <a:blip r:embed="rId8">
            <a:alphaModFix/>
          </a:blip>
          <a:srcRect l="-8262" t="-11440" r="-8274" b="-11440"/>
          <a:stretch/>
        </p:blipFill>
        <p:spPr>
          <a:xfrm rot="-668780">
            <a:off x="682150" y="560925"/>
            <a:ext cx="998850" cy="615175"/>
          </a:xfrm>
          <a:prstGeom prst="rect">
            <a:avLst/>
          </a:prstGeom>
          <a:noFill/>
          <a:ln>
            <a:noFill/>
          </a:ln>
        </p:spPr>
      </p:pic>
      <p:pic>
        <p:nvPicPr>
          <p:cNvPr id="130" name="Google Shape;130;p23"/>
          <p:cNvPicPr preferRelativeResize="0"/>
          <p:nvPr/>
        </p:nvPicPr>
        <p:blipFill>
          <a:blip r:embed="rId3">
            <a:alphaModFix/>
          </a:blip>
          <a:stretch>
            <a:fillRect/>
          </a:stretch>
        </p:blipFill>
        <p:spPr>
          <a:xfrm flipH="1">
            <a:off x="6559770" y="1691086"/>
            <a:ext cx="359778" cy="216224"/>
          </a:xfrm>
          <a:prstGeom prst="rect">
            <a:avLst/>
          </a:prstGeom>
          <a:noFill/>
          <a:ln>
            <a:noFill/>
          </a:ln>
        </p:spPr>
      </p:pic>
      <p:pic>
        <p:nvPicPr>
          <p:cNvPr id="131" name="Google Shape;131;p23"/>
          <p:cNvPicPr preferRelativeResize="0"/>
          <p:nvPr/>
        </p:nvPicPr>
        <p:blipFill>
          <a:blip r:embed="rId3">
            <a:alphaModFix/>
          </a:blip>
          <a:stretch>
            <a:fillRect/>
          </a:stretch>
        </p:blipFill>
        <p:spPr>
          <a:xfrm flipH="1">
            <a:off x="6919548" y="1380418"/>
            <a:ext cx="359778" cy="216224"/>
          </a:xfrm>
          <a:prstGeom prst="rect">
            <a:avLst/>
          </a:prstGeom>
          <a:noFill/>
          <a:ln>
            <a:noFill/>
          </a:ln>
        </p:spPr>
      </p:pic>
      <p:pic>
        <p:nvPicPr>
          <p:cNvPr id="132" name="Google Shape;132;p23"/>
          <p:cNvPicPr preferRelativeResize="0"/>
          <p:nvPr/>
        </p:nvPicPr>
        <p:blipFill>
          <a:blip r:embed="rId3">
            <a:alphaModFix/>
          </a:blip>
          <a:stretch>
            <a:fillRect/>
          </a:stretch>
        </p:blipFill>
        <p:spPr>
          <a:xfrm flipH="1">
            <a:off x="6262276" y="1164323"/>
            <a:ext cx="359778" cy="216224"/>
          </a:xfrm>
          <a:prstGeom prst="rect">
            <a:avLst/>
          </a:prstGeom>
          <a:noFill/>
          <a:ln>
            <a:noFill/>
          </a:ln>
        </p:spPr>
      </p:pic>
      <p:pic>
        <p:nvPicPr>
          <p:cNvPr id="133" name="Google Shape;133;p23"/>
          <p:cNvPicPr preferRelativeResize="0"/>
          <p:nvPr/>
        </p:nvPicPr>
        <p:blipFill>
          <a:blip r:embed="rId9">
            <a:alphaModFix/>
          </a:blip>
          <a:stretch>
            <a:fillRect/>
          </a:stretch>
        </p:blipFill>
        <p:spPr>
          <a:xfrm>
            <a:off x="6506600" y="1243125"/>
            <a:ext cx="534450" cy="437450"/>
          </a:xfrm>
          <a:prstGeom prst="rect">
            <a:avLst/>
          </a:prstGeom>
          <a:noFill/>
          <a:ln>
            <a:noFill/>
          </a:ln>
        </p:spPr>
      </p:pic>
      <p:pic>
        <p:nvPicPr>
          <p:cNvPr id="134" name="Google Shape;134;p23"/>
          <p:cNvPicPr preferRelativeResize="0"/>
          <p:nvPr/>
        </p:nvPicPr>
        <p:blipFill>
          <a:blip r:embed="rId10">
            <a:alphaModFix/>
          </a:blip>
          <a:stretch>
            <a:fillRect/>
          </a:stretch>
        </p:blipFill>
        <p:spPr>
          <a:xfrm>
            <a:off x="3306831" y="4240010"/>
            <a:ext cx="447387" cy="1030600"/>
          </a:xfrm>
          <a:prstGeom prst="rect">
            <a:avLst/>
          </a:prstGeom>
          <a:noFill/>
          <a:ln>
            <a:noFill/>
          </a:ln>
        </p:spPr>
      </p:pic>
      <p:pic>
        <p:nvPicPr>
          <p:cNvPr id="135" name="Google Shape;135;p23"/>
          <p:cNvPicPr preferRelativeResize="0"/>
          <p:nvPr/>
        </p:nvPicPr>
        <p:blipFill>
          <a:blip r:embed="rId10">
            <a:alphaModFix/>
          </a:blip>
          <a:stretch>
            <a:fillRect/>
          </a:stretch>
        </p:blipFill>
        <p:spPr>
          <a:xfrm>
            <a:off x="810914" y="445466"/>
            <a:ext cx="267036" cy="615175"/>
          </a:xfrm>
          <a:prstGeom prst="rect">
            <a:avLst/>
          </a:prstGeom>
          <a:noFill/>
          <a:ln>
            <a:noFill/>
          </a:ln>
        </p:spPr>
      </p:pic>
      <p:pic>
        <p:nvPicPr>
          <p:cNvPr id="136" name="Google Shape;136;p23"/>
          <p:cNvPicPr preferRelativeResize="0"/>
          <p:nvPr/>
        </p:nvPicPr>
        <p:blipFill>
          <a:blip r:embed="rId11">
            <a:alphaModFix/>
          </a:blip>
          <a:stretch>
            <a:fillRect/>
          </a:stretch>
        </p:blipFill>
        <p:spPr>
          <a:xfrm rot="4641979">
            <a:off x="5189639" y="3937925"/>
            <a:ext cx="443923" cy="985950"/>
          </a:xfrm>
          <a:prstGeom prst="rect">
            <a:avLst/>
          </a:prstGeom>
          <a:noFill/>
          <a:ln>
            <a:noFill/>
          </a:ln>
        </p:spPr>
      </p:pic>
      <p:sp>
        <p:nvSpPr>
          <p:cNvPr id="2" name="TextBox 1"/>
          <p:cNvSpPr txBox="1"/>
          <p:nvPr/>
        </p:nvSpPr>
        <p:spPr>
          <a:xfrm>
            <a:off x="2273313" y="627073"/>
            <a:ext cx="3667874" cy="461665"/>
          </a:xfrm>
          <a:prstGeom prst="rect">
            <a:avLst/>
          </a:prstGeom>
          <a:solidFill>
            <a:schemeClr val="accent5">
              <a:lumMod val="60000"/>
              <a:lumOff val="40000"/>
            </a:schemeClr>
          </a:solidFill>
        </p:spPr>
        <p:txBody>
          <a:bodyPr wrap="square" rtlCol="0">
            <a:spAutoFit/>
          </a:bodyPr>
          <a:lstStyle/>
          <a:p>
            <a:pPr algn="ctr"/>
            <a:r>
              <a:rPr lang="en-US" sz="2400" dirty="0" err="1" smtClean="0">
                <a:latin typeface="Century Gothic" panose="020B0502020202020204" pitchFamily="34" charset="0"/>
              </a:rPr>
              <a:t>Maca</a:t>
            </a:r>
            <a:r>
              <a:rPr lang="en-US" sz="2400" dirty="0" smtClean="0">
                <a:latin typeface="Century Gothic" panose="020B0502020202020204" pitchFamily="34" charset="0"/>
              </a:rPr>
              <a:t> </a:t>
            </a:r>
            <a:r>
              <a:rPr lang="en-US" sz="2400" dirty="0" err="1" smtClean="0">
                <a:latin typeface="Century Gothic" panose="020B0502020202020204" pitchFamily="34" charset="0"/>
              </a:rPr>
              <a:t>Paguneman</a:t>
            </a:r>
            <a:endParaRPr lang="en-ID" sz="2400" dirty="0">
              <a:latin typeface="Century Gothic" panose="020B0502020202020204" pitchFamily="34" charset="0"/>
            </a:endParaRPr>
          </a:p>
        </p:txBody>
      </p:sp>
      <p:sp>
        <p:nvSpPr>
          <p:cNvPr id="3" name="TextBox 2"/>
          <p:cNvSpPr txBox="1"/>
          <p:nvPr/>
        </p:nvSpPr>
        <p:spPr>
          <a:xfrm>
            <a:off x="1610682" y="1440855"/>
            <a:ext cx="5308866" cy="830997"/>
          </a:xfrm>
          <a:prstGeom prst="rect">
            <a:avLst/>
          </a:prstGeom>
          <a:solidFill>
            <a:schemeClr val="accent6">
              <a:lumMod val="20000"/>
              <a:lumOff val="80000"/>
            </a:schemeClr>
          </a:solidFill>
        </p:spPr>
        <p:txBody>
          <a:bodyPr wrap="square" rtlCol="0">
            <a:spAutoFit/>
          </a:bodyPr>
          <a:lstStyle/>
          <a:p>
            <a:pPr>
              <a:lnSpc>
                <a:spcPct val="150000"/>
              </a:lnSpc>
            </a:pPr>
            <a:r>
              <a:rPr lang="en-ID" sz="1600" dirty="0" err="1">
                <a:latin typeface="Century Gothic" panose="020B0502020202020204" pitchFamily="34" charset="0"/>
              </a:rPr>
              <a:t>Paguneman</a:t>
            </a:r>
            <a:r>
              <a:rPr lang="en-ID" sz="1600" dirty="0">
                <a:latin typeface="Century Gothic" panose="020B0502020202020204" pitchFamily="34" charset="0"/>
              </a:rPr>
              <a:t> </a:t>
            </a:r>
            <a:r>
              <a:rPr lang="en-ID" sz="1600" dirty="0" err="1" smtClean="0">
                <a:latin typeface="Century Gothic" panose="020B0502020202020204" pitchFamily="34" charset="0"/>
              </a:rPr>
              <a:t>t</a:t>
            </a:r>
            <a:r>
              <a:rPr lang="en-ID" sz="1600" dirty="0" err="1">
                <a:latin typeface="Century Gothic" panose="020B0502020202020204" pitchFamily="34" charset="0"/>
                <a:ea typeface="Cambria" panose="02040503050406030204" pitchFamily="18" charset="0"/>
              </a:rPr>
              <a:t>é</a:t>
            </a:r>
            <a:r>
              <a:rPr lang="en-ID" sz="1600" dirty="0" err="1" smtClean="0">
                <a:latin typeface="Century Gothic" panose="020B0502020202020204" pitchFamily="34" charset="0"/>
              </a:rPr>
              <a:t>h</a:t>
            </a:r>
            <a:r>
              <a:rPr lang="en-ID" sz="1600" dirty="0" smtClean="0">
                <a:latin typeface="Century Gothic" panose="020B0502020202020204" pitchFamily="34" charset="0"/>
              </a:rPr>
              <a:t> </a:t>
            </a:r>
            <a:r>
              <a:rPr lang="en-ID" sz="1600" dirty="0" err="1">
                <a:latin typeface="Century Gothic" panose="020B0502020202020204" pitchFamily="34" charset="0"/>
              </a:rPr>
              <a:t>asalna</a:t>
            </a:r>
            <a:r>
              <a:rPr lang="en-ID" sz="1600" dirty="0">
                <a:latin typeface="Century Gothic" panose="020B0502020202020204" pitchFamily="34" charset="0"/>
              </a:rPr>
              <a:t> </a:t>
            </a:r>
            <a:r>
              <a:rPr lang="en-ID" sz="1600" dirty="0" err="1">
                <a:latin typeface="Century Gothic" panose="020B0502020202020204" pitchFamily="34" charset="0"/>
              </a:rPr>
              <a:t>tina</a:t>
            </a:r>
            <a:r>
              <a:rPr lang="en-ID" sz="1600" dirty="0">
                <a:latin typeface="Century Gothic" panose="020B0502020202020204" pitchFamily="34" charset="0"/>
              </a:rPr>
              <a:t> </a:t>
            </a:r>
            <a:r>
              <a:rPr lang="en-ID" sz="1600" dirty="0" err="1">
                <a:latin typeface="Century Gothic" panose="020B0502020202020204" pitchFamily="34" charset="0"/>
              </a:rPr>
              <a:t>kecap</a:t>
            </a:r>
            <a:r>
              <a:rPr lang="en-ID" sz="1600" dirty="0">
                <a:latin typeface="Century Gothic" panose="020B0502020202020204" pitchFamily="34" charset="0"/>
              </a:rPr>
              <a:t> </a:t>
            </a:r>
            <a:r>
              <a:rPr lang="en-ID" sz="1600" dirty="0" err="1">
                <a:latin typeface="Century Gothic" panose="020B0502020202020204" pitchFamily="34" charset="0"/>
              </a:rPr>
              <a:t>gunem</a:t>
            </a:r>
            <a:r>
              <a:rPr lang="en-ID" sz="1600" dirty="0">
                <a:latin typeface="Century Gothic" panose="020B0502020202020204" pitchFamily="34" charset="0"/>
              </a:rPr>
              <a:t>, </a:t>
            </a:r>
            <a:r>
              <a:rPr lang="en-ID" sz="1600" dirty="0" err="1">
                <a:latin typeface="Century Gothic" panose="020B0502020202020204" pitchFamily="34" charset="0"/>
              </a:rPr>
              <a:t>gunem</a:t>
            </a:r>
            <a:r>
              <a:rPr lang="en-ID" sz="1600" dirty="0">
                <a:latin typeface="Century Gothic" panose="020B0502020202020204" pitchFamily="34" charset="0"/>
              </a:rPr>
              <a:t> </a:t>
            </a:r>
            <a:r>
              <a:rPr lang="en-ID" sz="1600" dirty="0" err="1">
                <a:latin typeface="Century Gothic" panose="020B0502020202020204" pitchFamily="34" charset="0"/>
              </a:rPr>
              <a:t>hartina</a:t>
            </a:r>
            <a:r>
              <a:rPr lang="en-ID" sz="1600" dirty="0">
                <a:latin typeface="Century Gothic" panose="020B0502020202020204" pitchFamily="34" charset="0"/>
              </a:rPr>
              <a:t> </a:t>
            </a:r>
            <a:r>
              <a:rPr lang="en-ID" sz="1600" dirty="0" err="1" smtClean="0">
                <a:latin typeface="Century Gothic" panose="020B0502020202020204" pitchFamily="34" charset="0"/>
              </a:rPr>
              <a:t>t</a:t>
            </a:r>
            <a:r>
              <a:rPr lang="en-ID" sz="1600" dirty="0" err="1" smtClean="0">
                <a:latin typeface="Century Gothic" panose="020B0502020202020204" pitchFamily="34" charset="0"/>
                <a:ea typeface="Cambria" panose="02040503050406030204" pitchFamily="18" charset="0"/>
              </a:rPr>
              <a:t>é</a:t>
            </a:r>
            <a:r>
              <a:rPr lang="en-ID" sz="1600" dirty="0" err="1" smtClean="0">
                <a:latin typeface="Century Gothic" panose="020B0502020202020204" pitchFamily="34" charset="0"/>
              </a:rPr>
              <a:t>h</a:t>
            </a:r>
            <a:r>
              <a:rPr lang="en-ID" sz="1600" dirty="0" smtClean="0">
                <a:latin typeface="Century Gothic" panose="020B0502020202020204" pitchFamily="34" charset="0"/>
              </a:rPr>
              <a:t> </a:t>
            </a:r>
            <a:r>
              <a:rPr lang="en-ID" sz="1600" dirty="0" err="1" smtClean="0">
                <a:latin typeface="Century Gothic" panose="020B0502020202020204" pitchFamily="34" charset="0"/>
              </a:rPr>
              <a:t>nya</a:t>
            </a:r>
            <a:r>
              <a:rPr lang="en-ID" sz="1600" dirty="0" err="1">
                <a:latin typeface="Century Gothic" panose="020B0502020202020204" pitchFamily="34" charset="0"/>
                <a:ea typeface="Cambria" panose="02040503050406030204" pitchFamily="18" charset="0"/>
              </a:rPr>
              <a:t>é</a:t>
            </a:r>
            <a:r>
              <a:rPr lang="en-ID" sz="1600" dirty="0" err="1" smtClean="0">
                <a:latin typeface="Century Gothic" panose="020B0502020202020204" pitchFamily="34" charset="0"/>
              </a:rPr>
              <a:t>ta</a:t>
            </a:r>
            <a:r>
              <a:rPr lang="en-ID" sz="1600" dirty="0" smtClean="0">
                <a:latin typeface="Century Gothic" panose="020B0502020202020204" pitchFamily="34" charset="0"/>
              </a:rPr>
              <a:t> </a:t>
            </a:r>
            <a:r>
              <a:rPr lang="en-ID" sz="1600" dirty="0" err="1">
                <a:latin typeface="Century Gothic" panose="020B0502020202020204" pitchFamily="34" charset="0"/>
              </a:rPr>
              <a:t>nyarita</a:t>
            </a:r>
            <a:r>
              <a:rPr lang="en-ID" sz="1600" dirty="0">
                <a:latin typeface="Century Gothic" panose="020B0502020202020204" pitchFamily="34" charset="0"/>
              </a:rPr>
              <a:t> </a:t>
            </a:r>
            <a:r>
              <a:rPr lang="en-ID" sz="1600" dirty="0" err="1">
                <a:latin typeface="Century Gothic" panose="020B0502020202020204" pitchFamily="34" charset="0"/>
              </a:rPr>
              <a:t>silih</a:t>
            </a:r>
            <a:r>
              <a:rPr lang="en-ID" sz="1600" dirty="0">
                <a:latin typeface="Century Gothic" panose="020B0502020202020204" pitchFamily="34" charset="0"/>
              </a:rPr>
              <a:t> </a:t>
            </a:r>
            <a:r>
              <a:rPr lang="en-ID" sz="1600" dirty="0" err="1">
                <a:latin typeface="Century Gothic" panose="020B0502020202020204" pitchFamily="34" charset="0"/>
              </a:rPr>
              <a:t>tempas</a:t>
            </a:r>
            <a:r>
              <a:rPr lang="en-ID" sz="1600" dirty="0">
                <a:latin typeface="Century Gothic" panose="020B0502020202020204" pitchFamily="34" charset="0"/>
              </a:rPr>
              <a:t>. </a:t>
            </a:r>
          </a:p>
        </p:txBody>
      </p:sp>
      <p:sp>
        <p:nvSpPr>
          <p:cNvPr id="4" name="TextBox 3"/>
          <p:cNvSpPr txBox="1"/>
          <p:nvPr/>
        </p:nvSpPr>
        <p:spPr>
          <a:xfrm>
            <a:off x="1610682" y="2697609"/>
            <a:ext cx="5356599" cy="1323439"/>
          </a:xfrm>
          <a:prstGeom prst="rect">
            <a:avLst/>
          </a:prstGeom>
          <a:solidFill>
            <a:schemeClr val="accent6">
              <a:lumMod val="40000"/>
              <a:lumOff val="60000"/>
            </a:schemeClr>
          </a:solidFill>
        </p:spPr>
        <p:txBody>
          <a:bodyPr wrap="square" rtlCol="0">
            <a:spAutoFit/>
          </a:bodyPr>
          <a:lstStyle/>
          <a:p>
            <a:r>
              <a:rPr lang="en-ID" sz="1600" dirty="0" err="1">
                <a:latin typeface="Century Gothic" panose="020B0502020202020204" pitchFamily="34" charset="0"/>
              </a:rPr>
              <a:t>Paguneman</a:t>
            </a:r>
            <a:r>
              <a:rPr lang="en-ID" sz="1600" dirty="0">
                <a:latin typeface="Century Gothic" panose="020B0502020202020204" pitchFamily="34" charset="0"/>
              </a:rPr>
              <a:t> </a:t>
            </a:r>
            <a:r>
              <a:rPr lang="en-ID" sz="1600" dirty="0" err="1" smtClean="0">
                <a:latin typeface="Century Gothic" panose="020B0502020202020204" pitchFamily="34" charset="0"/>
              </a:rPr>
              <a:t>nya</a:t>
            </a:r>
            <a:r>
              <a:rPr lang="en-ID" sz="1600" dirty="0" err="1">
                <a:latin typeface="Century Gothic" panose="020B0502020202020204" pitchFamily="34" charset="0"/>
                <a:ea typeface="Cambria" panose="02040503050406030204" pitchFamily="18" charset="0"/>
              </a:rPr>
              <a:t>é</a:t>
            </a:r>
            <a:r>
              <a:rPr lang="en-ID" sz="1600" dirty="0" err="1" smtClean="0">
                <a:latin typeface="Century Gothic" panose="020B0502020202020204" pitchFamily="34" charset="0"/>
              </a:rPr>
              <a:t>ta</a:t>
            </a:r>
            <a:r>
              <a:rPr lang="en-ID" sz="1600" dirty="0" smtClean="0">
                <a:latin typeface="Century Gothic" panose="020B0502020202020204" pitchFamily="34" charset="0"/>
              </a:rPr>
              <a:t> </a:t>
            </a:r>
            <a:r>
              <a:rPr lang="en-ID" sz="1600" dirty="0" err="1">
                <a:latin typeface="Century Gothic" panose="020B0502020202020204" pitchFamily="34" charset="0"/>
              </a:rPr>
              <a:t>istilah</a:t>
            </a:r>
            <a:r>
              <a:rPr lang="en-ID" sz="1600" dirty="0">
                <a:latin typeface="Century Gothic" panose="020B0502020202020204" pitchFamily="34" charset="0"/>
              </a:rPr>
              <a:t> </a:t>
            </a:r>
            <a:r>
              <a:rPr lang="en-ID" sz="1600" dirty="0" err="1">
                <a:latin typeface="Century Gothic" panose="020B0502020202020204" pitchFamily="34" charset="0"/>
              </a:rPr>
              <a:t>dina</a:t>
            </a:r>
            <a:r>
              <a:rPr lang="en-ID" sz="1600" dirty="0">
                <a:latin typeface="Century Gothic" panose="020B0502020202020204" pitchFamily="34" charset="0"/>
              </a:rPr>
              <a:t> </a:t>
            </a:r>
            <a:r>
              <a:rPr lang="en-ID" sz="1600" dirty="0" err="1">
                <a:latin typeface="Century Gothic" panose="020B0502020202020204" pitchFamily="34" charset="0"/>
              </a:rPr>
              <a:t>basa</a:t>
            </a:r>
            <a:r>
              <a:rPr lang="en-ID" sz="1600" dirty="0">
                <a:latin typeface="Century Gothic" panose="020B0502020202020204" pitchFamily="34" charset="0"/>
              </a:rPr>
              <a:t> </a:t>
            </a:r>
            <a:r>
              <a:rPr lang="en-ID" sz="1600" dirty="0" err="1">
                <a:latin typeface="Century Gothic" panose="020B0502020202020204" pitchFamily="34" charset="0"/>
              </a:rPr>
              <a:t>Sunda</a:t>
            </a:r>
            <a:r>
              <a:rPr lang="en-ID" sz="1600" dirty="0">
                <a:latin typeface="Century Gothic" panose="020B0502020202020204" pitchFamily="34" charset="0"/>
              </a:rPr>
              <a:t> </a:t>
            </a:r>
            <a:r>
              <a:rPr lang="en-ID" sz="1600" dirty="0" err="1">
                <a:latin typeface="Century Gothic" panose="020B0502020202020204" pitchFamily="34" charset="0"/>
              </a:rPr>
              <a:t>pikeun</a:t>
            </a:r>
            <a:r>
              <a:rPr lang="en-ID" sz="1600" dirty="0">
                <a:latin typeface="Century Gothic" panose="020B0502020202020204" pitchFamily="34" charset="0"/>
              </a:rPr>
              <a:t> </a:t>
            </a:r>
            <a:r>
              <a:rPr lang="en-ID" sz="1600" dirty="0" err="1">
                <a:latin typeface="Century Gothic" panose="020B0502020202020204" pitchFamily="34" charset="0"/>
              </a:rPr>
              <a:t>nunjukkeun</a:t>
            </a:r>
            <a:r>
              <a:rPr lang="en-ID" sz="1600" dirty="0">
                <a:latin typeface="Century Gothic" panose="020B0502020202020204" pitchFamily="34" charset="0"/>
              </a:rPr>
              <a:t> </a:t>
            </a:r>
            <a:r>
              <a:rPr lang="en-ID" sz="1600" dirty="0" err="1">
                <a:latin typeface="Century Gothic" panose="020B0502020202020204" pitchFamily="34" charset="0"/>
              </a:rPr>
              <a:t>kagiatan</a:t>
            </a:r>
            <a:r>
              <a:rPr lang="en-ID" sz="1600" dirty="0">
                <a:latin typeface="Century Gothic" panose="020B0502020202020204" pitchFamily="34" charset="0"/>
              </a:rPr>
              <a:t> </a:t>
            </a:r>
            <a:r>
              <a:rPr lang="en-ID" sz="1600" dirty="0" err="1">
                <a:latin typeface="Century Gothic" panose="020B0502020202020204" pitchFamily="34" charset="0"/>
              </a:rPr>
              <a:t>ngobrol</a:t>
            </a:r>
            <a:r>
              <a:rPr lang="en-ID" sz="1600" dirty="0">
                <a:latin typeface="Century Gothic" panose="020B0502020202020204" pitchFamily="34" charset="0"/>
              </a:rPr>
              <a:t> </a:t>
            </a:r>
            <a:r>
              <a:rPr lang="en-ID" sz="1600" dirty="0" err="1">
                <a:latin typeface="Century Gothic" panose="020B0502020202020204" pitchFamily="34" charset="0"/>
              </a:rPr>
              <a:t>atawa</a:t>
            </a:r>
            <a:r>
              <a:rPr lang="en-ID" sz="1600" dirty="0">
                <a:latin typeface="Century Gothic" panose="020B0502020202020204" pitchFamily="34" charset="0"/>
              </a:rPr>
              <a:t> </a:t>
            </a:r>
            <a:r>
              <a:rPr lang="en-ID" sz="1600" dirty="0" err="1">
                <a:latin typeface="Century Gothic" panose="020B0502020202020204" pitchFamily="34" charset="0"/>
              </a:rPr>
              <a:t>ngawangkong</a:t>
            </a:r>
            <a:r>
              <a:rPr lang="en-ID" sz="1600" dirty="0">
                <a:latin typeface="Century Gothic" panose="020B0502020202020204" pitchFamily="34" charset="0"/>
              </a:rPr>
              <a:t> </a:t>
            </a:r>
            <a:r>
              <a:rPr lang="en-ID" sz="1600" dirty="0" err="1">
                <a:latin typeface="Century Gothic" panose="020B0502020202020204" pitchFamily="34" charset="0"/>
              </a:rPr>
              <a:t>silih</a:t>
            </a:r>
            <a:r>
              <a:rPr lang="en-ID" sz="1600" dirty="0">
                <a:latin typeface="Century Gothic" panose="020B0502020202020204" pitchFamily="34" charset="0"/>
              </a:rPr>
              <a:t> </a:t>
            </a:r>
            <a:r>
              <a:rPr lang="en-ID" sz="1600" dirty="0" err="1">
                <a:latin typeface="Century Gothic" panose="020B0502020202020204" pitchFamily="34" charset="0"/>
              </a:rPr>
              <a:t>tempas</a:t>
            </a:r>
            <a:r>
              <a:rPr lang="en-ID" sz="1600" dirty="0">
                <a:latin typeface="Century Gothic" panose="020B0502020202020204" pitchFamily="34" charset="0"/>
              </a:rPr>
              <a:t>, </a:t>
            </a:r>
            <a:r>
              <a:rPr lang="en-ID" sz="1600" dirty="0" err="1">
                <a:latin typeface="Century Gothic" panose="020B0502020202020204" pitchFamily="34" charset="0"/>
              </a:rPr>
              <a:t>antara</a:t>
            </a:r>
            <a:r>
              <a:rPr lang="en-ID" sz="1600" dirty="0">
                <a:latin typeface="Century Gothic" panose="020B0502020202020204" pitchFamily="34" charset="0"/>
              </a:rPr>
              <a:t> </a:t>
            </a:r>
            <a:r>
              <a:rPr lang="en-ID" sz="1600" dirty="0" err="1">
                <a:latin typeface="Century Gothic" panose="020B0502020202020204" pitchFamily="34" charset="0"/>
              </a:rPr>
              <a:t>dua</a:t>
            </a:r>
            <a:r>
              <a:rPr lang="en-ID" sz="1600" dirty="0">
                <a:latin typeface="Century Gothic" panose="020B0502020202020204" pitchFamily="34" charset="0"/>
              </a:rPr>
              <a:t> </a:t>
            </a:r>
            <a:r>
              <a:rPr lang="en-ID" sz="1600" dirty="0" err="1">
                <a:latin typeface="Century Gothic" panose="020B0502020202020204" pitchFamily="34" charset="0"/>
              </a:rPr>
              <a:t>urang</a:t>
            </a:r>
            <a:r>
              <a:rPr lang="en-ID" sz="1600" dirty="0">
                <a:latin typeface="Century Gothic" panose="020B0502020202020204" pitchFamily="34" charset="0"/>
              </a:rPr>
              <a:t> </a:t>
            </a:r>
            <a:r>
              <a:rPr lang="en-ID" sz="1600" dirty="0" err="1">
                <a:latin typeface="Century Gothic" panose="020B0502020202020204" pitchFamily="34" charset="0"/>
              </a:rPr>
              <a:t>atawa</a:t>
            </a:r>
            <a:r>
              <a:rPr lang="en-ID" sz="1600" dirty="0">
                <a:latin typeface="Century Gothic" panose="020B0502020202020204" pitchFamily="34" charset="0"/>
              </a:rPr>
              <a:t> </a:t>
            </a:r>
            <a:r>
              <a:rPr lang="en-ID" sz="1600" dirty="0" err="1">
                <a:latin typeface="Century Gothic" panose="020B0502020202020204" pitchFamily="34" charset="0"/>
              </a:rPr>
              <a:t>leuwih</a:t>
            </a:r>
            <a:r>
              <a:rPr lang="en-ID" sz="1600" dirty="0">
                <a:latin typeface="Century Gothic" panose="020B0502020202020204" pitchFamily="34" charset="0"/>
              </a:rPr>
              <a:t>. </a:t>
            </a:r>
            <a:r>
              <a:rPr lang="en-ID" sz="1600" dirty="0" err="1">
                <a:latin typeface="Century Gothic" panose="020B0502020202020204" pitchFamily="34" charset="0"/>
              </a:rPr>
              <a:t>Paguneman</a:t>
            </a:r>
            <a:r>
              <a:rPr lang="en-ID" sz="1600" dirty="0">
                <a:latin typeface="Century Gothic" panose="020B0502020202020204" pitchFamily="34" charset="0"/>
              </a:rPr>
              <a:t> </a:t>
            </a:r>
            <a:r>
              <a:rPr lang="en-ID" sz="1600" dirty="0" err="1">
                <a:latin typeface="Century Gothic" panose="020B0502020202020204" pitchFamily="34" charset="0"/>
              </a:rPr>
              <a:t>dina</a:t>
            </a:r>
            <a:r>
              <a:rPr lang="en-ID" sz="1600" dirty="0">
                <a:latin typeface="Century Gothic" panose="020B0502020202020204" pitchFamily="34" charset="0"/>
              </a:rPr>
              <a:t> </a:t>
            </a:r>
            <a:r>
              <a:rPr lang="en-ID" sz="1600" dirty="0" err="1">
                <a:latin typeface="Century Gothic" panose="020B0502020202020204" pitchFamily="34" charset="0"/>
              </a:rPr>
              <a:t>wangun</a:t>
            </a:r>
            <a:r>
              <a:rPr lang="en-ID" sz="1600" dirty="0">
                <a:latin typeface="Century Gothic" panose="020B0502020202020204" pitchFamily="34" charset="0"/>
              </a:rPr>
              <a:t> </a:t>
            </a:r>
            <a:r>
              <a:rPr lang="en-ID" sz="1600" dirty="0" err="1">
                <a:latin typeface="Century Gothic" panose="020B0502020202020204" pitchFamily="34" charset="0"/>
              </a:rPr>
              <a:t>tinulis</a:t>
            </a:r>
            <a:r>
              <a:rPr lang="en-ID" sz="1600" dirty="0">
                <a:latin typeface="Century Gothic" panose="020B0502020202020204" pitchFamily="34" charset="0"/>
              </a:rPr>
              <a:t>, </a:t>
            </a:r>
            <a:r>
              <a:rPr lang="en-ID" sz="1600" dirty="0" err="1">
                <a:latin typeface="Century Gothic" panose="020B0502020202020204" pitchFamily="34" charset="0"/>
              </a:rPr>
              <a:t>kalimahna</a:t>
            </a:r>
            <a:r>
              <a:rPr lang="en-ID" sz="1600" dirty="0">
                <a:latin typeface="Century Gothic" panose="020B0502020202020204" pitchFamily="34" charset="0"/>
              </a:rPr>
              <a:t> </a:t>
            </a:r>
            <a:r>
              <a:rPr lang="en-ID" sz="1600" dirty="0" err="1">
                <a:latin typeface="Century Gothic" panose="020B0502020202020204" pitchFamily="34" charset="0"/>
              </a:rPr>
              <a:t>diwangun</a:t>
            </a:r>
            <a:r>
              <a:rPr lang="en-ID" sz="1600" dirty="0">
                <a:latin typeface="Century Gothic" panose="020B0502020202020204" pitchFamily="34" charset="0"/>
              </a:rPr>
              <a:t> </a:t>
            </a:r>
            <a:r>
              <a:rPr lang="en-ID" sz="1600" dirty="0" err="1">
                <a:latin typeface="Century Gothic" panose="020B0502020202020204" pitchFamily="34" charset="0"/>
              </a:rPr>
              <a:t>ku</a:t>
            </a:r>
            <a:r>
              <a:rPr lang="en-ID" sz="1600" dirty="0">
                <a:latin typeface="Century Gothic" panose="020B0502020202020204" pitchFamily="34" charset="0"/>
              </a:rPr>
              <a:t> </a:t>
            </a:r>
            <a:r>
              <a:rPr lang="en-ID" sz="1600" dirty="0" err="1">
                <a:latin typeface="Century Gothic" panose="020B0502020202020204" pitchFamily="34" charset="0"/>
              </a:rPr>
              <a:t>kalimah</a:t>
            </a:r>
            <a:r>
              <a:rPr lang="en-ID" sz="1600" dirty="0">
                <a:latin typeface="Century Gothic" panose="020B0502020202020204" pitchFamily="34" charset="0"/>
              </a:rPr>
              <a:t> </a:t>
            </a:r>
            <a:r>
              <a:rPr lang="en-ID" sz="1600" dirty="0" err="1">
                <a:latin typeface="Century Gothic" panose="020B0502020202020204" pitchFamily="34" charset="0"/>
              </a:rPr>
              <a:t>langsung</a:t>
            </a:r>
            <a:r>
              <a:rPr lang="en-ID" sz="1600" dirty="0" smtClean="0">
                <a:latin typeface="Century Gothic" panose="020B0502020202020204" pitchFamily="34" charset="0"/>
              </a:rPr>
              <a:t>.</a:t>
            </a:r>
            <a:endParaRPr lang="en-ID" sz="1600" dirty="0">
              <a:latin typeface="Century Gothic" panose="020B0502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40"/>
        <p:cNvGrpSpPr/>
        <p:nvPr/>
      </p:nvGrpSpPr>
      <p:grpSpPr>
        <a:xfrm>
          <a:off x="0" y="0"/>
          <a:ext cx="0" cy="0"/>
          <a:chOff x="0" y="0"/>
          <a:chExt cx="0" cy="0"/>
        </a:xfrm>
      </p:grpSpPr>
      <p:pic>
        <p:nvPicPr>
          <p:cNvPr id="141" name="Google Shape;141;p24"/>
          <p:cNvPicPr preferRelativeResize="0"/>
          <p:nvPr/>
        </p:nvPicPr>
        <p:blipFill rotWithShape="1">
          <a:blip r:embed="rId3">
            <a:alphaModFix/>
          </a:blip>
          <a:srcRect l="-6523" t="-7182" r="-6534" b="-7182"/>
          <a:stretch/>
        </p:blipFill>
        <p:spPr>
          <a:xfrm flipH="1">
            <a:off x="7290203" y="2263272"/>
            <a:ext cx="1039222" cy="631826"/>
          </a:xfrm>
          <a:prstGeom prst="rect">
            <a:avLst/>
          </a:prstGeom>
          <a:noFill/>
          <a:ln>
            <a:noFill/>
          </a:ln>
        </p:spPr>
      </p:pic>
      <p:pic>
        <p:nvPicPr>
          <p:cNvPr id="144" name="Google Shape;144;p24"/>
          <p:cNvPicPr preferRelativeResize="0"/>
          <p:nvPr/>
        </p:nvPicPr>
        <p:blipFill rotWithShape="1">
          <a:blip r:embed="rId4">
            <a:alphaModFix/>
          </a:blip>
          <a:srcRect l="-9482" t="-16507" r="-9494" b="-16507"/>
          <a:stretch/>
        </p:blipFill>
        <p:spPr>
          <a:xfrm rot="-5400000">
            <a:off x="6862025" y="1991788"/>
            <a:ext cx="566825" cy="518625"/>
          </a:xfrm>
          <a:prstGeom prst="rect">
            <a:avLst/>
          </a:prstGeom>
          <a:noFill/>
          <a:ln>
            <a:noFill/>
          </a:ln>
        </p:spPr>
      </p:pic>
      <p:pic>
        <p:nvPicPr>
          <p:cNvPr id="145" name="Google Shape;145;p24"/>
          <p:cNvPicPr preferRelativeResize="0"/>
          <p:nvPr/>
        </p:nvPicPr>
        <p:blipFill rotWithShape="1">
          <a:blip r:embed="rId4">
            <a:alphaModFix/>
          </a:blip>
          <a:srcRect l="16195" t="-16508" r="-9487" b="58236"/>
          <a:stretch/>
        </p:blipFill>
        <p:spPr>
          <a:xfrm rot="-5400000">
            <a:off x="6907800" y="1984775"/>
            <a:ext cx="304575" cy="155674"/>
          </a:xfrm>
          <a:prstGeom prst="rect">
            <a:avLst/>
          </a:prstGeom>
          <a:noFill/>
          <a:ln>
            <a:noFill/>
          </a:ln>
        </p:spPr>
      </p:pic>
      <p:pic>
        <p:nvPicPr>
          <p:cNvPr id="146" name="Google Shape;146;p24"/>
          <p:cNvPicPr preferRelativeResize="0"/>
          <p:nvPr/>
        </p:nvPicPr>
        <p:blipFill rotWithShape="1">
          <a:blip r:embed="rId5">
            <a:alphaModFix/>
          </a:blip>
          <a:srcRect l="-3466" t="-15946" b="32717"/>
          <a:stretch/>
        </p:blipFill>
        <p:spPr>
          <a:xfrm>
            <a:off x="5473300" y="4642841"/>
            <a:ext cx="3268173" cy="500660"/>
          </a:xfrm>
          <a:prstGeom prst="rect">
            <a:avLst/>
          </a:prstGeom>
          <a:noFill/>
          <a:ln>
            <a:noFill/>
          </a:ln>
        </p:spPr>
      </p:pic>
      <p:pic>
        <p:nvPicPr>
          <p:cNvPr id="147" name="Google Shape;147;p24"/>
          <p:cNvPicPr preferRelativeResize="0"/>
          <p:nvPr/>
        </p:nvPicPr>
        <p:blipFill rotWithShape="1">
          <a:blip r:embed="rId6">
            <a:alphaModFix/>
          </a:blip>
          <a:srcRect/>
          <a:stretch/>
        </p:blipFill>
        <p:spPr>
          <a:xfrm>
            <a:off x="7182450" y="389979"/>
            <a:ext cx="1947111" cy="3550443"/>
          </a:xfrm>
          <a:prstGeom prst="rect">
            <a:avLst/>
          </a:prstGeom>
          <a:noFill/>
          <a:ln>
            <a:noFill/>
          </a:ln>
        </p:spPr>
      </p:pic>
      <p:pic>
        <p:nvPicPr>
          <p:cNvPr id="148" name="Google Shape;148;p24"/>
          <p:cNvPicPr preferRelativeResize="0"/>
          <p:nvPr/>
        </p:nvPicPr>
        <p:blipFill rotWithShape="1">
          <a:blip r:embed="rId3">
            <a:alphaModFix/>
          </a:blip>
          <a:srcRect l="-6523" t="-7182" r="-6534" b="-7182"/>
          <a:stretch/>
        </p:blipFill>
        <p:spPr>
          <a:xfrm>
            <a:off x="821625" y="3645500"/>
            <a:ext cx="1636449" cy="994925"/>
          </a:xfrm>
          <a:prstGeom prst="rect">
            <a:avLst/>
          </a:prstGeom>
          <a:noFill/>
          <a:ln>
            <a:noFill/>
          </a:ln>
        </p:spPr>
      </p:pic>
      <p:pic>
        <p:nvPicPr>
          <p:cNvPr id="149" name="Google Shape;149;p24"/>
          <p:cNvPicPr preferRelativeResize="0"/>
          <p:nvPr/>
        </p:nvPicPr>
        <p:blipFill rotWithShape="1">
          <a:blip r:embed="rId4">
            <a:alphaModFix/>
          </a:blip>
          <a:srcRect l="16195" t="-16508" r="-9487" b="58236"/>
          <a:stretch/>
        </p:blipFill>
        <p:spPr>
          <a:xfrm rot="5400000" flipH="1">
            <a:off x="2604825" y="3513675"/>
            <a:ext cx="304575" cy="155674"/>
          </a:xfrm>
          <a:prstGeom prst="rect">
            <a:avLst/>
          </a:prstGeom>
          <a:noFill/>
          <a:ln>
            <a:noFill/>
          </a:ln>
        </p:spPr>
      </p:pic>
      <p:pic>
        <p:nvPicPr>
          <p:cNvPr id="150" name="Google Shape;150;p24"/>
          <p:cNvPicPr preferRelativeResize="0"/>
          <p:nvPr/>
        </p:nvPicPr>
        <p:blipFill rotWithShape="1">
          <a:blip r:embed="rId7">
            <a:alphaModFix/>
          </a:blip>
          <a:srcRect/>
          <a:stretch/>
        </p:blipFill>
        <p:spPr>
          <a:xfrm rot="10800000">
            <a:off x="953275" y="1085900"/>
            <a:ext cx="1304600" cy="1511475"/>
          </a:xfrm>
          <a:prstGeom prst="rect">
            <a:avLst/>
          </a:prstGeom>
          <a:noFill/>
          <a:ln>
            <a:noFill/>
          </a:ln>
        </p:spPr>
      </p:pic>
      <p:pic>
        <p:nvPicPr>
          <p:cNvPr id="151" name="Google Shape;151;p24"/>
          <p:cNvPicPr preferRelativeResize="0"/>
          <p:nvPr/>
        </p:nvPicPr>
        <p:blipFill rotWithShape="1">
          <a:blip r:embed="rId8">
            <a:alphaModFix/>
          </a:blip>
          <a:srcRect l="-8262" t="-11440" r="-8274" b="-11440"/>
          <a:stretch/>
        </p:blipFill>
        <p:spPr>
          <a:xfrm rot="10800000">
            <a:off x="6758075" y="396650"/>
            <a:ext cx="998850" cy="615175"/>
          </a:xfrm>
          <a:prstGeom prst="rect">
            <a:avLst/>
          </a:prstGeom>
          <a:noFill/>
          <a:ln>
            <a:noFill/>
          </a:ln>
        </p:spPr>
      </p:pic>
      <p:pic>
        <p:nvPicPr>
          <p:cNvPr id="152" name="Google Shape;152;p24"/>
          <p:cNvPicPr preferRelativeResize="0"/>
          <p:nvPr/>
        </p:nvPicPr>
        <p:blipFill rotWithShape="1">
          <a:blip r:embed="rId9">
            <a:alphaModFix/>
          </a:blip>
          <a:srcRect l="-9339" t="-12878" r="-9327" b="-12891"/>
          <a:stretch/>
        </p:blipFill>
        <p:spPr>
          <a:xfrm rot="10800000">
            <a:off x="6982251" y="1449725"/>
            <a:ext cx="663599" cy="665775"/>
          </a:xfrm>
          <a:prstGeom prst="rect">
            <a:avLst/>
          </a:prstGeom>
          <a:noFill/>
          <a:ln>
            <a:noFill/>
          </a:ln>
        </p:spPr>
      </p:pic>
      <p:pic>
        <p:nvPicPr>
          <p:cNvPr id="153" name="Google Shape;153;p24"/>
          <p:cNvPicPr preferRelativeResize="0"/>
          <p:nvPr/>
        </p:nvPicPr>
        <p:blipFill rotWithShape="1">
          <a:blip r:embed="rId7">
            <a:alphaModFix/>
          </a:blip>
          <a:srcRect t="29062" r="59483"/>
          <a:stretch/>
        </p:blipFill>
        <p:spPr>
          <a:xfrm rot="6035288">
            <a:off x="4343787" y="3467705"/>
            <a:ext cx="528575" cy="1072200"/>
          </a:xfrm>
          <a:prstGeom prst="rect">
            <a:avLst/>
          </a:prstGeom>
          <a:noFill/>
          <a:ln>
            <a:noFill/>
          </a:ln>
        </p:spPr>
      </p:pic>
      <p:sp>
        <p:nvSpPr>
          <p:cNvPr id="2" name="TextBox 1"/>
          <p:cNvSpPr txBox="1"/>
          <p:nvPr/>
        </p:nvSpPr>
        <p:spPr>
          <a:xfrm>
            <a:off x="696028" y="444194"/>
            <a:ext cx="6441897" cy="3046988"/>
          </a:xfrm>
          <a:prstGeom prst="rect">
            <a:avLst/>
          </a:prstGeom>
          <a:solidFill>
            <a:schemeClr val="accent6">
              <a:lumMod val="75000"/>
            </a:schemeClr>
          </a:solidFill>
        </p:spPr>
        <p:txBody>
          <a:bodyPr wrap="square" rtlCol="0">
            <a:spAutoFit/>
          </a:bodyPr>
          <a:lstStyle/>
          <a:p>
            <a:pPr algn="ctr"/>
            <a:r>
              <a:rPr lang="id-ID" sz="1600" b="1" dirty="0">
                <a:latin typeface="Century Gothic" panose="020B0502020202020204" pitchFamily="34" charset="0"/>
              </a:rPr>
              <a:t>SABILULUNGAN</a:t>
            </a:r>
            <a:endParaRPr lang="en-ID" sz="1600" dirty="0">
              <a:latin typeface="Century Gothic" panose="020B0502020202020204" pitchFamily="34" charset="0"/>
            </a:endParaRPr>
          </a:p>
          <a:p>
            <a:r>
              <a:rPr lang="id-ID" sz="1600" dirty="0">
                <a:latin typeface="Century Gothic" panose="020B0502020202020204" pitchFamily="34" charset="0"/>
              </a:rPr>
              <a:t>Bada Isa, Mida jeung Dami ngariung dipatengahan jeung bapana, Pa Upa</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endParaRPr lang="en-ID" sz="1600" dirty="0">
              <a:latin typeface="Century Gothic" panose="020B0502020202020204" pitchFamily="34" charset="0"/>
            </a:endParaRPr>
          </a:p>
          <a:p>
            <a:r>
              <a:rPr lang="id-ID" sz="1600" dirty="0" smtClean="0">
                <a:latin typeface="Century Gothic" panose="020B0502020202020204" pitchFamily="34" charset="0"/>
              </a:rPr>
              <a:t>Mida</a:t>
            </a:r>
            <a:r>
              <a:rPr lang="id-ID" sz="1600" dirty="0">
                <a:latin typeface="Century Gothic" panose="020B0502020202020204" pitchFamily="34" charset="0"/>
              </a:rPr>
              <a:t>	</a:t>
            </a:r>
            <a:r>
              <a:rPr lang="id-ID" sz="1600" dirty="0" smtClean="0">
                <a:latin typeface="Century Gothic" panose="020B0502020202020204" pitchFamily="34" charset="0"/>
              </a:rPr>
              <a:t>: </a:t>
            </a:r>
            <a:r>
              <a:rPr lang="id-ID" sz="1600" dirty="0">
                <a:latin typeface="Century Gothic" panose="020B0502020202020204" pitchFamily="34" charset="0"/>
              </a:rPr>
              <a:t>“Pa ari sabilulungan téh naon</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endParaRPr lang="en-ID" sz="1600" dirty="0">
              <a:latin typeface="Century Gothic" panose="020B0502020202020204" pitchFamily="34" charset="0"/>
            </a:endParaRPr>
          </a:p>
          <a:p>
            <a:r>
              <a:rPr lang="id-ID" sz="1600" dirty="0">
                <a:latin typeface="Century Gothic" panose="020B0502020202020204" pitchFamily="34" charset="0"/>
              </a:rPr>
              <a:t>Pa Upa	: “Sabilulungan téh sami sareng gotong royong. Aya naon Mida naroskeun sabilulungan</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endParaRPr lang="en-ID" sz="1600" dirty="0">
              <a:latin typeface="Century Gothic" panose="020B0502020202020204" pitchFamily="34" charset="0"/>
            </a:endParaRPr>
          </a:p>
          <a:p>
            <a:r>
              <a:rPr lang="id-ID" sz="1600" dirty="0">
                <a:latin typeface="Century Gothic" panose="020B0502020202020204" pitchFamily="34" charset="0"/>
              </a:rPr>
              <a:t>Mida	</a:t>
            </a:r>
            <a:r>
              <a:rPr lang="id-ID" sz="1600" dirty="0" smtClean="0">
                <a:latin typeface="Century Gothic" panose="020B0502020202020204" pitchFamily="34" charset="0"/>
              </a:rPr>
              <a:t>: </a:t>
            </a:r>
            <a:r>
              <a:rPr lang="id-ID" sz="1600" dirty="0">
                <a:latin typeface="Century Gothic" panose="020B0502020202020204" pitchFamily="34" charset="0"/>
              </a:rPr>
              <a:t>“Abdi téh badé ngiringan rampak sekar, ari laguna ‘Sabilulungan’. Saur Bu Téti, abdi kedah apal maksadna éta lagu. Disawalakeun sareng réréncangan</a:t>
            </a:r>
            <a:r>
              <a:rPr lang="id-ID" sz="1600" dirty="0" smtClean="0">
                <a:latin typeface="Century Gothic" panose="020B0502020202020204" pitchFamily="34" charset="0"/>
              </a:rPr>
              <a:t>.”</a:t>
            </a:r>
            <a:endParaRPr lang="en-ID" sz="1600" dirty="0">
              <a:latin typeface="Century Gothic" panose="020B0502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7"/>
        <p:cNvGrpSpPr/>
        <p:nvPr/>
      </p:nvGrpSpPr>
      <p:grpSpPr>
        <a:xfrm>
          <a:off x="0" y="0"/>
          <a:ext cx="0" cy="0"/>
          <a:chOff x="0" y="0"/>
          <a:chExt cx="0" cy="0"/>
        </a:xfrm>
      </p:grpSpPr>
      <p:pic>
        <p:nvPicPr>
          <p:cNvPr id="160" name="Google Shape;160;p25"/>
          <p:cNvPicPr preferRelativeResize="0"/>
          <p:nvPr/>
        </p:nvPicPr>
        <p:blipFill rotWithShape="1">
          <a:blip r:embed="rId3">
            <a:alphaModFix/>
          </a:blip>
          <a:srcRect l="-3466" t="-15946" b="32717"/>
          <a:stretch/>
        </p:blipFill>
        <p:spPr>
          <a:xfrm>
            <a:off x="1631563" y="4242600"/>
            <a:ext cx="5880873" cy="900900"/>
          </a:xfrm>
          <a:prstGeom prst="rect">
            <a:avLst/>
          </a:prstGeom>
          <a:noFill/>
          <a:ln>
            <a:noFill/>
          </a:ln>
        </p:spPr>
      </p:pic>
      <p:pic>
        <p:nvPicPr>
          <p:cNvPr id="161" name="Google Shape;161;p25"/>
          <p:cNvPicPr preferRelativeResize="0"/>
          <p:nvPr/>
        </p:nvPicPr>
        <p:blipFill rotWithShape="1">
          <a:blip r:embed="rId4">
            <a:alphaModFix/>
          </a:blip>
          <a:srcRect/>
          <a:stretch/>
        </p:blipFill>
        <p:spPr>
          <a:xfrm rot="292667">
            <a:off x="7634123" y="2135637"/>
            <a:ext cx="652325" cy="1502622"/>
          </a:xfrm>
          <a:prstGeom prst="rect">
            <a:avLst/>
          </a:prstGeom>
          <a:noFill/>
          <a:ln>
            <a:noFill/>
          </a:ln>
        </p:spPr>
      </p:pic>
      <p:pic>
        <p:nvPicPr>
          <p:cNvPr id="162" name="Google Shape;162;p25"/>
          <p:cNvPicPr preferRelativeResize="0"/>
          <p:nvPr/>
        </p:nvPicPr>
        <p:blipFill rotWithShape="1">
          <a:blip r:embed="rId5">
            <a:alphaModFix/>
          </a:blip>
          <a:srcRect/>
          <a:stretch/>
        </p:blipFill>
        <p:spPr>
          <a:xfrm rot="5400000">
            <a:off x="7066885" y="320775"/>
            <a:ext cx="1304600" cy="1511475"/>
          </a:xfrm>
          <a:prstGeom prst="rect">
            <a:avLst/>
          </a:prstGeom>
          <a:noFill/>
          <a:ln>
            <a:noFill/>
          </a:ln>
        </p:spPr>
      </p:pic>
      <p:pic>
        <p:nvPicPr>
          <p:cNvPr id="163" name="Google Shape;163;p25"/>
          <p:cNvPicPr preferRelativeResize="0"/>
          <p:nvPr/>
        </p:nvPicPr>
        <p:blipFill rotWithShape="1">
          <a:blip r:embed="rId6">
            <a:alphaModFix/>
          </a:blip>
          <a:srcRect l="-8262" t="-11440" r="-8274" b="-11440"/>
          <a:stretch/>
        </p:blipFill>
        <p:spPr>
          <a:xfrm>
            <a:off x="743610" y="2340850"/>
            <a:ext cx="998850" cy="615175"/>
          </a:xfrm>
          <a:prstGeom prst="rect">
            <a:avLst/>
          </a:prstGeom>
          <a:noFill/>
          <a:ln>
            <a:noFill/>
          </a:ln>
        </p:spPr>
      </p:pic>
      <p:pic>
        <p:nvPicPr>
          <p:cNvPr id="164" name="Google Shape;164;p25"/>
          <p:cNvPicPr preferRelativeResize="0"/>
          <p:nvPr/>
        </p:nvPicPr>
        <p:blipFill rotWithShape="1">
          <a:blip r:embed="rId5">
            <a:alphaModFix/>
          </a:blip>
          <a:srcRect t="29062" r="59483"/>
          <a:stretch/>
        </p:blipFill>
        <p:spPr>
          <a:xfrm rot="6035288">
            <a:off x="1442487" y="1457005"/>
            <a:ext cx="528575" cy="1072200"/>
          </a:xfrm>
          <a:prstGeom prst="rect">
            <a:avLst/>
          </a:prstGeom>
          <a:noFill/>
          <a:ln>
            <a:noFill/>
          </a:ln>
        </p:spPr>
      </p:pic>
      <p:pic>
        <p:nvPicPr>
          <p:cNvPr id="165" name="Google Shape;165;p25"/>
          <p:cNvPicPr preferRelativeResize="0"/>
          <p:nvPr/>
        </p:nvPicPr>
        <p:blipFill rotWithShape="1">
          <a:blip r:embed="rId7">
            <a:alphaModFix/>
          </a:blip>
          <a:srcRect l="-21225" t="-21392" r="-21225" b="-4520"/>
          <a:stretch/>
        </p:blipFill>
        <p:spPr>
          <a:xfrm>
            <a:off x="1742450" y="2587900"/>
            <a:ext cx="2442049" cy="2555600"/>
          </a:xfrm>
          <a:prstGeom prst="rect">
            <a:avLst/>
          </a:prstGeom>
          <a:noFill/>
          <a:ln>
            <a:noFill/>
          </a:ln>
        </p:spPr>
      </p:pic>
      <p:pic>
        <p:nvPicPr>
          <p:cNvPr id="166" name="Google Shape;166;p25"/>
          <p:cNvPicPr preferRelativeResize="0"/>
          <p:nvPr/>
        </p:nvPicPr>
        <p:blipFill>
          <a:blip r:embed="rId8">
            <a:alphaModFix/>
          </a:blip>
          <a:stretch>
            <a:fillRect/>
          </a:stretch>
        </p:blipFill>
        <p:spPr>
          <a:xfrm>
            <a:off x="4308527" y="1021300"/>
            <a:ext cx="267751" cy="111699"/>
          </a:xfrm>
          <a:prstGeom prst="rect">
            <a:avLst/>
          </a:prstGeom>
          <a:noFill/>
          <a:ln>
            <a:noFill/>
          </a:ln>
        </p:spPr>
      </p:pic>
      <p:pic>
        <p:nvPicPr>
          <p:cNvPr id="167" name="Google Shape;167;p25"/>
          <p:cNvPicPr preferRelativeResize="0"/>
          <p:nvPr/>
        </p:nvPicPr>
        <p:blipFill>
          <a:blip r:embed="rId8">
            <a:alphaModFix/>
          </a:blip>
          <a:stretch>
            <a:fillRect/>
          </a:stretch>
        </p:blipFill>
        <p:spPr>
          <a:xfrm>
            <a:off x="4040777" y="810950"/>
            <a:ext cx="267751" cy="111699"/>
          </a:xfrm>
          <a:prstGeom prst="rect">
            <a:avLst/>
          </a:prstGeom>
          <a:noFill/>
          <a:ln>
            <a:noFill/>
          </a:ln>
        </p:spPr>
      </p:pic>
      <p:pic>
        <p:nvPicPr>
          <p:cNvPr id="168" name="Google Shape;168;p25"/>
          <p:cNvPicPr preferRelativeResize="0"/>
          <p:nvPr/>
        </p:nvPicPr>
        <p:blipFill>
          <a:blip r:embed="rId8">
            <a:alphaModFix/>
          </a:blip>
          <a:stretch>
            <a:fillRect/>
          </a:stretch>
        </p:blipFill>
        <p:spPr>
          <a:xfrm>
            <a:off x="3588252" y="989400"/>
            <a:ext cx="267751" cy="111699"/>
          </a:xfrm>
          <a:prstGeom prst="rect">
            <a:avLst/>
          </a:prstGeom>
          <a:noFill/>
          <a:ln>
            <a:noFill/>
          </a:ln>
        </p:spPr>
      </p:pic>
      <p:pic>
        <p:nvPicPr>
          <p:cNvPr id="169" name="Google Shape;169;p25"/>
          <p:cNvPicPr preferRelativeResize="0"/>
          <p:nvPr/>
        </p:nvPicPr>
        <p:blipFill>
          <a:blip r:embed="rId8">
            <a:alphaModFix/>
          </a:blip>
          <a:stretch>
            <a:fillRect/>
          </a:stretch>
        </p:blipFill>
        <p:spPr>
          <a:xfrm>
            <a:off x="3916752" y="1244375"/>
            <a:ext cx="267751" cy="111699"/>
          </a:xfrm>
          <a:prstGeom prst="rect">
            <a:avLst/>
          </a:prstGeom>
          <a:noFill/>
          <a:ln>
            <a:noFill/>
          </a:ln>
        </p:spPr>
      </p:pic>
      <p:pic>
        <p:nvPicPr>
          <p:cNvPr id="170" name="Google Shape;170;p25"/>
          <p:cNvPicPr preferRelativeResize="0"/>
          <p:nvPr/>
        </p:nvPicPr>
        <p:blipFill rotWithShape="1">
          <a:blip r:embed="rId5">
            <a:alphaModFix/>
          </a:blip>
          <a:srcRect t="29062" r="59483"/>
          <a:stretch/>
        </p:blipFill>
        <p:spPr>
          <a:xfrm rot="-88">
            <a:off x="3473173" y="454874"/>
            <a:ext cx="210444" cy="426852"/>
          </a:xfrm>
          <a:prstGeom prst="rect">
            <a:avLst/>
          </a:prstGeom>
          <a:noFill/>
          <a:ln>
            <a:noFill/>
          </a:ln>
        </p:spPr>
      </p:pic>
      <p:pic>
        <p:nvPicPr>
          <p:cNvPr id="171" name="Google Shape;171;p25"/>
          <p:cNvPicPr preferRelativeResize="0"/>
          <p:nvPr/>
        </p:nvPicPr>
        <p:blipFill rotWithShape="1">
          <a:blip r:embed="rId5">
            <a:alphaModFix/>
          </a:blip>
          <a:srcRect t="29062" r="59483"/>
          <a:stretch/>
        </p:blipFill>
        <p:spPr>
          <a:xfrm rot="-88">
            <a:off x="3945398" y="384099"/>
            <a:ext cx="210444" cy="426852"/>
          </a:xfrm>
          <a:prstGeom prst="rect">
            <a:avLst/>
          </a:prstGeom>
          <a:noFill/>
          <a:ln>
            <a:noFill/>
          </a:ln>
        </p:spPr>
      </p:pic>
      <p:sp>
        <p:nvSpPr>
          <p:cNvPr id="2" name="TextBox 1"/>
          <p:cNvSpPr txBox="1"/>
          <p:nvPr/>
        </p:nvSpPr>
        <p:spPr>
          <a:xfrm>
            <a:off x="622700" y="454871"/>
            <a:ext cx="8086048" cy="4278094"/>
          </a:xfrm>
          <a:prstGeom prst="rect">
            <a:avLst/>
          </a:prstGeom>
          <a:solidFill>
            <a:schemeClr val="accent6">
              <a:lumMod val="60000"/>
              <a:lumOff val="40000"/>
            </a:schemeClr>
          </a:solidFill>
        </p:spPr>
        <p:txBody>
          <a:bodyPr wrap="square" rtlCol="0">
            <a:spAutoFit/>
          </a:bodyPr>
          <a:lstStyle/>
          <a:p>
            <a:r>
              <a:rPr lang="id-ID" sz="1600" dirty="0">
                <a:latin typeface="Century Gothic" panose="020B0502020202020204" pitchFamily="34" charset="0"/>
              </a:rPr>
              <a:t>Dami	: “Gotong royong téh sami sareng kerja sama, nya, Pa</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endParaRPr lang="en-ID" sz="1600" dirty="0">
              <a:latin typeface="Century Gothic" panose="020B0502020202020204" pitchFamily="34" charset="0"/>
            </a:endParaRPr>
          </a:p>
          <a:p>
            <a:r>
              <a:rPr lang="id-ID" sz="1600" dirty="0">
                <a:latin typeface="Century Gothic" panose="020B0502020202020204" pitchFamily="34" charset="0"/>
              </a:rPr>
              <a:t>Pa Upa	: “Sami. Sabilulungan, gotong royong, kerja sama, dina intina mah ampir teu aya béntenna. Ēta téh saé, asal ulah sabilulungan dina kaawonan. Sabilulungan dina padamelan anu saé, hasilna ogé tangtos saé. Malah biasana mah langkung saé dibandingkeun sareng dipidamel ku sorangan</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endParaRPr lang="en-ID" sz="1600" dirty="0">
              <a:latin typeface="Century Gothic" panose="020B0502020202020204" pitchFamily="34" charset="0"/>
            </a:endParaRPr>
          </a:p>
          <a:p>
            <a:r>
              <a:rPr lang="id-ID" sz="1600" dirty="0">
                <a:latin typeface="Century Gothic" panose="020B0502020202020204" pitchFamily="34" charset="0"/>
              </a:rPr>
              <a:t>Mida 	: “Ari hubunganana sareng persatuan kumaha, Pa</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endParaRPr lang="en-ID" sz="1600" dirty="0">
              <a:latin typeface="Century Gothic" panose="020B0502020202020204" pitchFamily="34" charset="0"/>
            </a:endParaRPr>
          </a:p>
          <a:p>
            <a:r>
              <a:rPr lang="id-ID" sz="1600" dirty="0">
                <a:latin typeface="Century Gothic" panose="020B0502020202020204" pitchFamily="34" charset="0"/>
              </a:rPr>
              <a:t>Pa Upa	: “Raket pisan. Apan disebatkeun dina laguna ogé, sabilulungan téh némbongkeun ayana persatuan. Ku ayana sabilulungan sareng persatuan, urang tiasa langkung kiat, langkung tohaga. Contona baé ramo. Ramo téh aya lima. Upama dianggona hiji – hiji mah, moal sabaraha gunana, sareng moal kiat deuih. Tapi upami dianggo sareng limaanana, tiasa dianggo sagala rupi. Sok geura ku Mida sareng Dami émutan</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endParaRPr lang="en-ID" sz="1600" dirty="0">
              <a:latin typeface="Century Gothic" panose="020B0502020202020204" pitchFamily="34" charset="0"/>
            </a:endParaRPr>
          </a:p>
          <a:p>
            <a:r>
              <a:rPr lang="id-ID" sz="1600" dirty="0">
                <a:latin typeface="Century Gothic" panose="020B0502020202020204" pitchFamily="34" charset="0"/>
              </a:rPr>
              <a:t>Dami		: “Muhun nya</a:t>
            </a:r>
            <a:r>
              <a:rPr lang="id-ID" sz="1600" dirty="0" smtClean="0">
                <a:latin typeface="Century Gothic" panose="020B0502020202020204" pitchFamily="34" charset="0"/>
              </a:rPr>
              <a:t>.”</a:t>
            </a:r>
            <a:endParaRPr lang="en-ID" sz="1600" dirty="0">
              <a:latin typeface="Century Gothic"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5"/>
        <p:cNvGrpSpPr/>
        <p:nvPr/>
      </p:nvGrpSpPr>
      <p:grpSpPr>
        <a:xfrm>
          <a:off x="0" y="0"/>
          <a:ext cx="0" cy="0"/>
          <a:chOff x="0" y="0"/>
          <a:chExt cx="0" cy="0"/>
        </a:xfrm>
      </p:grpSpPr>
      <p:pic>
        <p:nvPicPr>
          <p:cNvPr id="176" name="Google Shape;176;p26"/>
          <p:cNvPicPr preferRelativeResize="0"/>
          <p:nvPr/>
        </p:nvPicPr>
        <p:blipFill rotWithShape="1">
          <a:blip r:embed="rId3">
            <a:alphaModFix/>
          </a:blip>
          <a:srcRect/>
          <a:stretch/>
        </p:blipFill>
        <p:spPr>
          <a:xfrm rot="5400000" flipH="1">
            <a:off x="6850879" y="61779"/>
            <a:ext cx="1687300" cy="1954851"/>
          </a:xfrm>
          <a:prstGeom prst="rect">
            <a:avLst/>
          </a:prstGeom>
          <a:noFill/>
          <a:ln>
            <a:noFill/>
          </a:ln>
        </p:spPr>
      </p:pic>
      <p:pic>
        <p:nvPicPr>
          <p:cNvPr id="177" name="Google Shape;177;p26"/>
          <p:cNvPicPr preferRelativeResize="0"/>
          <p:nvPr/>
        </p:nvPicPr>
        <p:blipFill rotWithShape="1">
          <a:blip r:embed="rId4">
            <a:alphaModFix/>
          </a:blip>
          <a:srcRect l="18113" t="-15946" b="43692"/>
          <a:stretch/>
        </p:blipFill>
        <p:spPr>
          <a:xfrm>
            <a:off x="883127" y="4733003"/>
            <a:ext cx="2485658" cy="417671"/>
          </a:xfrm>
          <a:prstGeom prst="rect">
            <a:avLst/>
          </a:prstGeom>
          <a:noFill/>
          <a:ln>
            <a:noFill/>
          </a:ln>
        </p:spPr>
      </p:pic>
      <p:pic>
        <p:nvPicPr>
          <p:cNvPr id="178" name="Google Shape;178;p26"/>
          <p:cNvPicPr preferRelativeResize="0"/>
          <p:nvPr/>
        </p:nvPicPr>
        <p:blipFill rotWithShape="1">
          <a:blip r:embed="rId5">
            <a:alphaModFix/>
          </a:blip>
          <a:srcRect l="-14051" t="-6192" r="-14038" b="-6192"/>
          <a:stretch/>
        </p:blipFill>
        <p:spPr>
          <a:xfrm rot="161681">
            <a:off x="1846748" y="2556002"/>
            <a:ext cx="664606" cy="1125302"/>
          </a:xfrm>
          <a:prstGeom prst="rect">
            <a:avLst/>
          </a:prstGeom>
          <a:noFill/>
          <a:ln>
            <a:noFill/>
          </a:ln>
        </p:spPr>
      </p:pic>
      <p:pic>
        <p:nvPicPr>
          <p:cNvPr id="179" name="Google Shape;179;p26"/>
          <p:cNvPicPr preferRelativeResize="0"/>
          <p:nvPr/>
        </p:nvPicPr>
        <p:blipFill rotWithShape="1">
          <a:blip r:embed="rId6">
            <a:alphaModFix/>
          </a:blip>
          <a:srcRect t="4111" b="4102"/>
          <a:stretch/>
        </p:blipFill>
        <p:spPr>
          <a:xfrm>
            <a:off x="548100" y="2942459"/>
            <a:ext cx="3261901" cy="2243917"/>
          </a:xfrm>
          <a:prstGeom prst="rect">
            <a:avLst/>
          </a:prstGeom>
          <a:noFill/>
          <a:ln>
            <a:noFill/>
          </a:ln>
        </p:spPr>
      </p:pic>
      <p:pic>
        <p:nvPicPr>
          <p:cNvPr id="180" name="Google Shape;180;p26"/>
          <p:cNvPicPr preferRelativeResize="0"/>
          <p:nvPr/>
        </p:nvPicPr>
        <p:blipFill rotWithShape="1">
          <a:blip r:embed="rId7">
            <a:alphaModFix/>
          </a:blip>
          <a:srcRect l="-49" t="-3429" r="219" b="-3419"/>
          <a:stretch/>
        </p:blipFill>
        <p:spPr>
          <a:xfrm rot="176343" flipH="1">
            <a:off x="2490963" y="2015878"/>
            <a:ext cx="447832" cy="649757"/>
          </a:xfrm>
          <a:prstGeom prst="rect">
            <a:avLst/>
          </a:prstGeom>
          <a:noFill/>
          <a:ln>
            <a:noFill/>
          </a:ln>
        </p:spPr>
      </p:pic>
      <p:pic>
        <p:nvPicPr>
          <p:cNvPr id="183" name="Google Shape;183;p26"/>
          <p:cNvPicPr preferRelativeResize="0"/>
          <p:nvPr/>
        </p:nvPicPr>
        <p:blipFill rotWithShape="1">
          <a:blip r:embed="rId3">
            <a:alphaModFix/>
          </a:blip>
          <a:srcRect/>
          <a:stretch/>
        </p:blipFill>
        <p:spPr>
          <a:xfrm rot="10800000">
            <a:off x="2793999" y="1243250"/>
            <a:ext cx="620951" cy="719425"/>
          </a:xfrm>
          <a:prstGeom prst="rect">
            <a:avLst/>
          </a:prstGeom>
          <a:noFill/>
          <a:ln>
            <a:noFill/>
          </a:ln>
        </p:spPr>
      </p:pic>
      <p:pic>
        <p:nvPicPr>
          <p:cNvPr id="184" name="Google Shape;184;p26"/>
          <p:cNvPicPr preferRelativeResize="0"/>
          <p:nvPr/>
        </p:nvPicPr>
        <p:blipFill rotWithShape="1">
          <a:blip r:embed="rId3">
            <a:alphaModFix/>
          </a:blip>
          <a:srcRect t="29062" r="59483"/>
          <a:stretch/>
        </p:blipFill>
        <p:spPr>
          <a:xfrm rot="-1726845">
            <a:off x="1651662" y="1460905"/>
            <a:ext cx="528575" cy="1072200"/>
          </a:xfrm>
          <a:prstGeom prst="rect">
            <a:avLst/>
          </a:prstGeom>
          <a:noFill/>
          <a:ln>
            <a:noFill/>
          </a:ln>
        </p:spPr>
      </p:pic>
      <p:pic>
        <p:nvPicPr>
          <p:cNvPr id="185" name="Google Shape;185;p26"/>
          <p:cNvPicPr preferRelativeResize="0"/>
          <p:nvPr/>
        </p:nvPicPr>
        <p:blipFill rotWithShape="1">
          <a:blip r:embed="rId3">
            <a:alphaModFix/>
          </a:blip>
          <a:srcRect r="64005"/>
          <a:stretch/>
        </p:blipFill>
        <p:spPr>
          <a:xfrm rot="628915">
            <a:off x="809350" y="397688"/>
            <a:ext cx="555850" cy="1789200"/>
          </a:xfrm>
          <a:prstGeom prst="rect">
            <a:avLst/>
          </a:prstGeom>
          <a:noFill/>
          <a:ln>
            <a:noFill/>
          </a:ln>
        </p:spPr>
      </p:pic>
      <p:pic>
        <p:nvPicPr>
          <p:cNvPr id="186" name="Google Shape;186;p26"/>
          <p:cNvPicPr preferRelativeResize="0"/>
          <p:nvPr/>
        </p:nvPicPr>
        <p:blipFill>
          <a:blip r:embed="rId8">
            <a:alphaModFix/>
          </a:blip>
          <a:stretch>
            <a:fillRect/>
          </a:stretch>
        </p:blipFill>
        <p:spPr>
          <a:xfrm rot="5400000">
            <a:off x="7770114" y="4092563"/>
            <a:ext cx="689949" cy="653226"/>
          </a:xfrm>
          <a:prstGeom prst="rect">
            <a:avLst/>
          </a:prstGeom>
          <a:noFill/>
          <a:ln>
            <a:noFill/>
          </a:ln>
        </p:spPr>
      </p:pic>
      <p:pic>
        <p:nvPicPr>
          <p:cNvPr id="187" name="Google Shape;187;p26"/>
          <p:cNvPicPr preferRelativeResize="0"/>
          <p:nvPr/>
        </p:nvPicPr>
        <p:blipFill>
          <a:blip r:embed="rId9">
            <a:alphaModFix/>
          </a:blip>
          <a:stretch>
            <a:fillRect/>
          </a:stretch>
        </p:blipFill>
        <p:spPr>
          <a:xfrm rot="5400000">
            <a:off x="5147203" y="3791250"/>
            <a:ext cx="565445" cy="1255850"/>
          </a:xfrm>
          <a:prstGeom prst="rect">
            <a:avLst/>
          </a:prstGeom>
          <a:noFill/>
          <a:ln>
            <a:noFill/>
          </a:ln>
        </p:spPr>
      </p:pic>
      <p:sp>
        <p:nvSpPr>
          <p:cNvPr id="2" name="TextBox 1"/>
          <p:cNvSpPr txBox="1"/>
          <p:nvPr/>
        </p:nvSpPr>
        <p:spPr>
          <a:xfrm>
            <a:off x="548100" y="1041663"/>
            <a:ext cx="8157681" cy="3293209"/>
          </a:xfrm>
          <a:prstGeom prst="rect">
            <a:avLst/>
          </a:prstGeom>
          <a:solidFill>
            <a:schemeClr val="accent1">
              <a:lumMod val="40000"/>
              <a:lumOff val="60000"/>
            </a:schemeClr>
          </a:solidFill>
        </p:spPr>
        <p:txBody>
          <a:bodyPr wrap="square" rtlCol="0">
            <a:spAutoFit/>
          </a:bodyPr>
          <a:lstStyle/>
          <a:p>
            <a:pPr lvl="0"/>
            <a:r>
              <a:rPr lang="en-US" sz="1600" b="1" dirty="0" smtClean="0">
                <a:latin typeface="Century Gothic" panose="020B0502020202020204" pitchFamily="34" charset="0"/>
              </a:rPr>
              <a:t>1. </a:t>
            </a:r>
            <a:r>
              <a:rPr lang="id-ID" sz="1600" b="1" dirty="0" smtClean="0">
                <a:latin typeface="Century Gothic" panose="020B0502020202020204" pitchFamily="34" charset="0"/>
              </a:rPr>
              <a:t>Ngariung</a:t>
            </a:r>
            <a:r>
              <a:rPr lang="id-ID" sz="1600" b="1" dirty="0">
                <a:latin typeface="Century Gothic" panose="020B0502020202020204" pitchFamily="34" charset="0"/>
              </a:rPr>
              <a:t>	</a:t>
            </a:r>
            <a:r>
              <a:rPr lang="id-ID" sz="1600" b="1" dirty="0" smtClean="0">
                <a:latin typeface="Century Gothic" panose="020B0502020202020204" pitchFamily="34" charset="0"/>
              </a:rPr>
              <a:t>= </a:t>
            </a:r>
            <a:r>
              <a:rPr lang="id-ID" sz="1600" dirty="0">
                <a:latin typeface="Century Gothic" panose="020B0502020202020204" pitchFamily="34" charset="0"/>
              </a:rPr>
              <a:t>ngumpul (berkumpul</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2. </a:t>
            </a:r>
            <a:r>
              <a:rPr lang="id-ID" sz="1600" b="1" dirty="0" smtClean="0">
                <a:latin typeface="Century Gothic" panose="020B0502020202020204" pitchFamily="34" charset="0"/>
              </a:rPr>
              <a:t>Patengahan</a:t>
            </a:r>
            <a:r>
              <a:rPr lang="id-ID" sz="1600" b="1" dirty="0">
                <a:latin typeface="Century Gothic" panose="020B0502020202020204" pitchFamily="34" charset="0"/>
              </a:rPr>
              <a:t>	= </a:t>
            </a:r>
            <a:r>
              <a:rPr lang="id-ID" sz="1600" dirty="0">
                <a:latin typeface="Century Gothic" panose="020B0502020202020204" pitchFamily="34" charset="0"/>
              </a:rPr>
              <a:t>tengah imah (tengah rumah</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3. </a:t>
            </a:r>
            <a:r>
              <a:rPr lang="id-ID" sz="1600" b="1" dirty="0" smtClean="0">
                <a:latin typeface="Century Gothic" panose="020B0502020202020204" pitchFamily="34" charset="0"/>
              </a:rPr>
              <a:t>Sabilulungan</a:t>
            </a:r>
            <a:r>
              <a:rPr lang="id-ID" sz="1600" b="1" dirty="0">
                <a:latin typeface="Century Gothic" panose="020B0502020202020204" pitchFamily="34" charset="0"/>
              </a:rPr>
              <a:t>	= </a:t>
            </a:r>
            <a:r>
              <a:rPr lang="id-ID" sz="1600" dirty="0">
                <a:latin typeface="Century Gothic" panose="020B0502020202020204" pitchFamily="34" charset="0"/>
              </a:rPr>
              <a:t>gotong royong, kerja sama, sasarengan (bareng-bareng</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4. </a:t>
            </a:r>
            <a:r>
              <a:rPr lang="id-ID" sz="1600" b="1" dirty="0" smtClean="0">
                <a:latin typeface="Century Gothic" panose="020B0502020202020204" pitchFamily="34" charset="0"/>
              </a:rPr>
              <a:t>Rampak </a:t>
            </a:r>
            <a:r>
              <a:rPr lang="id-ID" sz="1600" b="1" dirty="0">
                <a:latin typeface="Century Gothic" panose="020B0502020202020204" pitchFamily="34" charset="0"/>
              </a:rPr>
              <a:t>sekar	= </a:t>
            </a:r>
            <a:r>
              <a:rPr lang="id-ID" sz="1600" dirty="0">
                <a:latin typeface="Century Gothic" panose="020B0502020202020204" pitchFamily="34" charset="0"/>
              </a:rPr>
              <a:t>ngawih babarengan (seperti paduan suara</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5. </a:t>
            </a:r>
            <a:r>
              <a:rPr lang="id-ID" sz="1600" b="1" dirty="0" smtClean="0">
                <a:latin typeface="Century Gothic" panose="020B0502020202020204" pitchFamily="34" charset="0"/>
              </a:rPr>
              <a:t>Disawalakeun</a:t>
            </a:r>
            <a:r>
              <a:rPr lang="id-ID" sz="1600" b="1" dirty="0">
                <a:latin typeface="Century Gothic" panose="020B0502020202020204" pitchFamily="34" charset="0"/>
              </a:rPr>
              <a:t>	= </a:t>
            </a:r>
            <a:r>
              <a:rPr lang="id-ID" sz="1600" dirty="0">
                <a:latin typeface="Century Gothic" panose="020B0502020202020204" pitchFamily="34" charset="0"/>
              </a:rPr>
              <a:t>didiskusikeun (didiskusikan</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6. </a:t>
            </a:r>
            <a:r>
              <a:rPr lang="id-ID" sz="1600" b="1" dirty="0" smtClean="0">
                <a:latin typeface="Century Gothic" panose="020B0502020202020204" pitchFamily="34" charset="0"/>
              </a:rPr>
              <a:t>Bénten</a:t>
            </a:r>
            <a:r>
              <a:rPr lang="id-ID" sz="1600" b="1" dirty="0">
                <a:latin typeface="Century Gothic" panose="020B0502020202020204" pitchFamily="34" charset="0"/>
              </a:rPr>
              <a:t>		= </a:t>
            </a:r>
            <a:r>
              <a:rPr lang="id-ID" sz="1600" dirty="0">
                <a:latin typeface="Century Gothic" panose="020B0502020202020204" pitchFamily="34" charset="0"/>
              </a:rPr>
              <a:t>béda (berbeda</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7. </a:t>
            </a:r>
            <a:r>
              <a:rPr lang="id-ID" sz="1600" b="1" dirty="0" smtClean="0">
                <a:latin typeface="Century Gothic" panose="020B0502020202020204" pitchFamily="34" charset="0"/>
              </a:rPr>
              <a:t>Kaawonan</a:t>
            </a:r>
            <a:r>
              <a:rPr lang="id-ID" sz="1600" b="1" dirty="0">
                <a:latin typeface="Century Gothic" panose="020B0502020202020204" pitchFamily="34" charset="0"/>
              </a:rPr>
              <a:t>	= </a:t>
            </a:r>
            <a:r>
              <a:rPr lang="id-ID" sz="1600" dirty="0">
                <a:latin typeface="Century Gothic" panose="020B0502020202020204" pitchFamily="34" charset="0"/>
              </a:rPr>
              <a:t>kagoréngan (kejelekan)</a:t>
            </a:r>
            <a:endParaRPr lang="en-ID" sz="1600" dirty="0">
              <a:latin typeface="Century Gothic" panose="020B0502020202020204" pitchFamily="34" charset="0"/>
            </a:endParaRPr>
          </a:p>
        </p:txBody>
      </p:sp>
      <p:sp>
        <p:nvSpPr>
          <p:cNvPr id="3" name="TextBox 2"/>
          <p:cNvSpPr txBox="1"/>
          <p:nvPr/>
        </p:nvSpPr>
        <p:spPr>
          <a:xfrm>
            <a:off x="2640458" y="254102"/>
            <a:ext cx="3524036" cy="461665"/>
          </a:xfrm>
          <a:prstGeom prst="rect">
            <a:avLst/>
          </a:prstGeom>
          <a:solidFill>
            <a:schemeClr val="accent1"/>
          </a:solidFill>
        </p:spPr>
        <p:txBody>
          <a:bodyPr wrap="square" rtlCol="0">
            <a:spAutoFit/>
          </a:bodyPr>
          <a:lstStyle/>
          <a:p>
            <a:pPr algn="ctr"/>
            <a:r>
              <a:rPr lang="en-US" sz="2400" dirty="0" err="1" smtClean="0">
                <a:latin typeface="Century Gothic" panose="020B0502020202020204" pitchFamily="34" charset="0"/>
              </a:rPr>
              <a:t>Harti</a:t>
            </a:r>
            <a:r>
              <a:rPr lang="en-US" sz="2400" dirty="0" smtClean="0">
                <a:latin typeface="Century Gothic" panose="020B0502020202020204" pitchFamily="34" charset="0"/>
              </a:rPr>
              <a:t> </a:t>
            </a:r>
            <a:r>
              <a:rPr lang="en-US" sz="2400" dirty="0" err="1" smtClean="0">
                <a:latin typeface="Century Gothic" panose="020B0502020202020204" pitchFamily="34" charset="0"/>
              </a:rPr>
              <a:t>kecap</a:t>
            </a:r>
            <a:endParaRPr lang="en-ID" sz="2400" dirty="0">
              <a:latin typeface="Century Gothic" panose="020B0502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1"/>
        <p:cNvGrpSpPr/>
        <p:nvPr/>
      </p:nvGrpSpPr>
      <p:grpSpPr>
        <a:xfrm>
          <a:off x="0" y="0"/>
          <a:ext cx="0" cy="0"/>
          <a:chOff x="0" y="0"/>
          <a:chExt cx="0" cy="0"/>
        </a:xfrm>
      </p:grpSpPr>
      <p:grpSp>
        <p:nvGrpSpPr>
          <p:cNvPr id="192" name="Google Shape;192;p27"/>
          <p:cNvGrpSpPr/>
          <p:nvPr/>
        </p:nvGrpSpPr>
        <p:grpSpPr>
          <a:xfrm>
            <a:off x="312320" y="136980"/>
            <a:ext cx="8666359" cy="4826521"/>
            <a:chOff x="312320" y="136980"/>
            <a:chExt cx="8666359" cy="4826521"/>
          </a:xfrm>
        </p:grpSpPr>
        <p:pic>
          <p:nvPicPr>
            <p:cNvPr id="193" name="Google Shape;193;p27"/>
            <p:cNvPicPr preferRelativeResize="0"/>
            <p:nvPr/>
          </p:nvPicPr>
          <p:blipFill rotWithShape="1">
            <a:blip r:embed="rId3">
              <a:alphaModFix/>
            </a:blip>
            <a:srcRect/>
            <a:stretch/>
          </p:blipFill>
          <p:spPr>
            <a:xfrm rot="5400000" flipH="1">
              <a:off x="7157604" y="3204"/>
              <a:ext cx="1687300" cy="1954851"/>
            </a:xfrm>
            <a:prstGeom prst="rect">
              <a:avLst/>
            </a:prstGeom>
            <a:noFill/>
            <a:ln>
              <a:noFill/>
            </a:ln>
          </p:spPr>
        </p:pic>
        <p:pic>
          <p:nvPicPr>
            <p:cNvPr id="194" name="Google Shape;194;p27"/>
            <p:cNvPicPr preferRelativeResize="0"/>
            <p:nvPr/>
          </p:nvPicPr>
          <p:blipFill rotWithShape="1">
            <a:blip r:embed="rId4">
              <a:alphaModFix/>
            </a:blip>
            <a:srcRect l="-8262" t="-11440" r="-8274" b="-11440"/>
            <a:stretch/>
          </p:blipFill>
          <p:spPr>
            <a:xfrm rot="10800000">
              <a:off x="366650" y="673038"/>
              <a:ext cx="998850" cy="615175"/>
            </a:xfrm>
            <a:prstGeom prst="rect">
              <a:avLst/>
            </a:prstGeom>
            <a:noFill/>
            <a:ln>
              <a:noFill/>
            </a:ln>
          </p:spPr>
        </p:pic>
        <p:pic>
          <p:nvPicPr>
            <p:cNvPr id="195" name="Google Shape;195;p27"/>
            <p:cNvPicPr preferRelativeResize="0"/>
            <p:nvPr/>
          </p:nvPicPr>
          <p:blipFill rotWithShape="1">
            <a:blip r:embed="rId3">
              <a:alphaModFix/>
            </a:blip>
            <a:srcRect t="29062" r="59483"/>
            <a:stretch/>
          </p:blipFill>
          <p:spPr>
            <a:xfrm rot="-9020700">
              <a:off x="8065812" y="3830755"/>
              <a:ext cx="528575" cy="1072200"/>
            </a:xfrm>
            <a:prstGeom prst="rect">
              <a:avLst/>
            </a:prstGeom>
            <a:noFill/>
            <a:ln>
              <a:noFill/>
            </a:ln>
          </p:spPr>
        </p:pic>
        <p:pic>
          <p:nvPicPr>
            <p:cNvPr id="196" name="Google Shape;196;p27"/>
            <p:cNvPicPr preferRelativeResize="0"/>
            <p:nvPr/>
          </p:nvPicPr>
          <p:blipFill rotWithShape="1">
            <a:blip r:embed="rId3">
              <a:alphaModFix/>
            </a:blip>
            <a:srcRect t="29062" r="59483"/>
            <a:stretch/>
          </p:blipFill>
          <p:spPr>
            <a:xfrm rot="1310898">
              <a:off x="574700" y="3035012"/>
              <a:ext cx="768240" cy="1558356"/>
            </a:xfrm>
            <a:prstGeom prst="rect">
              <a:avLst/>
            </a:prstGeom>
            <a:noFill/>
            <a:ln>
              <a:noFill/>
            </a:ln>
          </p:spPr>
        </p:pic>
      </p:grpSp>
      <p:pic>
        <p:nvPicPr>
          <p:cNvPr id="206" name="Google Shape;206;p27"/>
          <p:cNvPicPr preferRelativeResize="0"/>
          <p:nvPr/>
        </p:nvPicPr>
        <p:blipFill rotWithShape="1">
          <a:blip r:embed="rId5">
            <a:alphaModFix/>
          </a:blip>
          <a:srcRect l="-15824" r="-15824"/>
          <a:stretch/>
        </p:blipFill>
        <p:spPr>
          <a:xfrm>
            <a:off x="244223" y="4137983"/>
            <a:ext cx="1013726" cy="697354"/>
          </a:xfrm>
          <a:prstGeom prst="rect">
            <a:avLst/>
          </a:prstGeom>
          <a:noFill/>
          <a:ln>
            <a:noFill/>
          </a:ln>
        </p:spPr>
      </p:pic>
      <p:pic>
        <p:nvPicPr>
          <p:cNvPr id="207" name="Google Shape;207;p27"/>
          <p:cNvPicPr preferRelativeResize="0"/>
          <p:nvPr/>
        </p:nvPicPr>
        <p:blipFill rotWithShape="1">
          <a:blip r:embed="rId6">
            <a:alphaModFix/>
          </a:blip>
          <a:srcRect l="-10975" r="-10975"/>
          <a:stretch/>
        </p:blipFill>
        <p:spPr>
          <a:xfrm>
            <a:off x="7964953" y="4466279"/>
            <a:ext cx="1013727" cy="697355"/>
          </a:xfrm>
          <a:prstGeom prst="rect">
            <a:avLst/>
          </a:prstGeom>
          <a:noFill/>
          <a:ln>
            <a:noFill/>
          </a:ln>
        </p:spPr>
      </p:pic>
      <p:pic>
        <p:nvPicPr>
          <p:cNvPr id="208" name="Google Shape;208;p27"/>
          <p:cNvPicPr preferRelativeResize="0"/>
          <p:nvPr/>
        </p:nvPicPr>
        <p:blipFill rotWithShape="1">
          <a:blip r:embed="rId7">
            <a:alphaModFix/>
          </a:blip>
          <a:srcRect l="-19191" r="-19178"/>
          <a:stretch/>
        </p:blipFill>
        <p:spPr>
          <a:xfrm>
            <a:off x="2325234" y="4445939"/>
            <a:ext cx="1013750" cy="697561"/>
          </a:xfrm>
          <a:prstGeom prst="rect">
            <a:avLst/>
          </a:prstGeom>
          <a:noFill/>
          <a:ln>
            <a:noFill/>
          </a:ln>
        </p:spPr>
      </p:pic>
      <p:pic>
        <p:nvPicPr>
          <p:cNvPr id="209" name="Google Shape;209;p27"/>
          <p:cNvPicPr preferRelativeResize="0"/>
          <p:nvPr/>
        </p:nvPicPr>
        <p:blipFill rotWithShape="1">
          <a:blip r:embed="rId8">
            <a:alphaModFix/>
          </a:blip>
          <a:srcRect l="-12314" r="-12327" b="10"/>
          <a:stretch/>
        </p:blipFill>
        <p:spPr>
          <a:xfrm>
            <a:off x="5594641" y="4432142"/>
            <a:ext cx="1013750" cy="697312"/>
          </a:xfrm>
          <a:prstGeom prst="rect">
            <a:avLst/>
          </a:prstGeom>
          <a:noFill/>
          <a:ln>
            <a:noFill/>
          </a:ln>
        </p:spPr>
      </p:pic>
      <p:sp>
        <p:nvSpPr>
          <p:cNvPr id="2" name="TextBox 1"/>
          <p:cNvSpPr txBox="1"/>
          <p:nvPr/>
        </p:nvSpPr>
        <p:spPr>
          <a:xfrm>
            <a:off x="572132" y="644641"/>
            <a:ext cx="8150627" cy="3293209"/>
          </a:xfrm>
          <a:prstGeom prst="rect">
            <a:avLst/>
          </a:prstGeom>
          <a:solidFill>
            <a:schemeClr val="accent4">
              <a:lumMod val="20000"/>
              <a:lumOff val="80000"/>
            </a:schemeClr>
          </a:solidFill>
        </p:spPr>
        <p:txBody>
          <a:bodyPr wrap="square" rtlCol="0">
            <a:spAutoFit/>
          </a:bodyPr>
          <a:lstStyle/>
          <a:p>
            <a:pPr lvl="0"/>
            <a:r>
              <a:rPr lang="en-US" sz="1600" b="1" dirty="0" smtClean="0">
                <a:latin typeface="Century Gothic" panose="020B0502020202020204" pitchFamily="34" charset="0"/>
              </a:rPr>
              <a:t>8. </a:t>
            </a:r>
            <a:r>
              <a:rPr lang="id-ID" sz="1600" b="1" dirty="0" smtClean="0">
                <a:latin typeface="Century Gothic" panose="020B0502020202020204" pitchFamily="34" charset="0"/>
              </a:rPr>
              <a:t>Padamelan</a:t>
            </a:r>
            <a:r>
              <a:rPr lang="id-ID" sz="1600" b="1" dirty="0">
                <a:latin typeface="Century Gothic" panose="020B0502020202020204" pitchFamily="34" charset="0"/>
              </a:rPr>
              <a:t>	= </a:t>
            </a:r>
            <a:r>
              <a:rPr lang="id-ID" sz="1600" dirty="0">
                <a:latin typeface="Century Gothic" panose="020B0502020202020204" pitchFamily="34" charset="0"/>
              </a:rPr>
              <a:t>pagawéan (pekerjaan</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9. </a:t>
            </a:r>
            <a:r>
              <a:rPr lang="id-ID" sz="1600" b="1" dirty="0" smtClean="0">
                <a:latin typeface="Century Gothic" panose="020B0502020202020204" pitchFamily="34" charset="0"/>
              </a:rPr>
              <a:t>Genténg</a:t>
            </a:r>
            <a:r>
              <a:rPr lang="id-ID" sz="1600" b="1" dirty="0">
                <a:latin typeface="Century Gothic" panose="020B0502020202020204" pitchFamily="34" charset="0"/>
              </a:rPr>
              <a:t>	</a:t>
            </a:r>
            <a:r>
              <a:rPr lang="id-ID" sz="1600" b="1" dirty="0" smtClean="0">
                <a:latin typeface="Century Gothic" panose="020B0502020202020204" pitchFamily="34" charset="0"/>
              </a:rPr>
              <a:t>= </a:t>
            </a:r>
            <a:r>
              <a:rPr lang="id-ID" sz="1600" dirty="0">
                <a:latin typeface="Century Gothic" panose="020B0502020202020204" pitchFamily="34" charset="0"/>
              </a:rPr>
              <a:t>leutik bagian tengahna (kecil bagian tengahnya</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10. </a:t>
            </a:r>
            <a:r>
              <a:rPr lang="id-ID" sz="1600" b="1" dirty="0" smtClean="0">
                <a:latin typeface="Century Gothic" panose="020B0502020202020204" pitchFamily="34" charset="0"/>
              </a:rPr>
              <a:t>Pasalingsingan</a:t>
            </a:r>
            <a:r>
              <a:rPr lang="id-ID" sz="1600" b="1" dirty="0">
                <a:latin typeface="Century Gothic" panose="020B0502020202020204" pitchFamily="34" charset="0"/>
              </a:rPr>
              <a:t>	= </a:t>
            </a:r>
            <a:r>
              <a:rPr lang="id-ID" sz="1600" dirty="0">
                <a:latin typeface="Century Gothic" panose="020B0502020202020204" pitchFamily="34" charset="0"/>
              </a:rPr>
              <a:t>papaliwat, teu amprok lantaran béda jalan (tidak ketemu</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11. </a:t>
            </a:r>
            <a:r>
              <a:rPr lang="id-ID" sz="1600" b="1" dirty="0" smtClean="0">
                <a:latin typeface="Century Gothic" panose="020B0502020202020204" pitchFamily="34" charset="0"/>
              </a:rPr>
              <a:t>Santosa</a:t>
            </a:r>
            <a:r>
              <a:rPr lang="id-ID" sz="1600" b="1" dirty="0">
                <a:latin typeface="Century Gothic" panose="020B0502020202020204" pitchFamily="34" charset="0"/>
              </a:rPr>
              <a:t>	</a:t>
            </a:r>
            <a:r>
              <a:rPr lang="id-ID" sz="1600" b="1" dirty="0" smtClean="0">
                <a:latin typeface="Century Gothic" panose="020B0502020202020204" pitchFamily="34" charset="0"/>
              </a:rPr>
              <a:t>= </a:t>
            </a:r>
            <a:r>
              <a:rPr lang="id-ID" sz="1600" dirty="0">
                <a:latin typeface="Century Gothic" panose="020B0502020202020204" pitchFamily="34" charset="0"/>
              </a:rPr>
              <a:t>kuat, </a:t>
            </a:r>
            <a:r>
              <a:rPr lang="id-ID" sz="1600" dirty="0" smtClean="0">
                <a:latin typeface="Century Gothic" panose="020B0502020202020204" pitchFamily="34" charset="0"/>
              </a:rPr>
              <a:t>tohaga</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12. </a:t>
            </a:r>
            <a:r>
              <a:rPr lang="id-ID" sz="1600" b="1" dirty="0" smtClean="0">
                <a:latin typeface="Century Gothic" panose="020B0502020202020204" pitchFamily="34" charset="0"/>
              </a:rPr>
              <a:t>Samakta</a:t>
            </a:r>
            <a:r>
              <a:rPr lang="id-ID" sz="1600" b="1" dirty="0">
                <a:latin typeface="Century Gothic" panose="020B0502020202020204" pitchFamily="34" charset="0"/>
              </a:rPr>
              <a:t>	</a:t>
            </a:r>
            <a:r>
              <a:rPr lang="id-ID" sz="1600" b="1" dirty="0" smtClean="0">
                <a:latin typeface="Century Gothic" panose="020B0502020202020204" pitchFamily="34" charset="0"/>
              </a:rPr>
              <a:t>= </a:t>
            </a:r>
            <a:r>
              <a:rPr lang="id-ID" sz="1600" dirty="0">
                <a:latin typeface="Century Gothic" panose="020B0502020202020204" pitchFamily="34" charset="0"/>
              </a:rPr>
              <a:t>lengkep, kumplit (lengkap</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13. </a:t>
            </a:r>
            <a:r>
              <a:rPr lang="id-ID" sz="1600" b="1" dirty="0" smtClean="0">
                <a:latin typeface="Century Gothic" panose="020B0502020202020204" pitchFamily="34" charset="0"/>
              </a:rPr>
              <a:t>Teuneung</a:t>
            </a:r>
            <a:r>
              <a:rPr lang="id-ID" sz="1600" b="1" dirty="0">
                <a:latin typeface="Century Gothic" panose="020B0502020202020204" pitchFamily="34" charset="0"/>
              </a:rPr>
              <a:t>	= </a:t>
            </a:r>
            <a:r>
              <a:rPr lang="id-ID" sz="1600" dirty="0">
                <a:latin typeface="Century Gothic" panose="020B0502020202020204" pitchFamily="34" charset="0"/>
              </a:rPr>
              <a:t>wanian, ludeung (berani</a:t>
            </a:r>
            <a:r>
              <a:rPr lang="id-ID" sz="1600" dirty="0" smtClean="0">
                <a:latin typeface="Century Gothic" panose="020B0502020202020204" pitchFamily="34" charset="0"/>
              </a:rPr>
              <a:t>)</a:t>
            </a:r>
            <a:endParaRPr lang="en-US" sz="1600" dirty="0" smtClean="0">
              <a:latin typeface="Century Gothic" panose="020B0502020202020204" pitchFamily="34" charset="0"/>
            </a:endParaRPr>
          </a:p>
          <a:p>
            <a:pPr lvl="0"/>
            <a:endParaRPr lang="en-ID" sz="1600" dirty="0">
              <a:latin typeface="Century Gothic" panose="020B0502020202020204" pitchFamily="34" charset="0"/>
            </a:endParaRPr>
          </a:p>
          <a:p>
            <a:pPr lvl="0"/>
            <a:r>
              <a:rPr lang="en-US" sz="1600" b="1" dirty="0" smtClean="0">
                <a:latin typeface="Century Gothic" panose="020B0502020202020204" pitchFamily="34" charset="0"/>
              </a:rPr>
              <a:t>14. </a:t>
            </a:r>
            <a:r>
              <a:rPr lang="id-ID" sz="1600" b="1" dirty="0" smtClean="0">
                <a:latin typeface="Century Gothic" panose="020B0502020202020204" pitchFamily="34" charset="0"/>
              </a:rPr>
              <a:t>Saihwan </a:t>
            </a:r>
            <a:r>
              <a:rPr lang="id-ID" sz="1600" b="1" dirty="0">
                <a:latin typeface="Century Gothic" panose="020B0502020202020204" pitchFamily="34" charset="0"/>
              </a:rPr>
              <a:t>	</a:t>
            </a:r>
            <a:r>
              <a:rPr lang="id-ID" sz="1600" b="1" dirty="0" smtClean="0">
                <a:latin typeface="Century Gothic" panose="020B0502020202020204" pitchFamily="34" charset="0"/>
              </a:rPr>
              <a:t>= </a:t>
            </a:r>
            <a:r>
              <a:rPr lang="id-ID" sz="1600" dirty="0">
                <a:latin typeface="Century Gothic" panose="020B0502020202020204" pitchFamily="34" charset="0"/>
              </a:rPr>
              <a:t>batur sapaham, sapamadegan (satu pemikiran</a:t>
            </a:r>
            <a:r>
              <a:rPr lang="id-ID" sz="1600" dirty="0" smtClean="0">
                <a:latin typeface="Century Gothic" panose="020B0502020202020204" pitchFamily="34" charset="0"/>
              </a:rPr>
              <a:t>)</a:t>
            </a:r>
            <a:endParaRPr lang="en-ID" sz="1600" dirty="0">
              <a:latin typeface="Century Gothic" panose="020B0502020202020204" pitchFamily="34" charset="0"/>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3"/>
        <p:cNvGrpSpPr/>
        <p:nvPr/>
      </p:nvGrpSpPr>
      <p:grpSpPr>
        <a:xfrm>
          <a:off x="0" y="0"/>
          <a:ext cx="0" cy="0"/>
          <a:chOff x="0" y="0"/>
          <a:chExt cx="0" cy="0"/>
        </a:xfrm>
      </p:grpSpPr>
      <p:pic>
        <p:nvPicPr>
          <p:cNvPr id="214" name="Google Shape;214;p28"/>
          <p:cNvPicPr preferRelativeResize="0"/>
          <p:nvPr/>
        </p:nvPicPr>
        <p:blipFill rotWithShape="1">
          <a:blip r:embed="rId3">
            <a:alphaModFix/>
          </a:blip>
          <a:srcRect t="-4896" b="14554"/>
          <a:stretch/>
        </p:blipFill>
        <p:spPr>
          <a:xfrm>
            <a:off x="2029638" y="2710000"/>
            <a:ext cx="5084723" cy="2433500"/>
          </a:xfrm>
          <a:prstGeom prst="rect">
            <a:avLst/>
          </a:prstGeom>
          <a:noFill/>
          <a:ln>
            <a:noFill/>
          </a:ln>
        </p:spPr>
      </p:pic>
      <p:grpSp>
        <p:nvGrpSpPr>
          <p:cNvPr id="215" name="Google Shape;215;p28"/>
          <p:cNvGrpSpPr/>
          <p:nvPr/>
        </p:nvGrpSpPr>
        <p:grpSpPr>
          <a:xfrm>
            <a:off x="3821600" y="2116725"/>
            <a:ext cx="1377000" cy="890400"/>
            <a:chOff x="3821600" y="2116725"/>
            <a:chExt cx="1377000" cy="890400"/>
          </a:xfrm>
        </p:grpSpPr>
        <p:cxnSp>
          <p:nvCxnSpPr>
            <p:cNvPr id="216" name="Google Shape;216;p28"/>
            <p:cNvCxnSpPr>
              <a:stCxn id="217" idx="2"/>
            </p:cNvCxnSpPr>
            <p:nvPr/>
          </p:nvCxnSpPr>
          <p:spPr>
            <a:xfrm>
              <a:off x="4510075" y="2116725"/>
              <a:ext cx="0" cy="890400"/>
            </a:xfrm>
            <a:prstGeom prst="straightConnector1">
              <a:avLst/>
            </a:prstGeom>
            <a:noFill/>
            <a:ln w="19050" cap="flat" cmpd="sng">
              <a:solidFill>
                <a:srgbClr val="466269"/>
              </a:solidFill>
              <a:prstDash val="solid"/>
              <a:round/>
              <a:headEnd type="none" w="med" len="med"/>
              <a:tailEnd type="oval" w="med" len="med"/>
            </a:ln>
          </p:spPr>
        </p:cxnSp>
        <p:cxnSp>
          <p:nvCxnSpPr>
            <p:cNvPr id="218" name="Google Shape;218;p28"/>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grpSp>
        <p:nvGrpSpPr>
          <p:cNvPr id="219" name="Google Shape;219;p28"/>
          <p:cNvGrpSpPr/>
          <p:nvPr/>
        </p:nvGrpSpPr>
        <p:grpSpPr>
          <a:xfrm>
            <a:off x="1797800" y="2116750"/>
            <a:ext cx="1377000" cy="1693200"/>
            <a:chOff x="3821600" y="2116750"/>
            <a:chExt cx="1377000" cy="1693200"/>
          </a:xfrm>
        </p:grpSpPr>
        <p:cxnSp>
          <p:nvCxnSpPr>
            <p:cNvPr id="220" name="Google Shape;220;p28"/>
            <p:cNvCxnSpPr/>
            <p:nvPr/>
          </p:nvCxnSpPr>
          <p:spPr>
            <a:xfrm>
              <a:off x="4510100" y="2116750"/>
              <a:ext cx="0" cy="1693200"/>
            </a:xfrm>
            <a:prstGeom prst="straightConnector1">
              <a:avLst/>
            </a:prstGeom>
            <a:noFill/>
            <a:ln w="19050" cap="flat" cmpd="sng">
              <a:solidFill>
                <a:srgbClr val="466269"/>
              </a:solidFill>
              <a:prstDash val="solid"/>
              <a:round/>
              <a:headEnd type="none" w="med" len="med"/>
              <a:tailEnd type="oval" w="med" len="med"/>
            </a:ln>
          </p:spPr>
        </p:cxnSp>
        <p:cxnSp>
          <p:nvCxnSpPr>
            <p:cNvPr id="221" name="Google Shape;221;p28"/>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grpSp>
        <p:nvGrpSpPr>
          <p:cNvPr id="222" name="Google Shape;222;p28"/>
          <p:cNvGrpSpPr/>
          <p:nvPr/>
        </p:nvGrpSpPr>
        <p:grpSpPr>
          <a:xfrm>
            <a:off x="5845400" y="2116750"/>
            <a:ext cx="1377000" cy="1685100"/>
            <a:chOff x="3821600" y="2116750"/>
            <a:chExt cx="1377000" cy="1685100"/>
          </a:xfrm>
        </p:grpSpPr>
        <p:cxnSp>
          <p:nvCxnSpPr>
            <p:cNvPr id="223" name="Google Shape;223;p28"/>
            <p:cNvCxnSpPr/>
            <p:nvPr/>
          </p:nvCxnSpPr>
          <p:spPr>
            <a:xfrm>
              <a:off x="4510100" y="2116750"/>
              <a:ext cx="0" cy="1685100"/>
            </a:xfrm>
            <a:prstGeom prst="straightConnector1">
              <a:avLst/>
            </a:prstGeom>
            <a:noFill/>
            <a:ln w="19050" cap="flat" cmpd="sng">
              <a:solidFill>
                <a:srgbClr val="466269"/>
              </a:solidFill>
              <a:prstDash val="solid"/>
              <a:round/>
              <a:headEnd type="none" w="med" len="med"/>
              <a:tailEnd type="oval" w="med" len="med"/>
            </a:ln>
          </p:spPr>
        </p:cxnSp>
        <p:cxnSp>
          <p:nvCxnSpPr>
            <p:cNvPr id="224" name="Google Shape;224;p28"/>
            <p:cNvCxnSpPr/>
            <p:nvPr/>
          </p:nvCxnSpPr>
          <p:spPr>
            <a:xfrm>
              <a:off x="3821600" y="2122119"/>
              <a:ext cx="1377000" cy="0"/>
            </a:xfrm>
            <a:prstGeom prst="straightConnector1">
              <a:avLst/>
            </a:prstGeom>
            <a:noFill/>
            <a:ln w="19050" cap="flat" cmpd="sng">
              <a:solidFill>
                <a:srgbClr val="466269"/>
              </a:solidFill>
              <a:prstDash val="solid"/>
              <a:round/>
              <a:headEnd type="none" w="med" len="med"/>
              <a:tailEnd type="none" w="med" len="med"/>
            </a:ln>
          </p:spPr>
        </p:cxnSp>
      </p:grpSp>
      <p:pic>
        <p:nvPicPr>
          <p:cNvPr id="229" name="Google Shape;229;p28"/>
          <p:cNvPicPr preferRelativeResize="0"/>
          <p:nvPr/>
        </p:nvPicPr>
        <p:blipFill>
          <a:blip r:embed="rId4">
            <a:alphaModFix/>
          </a:blip>
          <a:stretch>
            <a:fillRect/>
          </a:stretch>
        </p:blipFill>
        <p:spPr>
          <a:xfrm>
            <a:off x="7444375" y="1811325"/>
            <a:ext cx="815175" cy="1810500"/>
          </a:xfrm>
          <a:prstGeom prst="rect">
            <a:avLst/>
          </a:prstGeom>
          <a:noFill/>
          <a:ln>
            <a:noFill/>
          </a:ln>
        </p:spPr>
      </p:pic>
      <p:pic>
        <p:nvPicPr>
          <p:cNvPr id="230" name="Google Shape;230;p28"/>
          <p:cNvPicPr preferRelativeResize="0"/>
          <p:nvPr/>
        </p:nvPicPr>
        <p:blipFill>
          <a:blip r:embed="rId4">
            <a:alphaModFix/>
          </a:blip>
          <a:stretch>
            <a:fillRect/>
          </a:stretch>
        </p:blipFill>
        <p:spPr>
          <a:xfrm flipH="1">
            <a:off x="884450" y="3007125"/>
            <a:ext cx="815175" cy="1810500"/>
          </a:xfrm>
          <a:prstGeom prst="rect">
            <a:avLst/>
          </a:prstGeom>
          <a:noFill/>
          <a:ln>
            <a:noFill/>
          </a:ln>
        </p:spPr>
      </p:pic>
      <p:pic>
        <p:nvPicPr>
          <p:cNvPr id="231" name="Google Shape;231;p28"/>
          <p:cNvPicPr preferRelativeResize="0"/>
          <p:nvPr/>
        </p:nvPicPr>
        <p:blipFill>
          <a:blip r:embed="rId5">
            <a:alphaModFix/>
          </a:blip>
          <a:stretch>
            <a:fillRect/>
          </a:stretch>
        </p:blipFill>
        <p:spPr>
          <a:xfrm>
            <a:off x="488200" y="586400"/>
            <a:ext cx="659675" cy="385300"/>
          </a:xfrm>
          <a:prstGeom prst="rect">
            <a:avLst/>
          </a:prstGeom>
          <a:noFill/>
          <a:ln>
            <a:noFill/>
          </a:ln>
        </p:spPr>
      </p:pic>
      <p:sp>
        <p:nvSpPr>
          <p:cNvPr id="2" name="TextBox 1"/>
          <p:cNvSpPr txBox="1"/>
          <p:nvPr/>
        </p:nvSpPr>
        <p:spPr>
          <a:xfrm>
            <a:off x="1797800" y="971701"/>
            <a:ext cx="5424600" cy="1015663"/>
          </a:xfrm>
          <a:prstGeom prst="rect">
            <a:avLst/>
          </a:prstGeom>
          <a:solidFill>
            <a:schemeClr val="accent1"/>
          </a:solidFill>
        </p:spPr>
        <p:txBody>
          <a:bodyPr wrap="square" rtlCol="0">
            <a:spAutoFit/>
          </a:bodyPr>
          <a:lstStyle/>
          <a:p>
            <a:pPr algn="ctr"/>
            <a:r>
              <a:rPr lang="en-US" sz="6000" dirty="0" err="1" smtClean="0">
                <a:latin typeface="Century Gothic" panose="020B0502020202020204" pitchFamily="34" charset="0"/>
              </a:rPr>
              <a:t>Hatur</a:t>
            </a:r>
            <a:r>
              <a:rPr lang="en-US" sz="6000" dirty="0" smtClean="0">
                <a:latin typeface="Century Gothic" panose="020B0502020202020204" pitchFamily="34" charset="0"/>
              </a:rPr>
              <a:t> </a:t>
            </a:r>
            <a:r>
              <a:rPr lang="en-US" sz="6000" dirty="0" err="1" smtClean="0">
                <a:latin typeface="Century Gothic" panose="020B0502020202020204" pitchFamily="34" charset="0"/>
              </a:rPr>
              <a:t>Nuhun</a:t>
            </a:r>
            <a:endParaRPr lang="en-ID" sz="6000" dirty="0">
              <a:latin typeface="Century Gothic" panose="020B0502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Biology Lesson by SlidesGo">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82</Words>
  <Application>Microsoft Office PowerPoint</Application>
  <PresentationFormat>On-screen Show (16:9)</PresentationFormat>
  <Paragraphs>51</Paragraphs>
  <Slides>7</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Abel</vt:lpstr>
      <vt:lpstr>Century Gothic</vt:lpstr>
      <vt:lpstr>Fira Sans Extra Condensed Medium</vt:lpstr>
      <vt:lpstr>Cambria</vt:lpstr>
      <vt:lpstr>Denk One</vt:lpstr>
      <vt:lpstr>Biology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Windows User</cp:lastModifiedBy>
  <cp:revision>16</cp:revision>
  <dcterms:modified xsi:type="dcterms:W3CDTF">2020-11-04T03:21:18Z</dcterms:modified>
</cp:coreProperties>
</file>