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58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EC1A7-318D-4C01-8862-B6DDE8476BCA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0C20D-3EBC-4B9F-BE2B-D6DB4C6E5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790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EC1A7-318D-4C01-8862-B6DDE8476BCA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0C20D-3EBC-4B9F-BE2B-D6DB4C6E5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225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EC1A7-318D-4C01-8862-B6DDE8476BCA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0C20D-3EBC-4B9F-BE2B-D6DB4C6E5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594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EC1A7-318D-4C01-8862-B6DDE8476BCA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0C20D-3EBC-4B9F-BE2B-D6DB4C6E5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571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EC1A7-318D-4C01-8862-B6DDE8476BCA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0C20D-3EBC-4B9F-BE2B-D6DB4C6E5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467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EC1A7-318D-4C01-8862-B6DDE8476BCA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0C20D-3EBC-4B9F-BE2B-D6DB4C6E5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045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EC1A7-318D-4C01-8862-B6DDE8476BCA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0C20D-3EBC-4B9F-BE2B-D6DB4C6E5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587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EC1A7-318D-4C01-8862-B6DDE8476BCA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0C20D-3EBC-4B9F-BE2B-D6DB4C6E5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459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EC1A7-318D-4C01-8862-B6DDE8476BCA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0C20D-3EBC-4B9F-BE2B-D6DB4C6E5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484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EC1A7-318D-4C01-8862-B6DDE8476BCA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0C20D-3EBC-4B9F-BE2B-D6DB4C6E5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794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EC1A7-318D-4C01-8862-B6DDE8476BCA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0C20D-3EBC-4B9F-BE2B-D6DB4C6E5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571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8EC1A7-318D-4C01-8862-B6DDE8476BCA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E0C20D-3EBC-4B9F-BE2B-D6DB4C6E5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635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RWKSD\Downloads\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04800"/>
            <a:ext cx="8610600" cy="632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0"/>
            <a:ext cx="7772400" cy="1470025"/>
          </a:xfrm>
        </p:spPr>
        <p:txBody>
          <a:bodyPr>
            <a:noAutofit/>
          </a:bodyPr>
          <a:lstStyle/>
          <a:p>
            <a:r>
              <a:rPr lang="en-US" sz="5400" dirty="0" err="1">
                <a:latin typeface="Century Gothic" pitchFamily="34" charset="0"/>
              </a:rPr>
              <a:t>p</a:t>
            </a:r>
            <a:r>
              <a:rPr lang="en-US" sz="5400" dirty="0" err="1" smtClean="0">
                <a:latin typeface="Century Gothic" pitchFamily="34" charset="0"/>
              </a:rPr>
              <a:t>engenalan</a:t>
            </a:r>
            <a:r>
              <a:rPr lang="en-US" sz="5400" dirty="0" smtClean="0">
                <a:latin typeface="Century Gothic" pitchFamily="34" charset="0"/>
              </a:rPr>
              <a:t> </a:t>
            </a:r>
            <a:r>
              <a:rPr lang="en-US" sz="5400" dirty="0" err="1" smtClean="0">
                <a:latin typeface="Century Gothic" pitchFamily="34" charset="0"/>
              </a:rPr>
              <a:t>huruf</a:t>
            </a:r>
            <a:r>
              <a:rPr lang="en-US" sz="5400" dirty="0" smtClean="0">
                <a:latin typeface="Century Gothic" pitchFamily="34" charset="0"/>
              </a:rPr>
              <a:t> </a:t>
            </a:r>
            <a:r>
              <a:rPr lang="en-US" sz="5400" dirty="0" err="1" smtClean="0">
                <a:latin typeface="Century Gothic" pitchFamily="34" charset="0"/>
              </a:rPr>
              <a:t>voka</a:t>
            </a:r>
            <a:r>
              <a:rPr lang="en-US" sz="5400" dirty="0" err="1">
                <a:latin typeface="Century Gothic" pitchFamily="34" charset="0"/>
              </a:rPr>
              <a:t>l</a:t>
            </a:r>
            <a:endParaRPr lang="en-US" sz="5400" dirty="0">
              <a:latin typeface="Century Gothic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3048000"/>
            <a:ext cx="6400800" cy="2819400"/>
          </a:xfrm>
        </p:spPr>
        <p:txBody>
          <a:bodyPr>
            <a:normAutofit/>
          </a:bodyPr>
          <a:lstStyle/>
          <a:p>
            <a:r>
              <a:rPr lang="en-US" dirty="0" smtClean="0"/>
              <a:t> </a:t>
            </a:r>
            <a:r>
              <a:rPr lang="en-US" sz="6000" b="1" dirty="0" smtClean="0">
                <a:solidFill>
                  <a:schemeClr val="tx1"/>
                </a:solidFill>
                <a:latin typeface="Century Gothic" pitchFamily="34" charset="0"/>
              </a:rPr>
              <a:t>a,  i,  u,  o,  </a:t>
            </a:r>
          </a:p>
          <a:p>
            <a:r>
              <a:rPr lang="en-US" sz="6000" b="1" dirty="0" smtClean="0">
                <a:solidFill>
                  <a:schemeClr val="tx1"/>
                </a:solidFill>
                <a:latin typeface="Century Gothic" pitchFamily="34" charset="0"/>
              </a:rPr>
              <a:t>é,  e,  </a:t>
            </a:r>
            <a:r>
              <a:rPr lang="en-US" sz="6000" b="1" dirty="0" err="1" smtClean="0">
                <a:solidFill>
                  <a:schemeClr val="tx1"/>
                </a:solidFill>
                <a:latin typeface="Century Gothic" pitchFamily="34" charset="0"/>
              </a:rPr>
              <a:t>eu</a:t>
            </a:r>
            <a:endParaRPr lang="en-US" sz="6000" b="1" dirty="0">
              <a:solidFill>
                <a:schemeClr val="tx1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28943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4" name="Picture 4" descr="C:\Users\RWKSD\Downloads\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28600"/>
            <a:ext cx="8458200" cy="624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" y="27709"/>
            <a:ext cx="8229600" cy="1143000"/>
          </a:xfrm>
        </p:spPr>
        <p:txBody>
          <a:bodyPr/>
          <a:lstStyle/>
          <a:p>
            <a:r>
              <a:rPr lang="en-US" b="1" dirty="0" err="1"/>
              <a:t>b</a:t>
            </a:r>
            <a:r>
              <a:rPr lang="en-US" b="1" dirty="0" err="1" smtClean="0"/>
              <a:t>on</a:t>
            </a:r>
            <a:r>
              <a:rPr lang="en-US" b="1" dirty="0" err="1" smtClean="0">
                <a:latin typeface="Century Gothic" pitchFamily="34" charset="0"/>
              </a:rPr>
              <a:t>éka</a:t>
            </a:r>
            <a:r>
              <a:rPr lang="en-US" b="1" dirty="0" smtClean="0">
                <a:latin typeface="Century Gothic" pitchFamily="34" charset="0"/>
              </a:rPr>
              <a:t> </a:t>
            </a:r>
            <a:r>
              <a:rPr lang="en-US" b="1" dirty="0" err="1" smtClean="0">
                <a:latin typeface="Century Gothic" pitchFamily="34" charset="0"/>
              </a:rPr>
              <a:t>abdi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371600"/>
            <a:ext cx="8229600" cy="5044282"/>
          </a:xfrm>
        </p:spPr>
        <p:txBody>
          <a:bodyPr>
            <a:noAutofit/>
          </a:bodyPr>
          <a:lstStyle/>
          <a:p>
            <a:r>
              <a:rPr lang="en-US" sz="4000" dirty="0" err="1">
                <a:latin typeface="Century Gothic" pitchFamily="34" charset="0"/>
              </a:rPr>
              <a:t>a</a:t>
            </a:r>
            <a:r>
              <a:rPr lang="en-US" sz="4000" dirty="0" err="1" smtClean="0">
                <a:latin typeface="Century Gothic" pitchFamily="34" charset="0"/>
              </a:rPr>
              <a:t>bdi</a:t>
            </a:r>
            <a:r>
              <a:rPr lang="en-US" sz="4000" dirty="0" smtClean="0">
                <a:latin typeface="Century Gothic" pitchFamily="34" charset="0"/>
              </a:rPr>
              <a:t> </a:t>
            </a:r>
            <a:r>
              <a:rPr lang="en-US" sz="4000" dirty="0" err="1" smtClean="0"/>
              <a:t>t</a:t>
            </a:r>
            <a:r>
              <a:rPr lang="en-US" sz="4000" dirty="0" err="1" smtClean="0">
                <a:latin typeface="Century Gothic" pitchFamily="34" charset="0"/>
              </a:rPr>
              <a:t>éh</a:t>
            </a:r>
            <a:r>
              <a:rPr lang="en-US" sz="4000" dirty="0">
                <a:latin typeface="Century Gothic" pitchFamily="34" charset="0"/>
              </a:rPr>
              <a:t> </a:t>
            </a:r>
            <a:r>
              <a:rPr lang="en-US" sz="4000" dirty="0" err="1" smtClean="0">
                <a:latin typeface="Century Gothic" pitchFamily="34" charset="0"/>
              </a:rPr>
              <a:t>ayeuna</a:t>
            </a:r>
            <a:r>
              <a:rPr lang="en-US" sz="4000" dirty="0" smtClean="0">
                <a:latin typeface="Century Gothic" pitchFamily="34" charset="0"/>
              </a:rPr>
              <a:t>,</a:t>
            </a:r>
          </a:p>
          <a:p>
            <a:r>
              <a:rPr lang="en-US" sz="4000" dirty="0" err="1" smtClean="0">
                <a:latin typeface="Century Gothic" pitchFamily="34" charset="0"/>
              </a:rPr>
              <a:t>gaduh</a:t>
            </a:r>
            <a:r>
              <a:rPr lang="en-US" sz="4000" dirty="0" smtClean="0">
                <a:latin typeface="Century Gothic" pitchFamily="34" charset="0"/>
              </a:rPr>
              <a:t> </a:t>
            </a:r>
            <a:r>
              <a:rPr lang="en-US" sz="4000" dirty="0" err="1" smtClean="0">
                <a:latin typeface="Century Gothic" pitchFamily="34" charset="0"/>
              </a:rPr>
              <a:t>hiji</a:t>
            </a:r>
            <a:r>
              <a:rPr lang="en-US" sz="4000" dirty="0" smtClean="0">
                <a:latin typeface="Century Gothic" pitchFamily="34" charset="0"/>
              </a:rPr>
              <a:t> </a:t>
            </a:r>
            <a:r>
              <a:rPr lang="en-US" sz="4000" dirty="0" err="1" smtClean="0">
                <a:latin typeface="Century Gothic" pitchFamily="34" charset="0"/>
              </a:rPr>
              <a:t>bon</a:t>
            </a:r>
            <a:r>
              <a:rPr lang="en-US" sz="4000" dirty="0" err="1" smtClean="0">
                <a:latin typeface="Century Gothic" pitchFamily="34" charset="0"/>
              </a:rPr>
              <a:t>éka</a:t>
            </a:r>
            <a:r>
              <a:rPr lang="en-US" sz="4000" dirty="0" smtClean="0">
                <a:latin typeface="Century Gothic" pitchFamily="34" charset="0"/>
              </a:rPr>
              <a:t>,</a:t>
            </a:r>
          </a:p>
          <a:p>
            <a:r>
              <a:rPr lang="en-US" sz="4000" dirty="0" err="1">
                <a:latin typeface="Century Gothic" pitchFamily="34" charset="0"/>
              </a:rPr>
              <a:t>t</a:t>
            </a:r>
            <a:r>
              <a:rPr lang="en-US" sz="4000" dirty="0" err="1" smtClean="0">
                <a:latin typeface="Century Gothic" pitchFamily="34" charset="0"/>
              </a:rPr>
              <a:t>eu</a:t>
            </a:r>
            <a:r>
              <a:rPr lang="en-US" sz="4000" dirty="0" smtClean="0">
                <a:latin typeface="Century Gothic" pitchFamily="34" charset="0"/>
              </a:rPr>
              <a:t> </a:t>
            </a:r>
            <a:r>
              <a:rPr lang="en-US" sz="4000" dirty="0" err="1" smtClean="0">
                <a:latin typeface="Century Gothic" pitchFamily="34" charset="0"/>
              </a:rPr>
              <a:t>kinteun</a:t>
            </a:r>
            <a:r>
              <a:rPr lang="en-US" sz="4000" dirty="0" smtClean="0">
                <a:latin typeface="Century Gothic" pitchFamily="34" charset="0"/>
              </a:rPr>
              <a:t> </a:t>
            </a:r>
            <a:r>
              <a:rPr lang="en-US" sz="4000" dirty="0" err="1" smtClean="0">
                <a:latin typeface="Century Gothic" pitchFamily="34" charset="0"/>
              </a:rPr>
              <a:t>sa</a:t>
            </a:r>
            <a:r>
              <a:rPr lang="en-US" sz="4000" dirty="0" err="1" smtClean="0">
                <a:latin typeface="Century Gothic" pitchFamily="34" charset="0"/>
              </a:rPr>
              <a:t>éna</a:t>
            </a:r>
            <a:r>
              <a:rPr lang="en-US" sz="4000" dirty="0" smtClean="0">
                <a:latin typeface="Century Gothic" pitchFamily="34" charset="0"/>
              </a:rPr>
              <a:t>, </a:t>
            </a:r>
          </a:p>
          <a:p>
            <a:r>
              <a:rPr lang="en-US" sz="4000" dirty="0" err="1">
                <a:latin typeface="Century Gothic" pitchFamily="34" charset="0"/>
              </a:rPr>
              <a:t>s</a:t>
            </a:r>
            <a:r>
              <a:rPr lang="en-US" sz="4000" dirty="0" err="1" smtClean="0">
                <a:latin typeface="Century Gothic" pitchFamily="34" charset="0"/>
              </a:rPr>
              <a:t>areng</a:t>
            </a:r>
            <a:r>
              <a:rPr lang="en-US" sz="4000" dirty="0" smtClean="0">
                <a:latin typeface="Century Gothic" pitchFamily="34" charset="0"/>
              </a:rPr>
              <a:t> </a:t>
            </a:r>
            <a:r>
              <a:rPr lang="en-US" sz="4000" dirty="0" err="1" smtClean="0">
                <a:latin typeface="Century Gothic" pitchFamily="34" charset="0"/>
              </a:rPr>
              <a:t>lucuna</a:t>
            </a:r>
            <a:r>
              <a:rPr lang="en-US" sz="4000" dirty="0" smtClean="0">
                <a:latin typeface="Century Gothic" pitchFamily="34" charset="0"/>
              </a:rPr>
              <a:t>, </a:t>
            </a:r>
          </a:p>
          <a:p>
            <a:r>
              <a:rPr lang="en-US" sz="4000" dirty="0" err="1">
                <a:latin typeface="Century Gothic" pitchFamily="34" charset="0"/>
              </a:rPr>
              <a:t>k</a:t>
            </a:r>
            <a:r>
              <a:rPr lang="en-US" sz="4000" dirty="0" err="1" smtClean="0">
                <a:latin typeface="Century Gothic" pitchFamily="34" charset="0"/>
              </a:rPr>
              <a:t>u</a:t>
            </a:r>
            <a:r>
              <a:rPr lang="en-US" sz="4000" dirty="0" smtClean="0">
                <a:latin typeface="Century Gothic" pitchFamily="34" charset="0"/>
              </a:rPr>
              <a:t> </a:t>
            </a:r>
            <a:r>
              <a:rPr lang="en-US" sz="4000" dirty="0" err="1" smtClean="0">
                <a:latin typeface="Century Gothic" pitchFamily="34" charset="0"/>
              </a:rPr>
              <a:t>abdi</a:t>
            </a:r>
            <a:r>
              <a:rPr lang="en-US" sz="4000" dirty="0" smtClean="0">
                <a:latin typeface="Century Gothic" pitchFamily="34" charset="0"/>
              </a:rPr>
              <a:t> </a:t>
            </a:r>
            <a:r>
              <a:rPr lang="en-US" sz="4000" dirty="0" err="1" smtClean="0">
                <a:latin typeface="Century Gothic" pitchFamily="34" charset="0"/>
              </a:rPr>
              <a:t>dierokkan</a:t>
            </a:r>
            <a:endParaRPr lang="en-US" sz="4000" dirty="0" smtClean="0">
              <a:latin typeface="Century Gothic" pitchFamily="34" charset="0"/>
            </a:endParaRPr>
          </a:p>
          <a:p>
            <a:r>
              <a:rPr lang="en-US" sz="4000" dirty="0" err="1">
                <a:latin typeface="Century Gothic" pitchFamily="34" charset="0"/>
              </a:rPr>
              <a:t>e</a:t>
            </a:r>
            <a:r>
              <a:rPr lang="en-US" sz="4000" dirty="0" err="1" smtClean="0">
                <a:latin typeface="Century Gothic" pitchFamily="34" charset="0"/>
              </a:rPr>
              <a:t>rokkna</a:t>
            </a:r>
            <a:r>
              <a:rPr lang="en-US" sz="4000" dirty="0" smtClean="0">
                <a:latin typeface="Century Gothic" pitchFamily="34" charset="0"/>
              </a:rPr>
              <a:t> </a:t>
            </a:r>
            <a:r>
              <a:rPr lang="en-US" sz="4000" dirty="0" err="1" smtClean="0">
                <a:latin typeface="Century Gothic" pitchFamily="34" charset="0"/>
              </a:rPr>
              <a:t>sa</a:t>
            </a:r>
            <a:r>
              <a:rPr lang="en-US" sz="4000" dirty="0" err="1" smtClean="0">
                <a:latin typeface="Century Gothic" pitchFamily="34" charset="0"/>
              </a:rPr>
              <a:t>é</a:t>
            </a:r>
            <a:r>
              <a:rPr lang="en-US" sz="4000" dirty="0" smtClean="0">
                <a:latin typeface="Century Gothic" pitchFamily="34" charset="0"/>
              </a:rPr>
              <a:t> </a:t>
            </a:r>
            <a:r>
              <a:rPr lang="en-US" sz="4000" dirty="0" err="1" smtClean="0">
                <a:latin typeface="Century Gothic" pitchFamily="34" charset="0"/>
              </a:rPr>
              <a:t>pisan</a:t>
            </a:r>
            <a:r>
              <a:rPr lang="en-US" sz="4000" dirty="0" smtClean="0">
                <a:latin typeface="Century Gothic" pitchFamily="34" charset="0"/>
              </a:rPr>
              <a:t>, </a:t>
            </a:r>
          </a:p>
          <a:p>
            <a:r>
              <a:rPr lang="en-US" sz="3600" dirty="0" err="1">
                <a:latin typeface="Century Gothic" pitchFamily="34" charset="0"/>
              </a:rPr>
              <a:t>c</a:t>
            </a:r>
            <a:r>
              <a:rPr lang="en-US" sz="3600" dirty="0" err="1" smtClean="0">
                <a:latin typeface="Century Gothic" pitchFamily="34" charset="0"/>
              </a:rPr>
              <a:t>ik</a:t>
            </a:r>
            <a:r>
              <a:rPr lang="en-US" sz="3600" dirty="0" smtClean="0">
                <a:latin typeface="Century Gothic" pitchFamily="34" charset="0"/>
              </a:rPr>
              <a:t> </a:t>
            </a:r>
            <a:r>
              <a:rPr lang="en-US" sz="3600" dirty="0" err="1" smtClean="0">
                <a:latin typeface="Century Gothic" pitchFamily="34" charset="0"/>
              </a:rPr>
              <a:t>mangga</a:t>
            </a:r>
            <a:r>
              <a:rPr lang="en-US" sz="3600" dirty="0" smtClean="0">
                <a:latin typeface="Century Gothic" pitchFamily="34" charset="0"/>
              </a:rPr>
              <a:t> </a:t>
            </a:r>
            <a:r>
              <a:rPr lang="en-US" sz="3600" dirty="0" err="1" smtClean="0">
                <a:latin typeface="Century Gothic" pitchFamily="34" charset="0"/>
              </a:rPr>
              <a:t>tingali</a:t>
            </a:r>
            <a:r>
              <a:rPr lang="en-US" sz="3600" dirty="0" smtClean="0">
                <a:latin typeface="Century Gothic" pitchFamily="34" charset="0"/>
              </a:rPr>
              <a:t> </a:t>
            </a:r>
            <a:r>
              <a:rPr lang="en-US" sz="3600" dirty="0" err="1" smtClean="0">
                <a:latin typeface="Century Gothic" pitchFamily="34" charset="0"/>
              </a:rPr>
              <a:t>bon</a:t>
            </a:r>
            <a:r>
              <a:rPr lang="en-US" sz="3600" dirty="0" err="1" smtClean="0">
                <a:latin typeface="Century Gothic" pitchFamily="34" charset="0"/>
              </a:rPr>
              <a:t>éka</a:t>
            </a:r>
            <a:r>
              <a:rPr lang="en-US" sz="3600" dirty="0" smtClean="0">
                <a:latin typeface="Century Gothic" pitchFamily="34" charset="0"/>
              </a:rPr>
              <a:t> </a:t>
            </a:r>
            <a:r>
              <a:rPr lang="en-US" sz="3600" dirty="0" err="1" smtClean="0">
                <a:latin typeface="Century Gothic" pitchFamily="34" charset="0"/>
              </a:rPr>
              <a:t>abdi</a:t>
            </a:r>
            <a:r>
              <a:rPr lang="en-US" sz="3600" dirty="0" smtClean="0">
                <a:latin typeface="Century Gothic" pitchFamily="34" charset="0"/>
              </a:rPr>
              <a:t>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53223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RWKSD\Downloads\1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57200"/>
            <a:ext cx="8647129" cy="594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8800" dirty="0" smtClean="0">
              <a:latin typeface="Century Gothic" pitchFamily="34" charset="0"/>
            </a:endParaRPr>
          </a:p>
          <a:p>
            <a:r>
              <a:rPr lang="en-US" sz="8800" dirty="0" err="1" smtClean="0">
                <a:latin typeface="Century Gothic" pitchFamily="34" charset="0"/>
              </a:rPr>
              <a:t>hatur</a:t>
            </a:r>
            <a:r>
              <a:rPr lang="en-US" sz="8800" dirty="0" smtClean="0">
                <a:latin typeface="Century Gothic" pitchFamily="34" charset="0"/>
              </a:rPr>
              <a:t> </a:t>
            </a:r>
            <a:r>
              <a:rPr lang="en-US" sz="8800" dirty="0" err="1" smtClean="0">
                <a:latin typeface="Century Gothic" pitchFamily="34" charset="0"/>
              </a:rPr>
              <a:t>nuhun</a:t>
            </a:r>
            <a:endParaRPr lang="en-US" sz="880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1014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RWKSD\Downloads\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8647129" cy="647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>
                <a:latin typeface="Century Gothic" pitchFamily="34" charset="0"/>
              </a:rPr>
              <a:t>  </a:t>
            </a:r>
            <a:r>
              <a:rPr lang="en-US" sz="6600" dirty="0" err="1" smtClean="0">
                <a:latin typeface="Century Gothic" pitchFamily="34" charset="0"/>
              </a:rPr>
              <a:t>huruf</a:t>
            </a:r>
            <a:r>
              <a:rPr lang="en-US" sz="6600" dirty="0" smtClean="0">
                <a:latin typeface="Century Gothic" pitchFamily="34" charset="0"/>
              </a:rPr>
              <a:t>    a</a:t>
            </a:r>
            <a:endParaRPr lang="en-US" sz="6600" dirty="0">
              <a:latin typeface="Century Gothi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3505200"/>
          </a:xfrm>
        </p:spPr>
        <p:txBody>
          <a:bodyPr>
            <a:normAutofit/>
          </a:bodyPr>
          <a:lstStyle/>
          <a:p>
            <a:r>
              <a:rPr lang="en-US" sz="5400" dirty="0" err="1" smtClean="0">
                <a:latin typeface="Century Gothic" pitchFamily="34" charset="0"/>
              </a:rPr>
              <a:t>ani</a:t>
            </a:r>
            <a:r>
              <a:rPr lang="en-US" sz="5400" dirty="0" smtClean="0">
                <a:latin typeface="Century Gothic" pitchFamily="34" charset="0"/>
              </a:rPr>
              <a:t>,        </a:t>
            </a:r>
            <a:r>
              <a:rPr lang="en-US" sz="5400" dirty="0" err="1" smtClean="0">
                <a:latin typeface="Century Gothic" pitchFamily="34" charset="0"/>
              </a:rPr>
              <a:t>ami</a:t>
            </a:r>
            <a:r>
              <a:rPr lang="en-US" sz="5400" dirty="0" smtClean="0">
                <a:latin typeface="Century Gothic" pitchFamily="34" charset="0"/>
              </a:rPr>
              <a:t>,      </a:t>
            </a:r>
            <a:r>
              <a:rPr lang="en-US" sz="5400" dirty="0" err="1" smtClean="0">
                <a:latin typeface="Century Gothic" pitchFamily="34" charset="0"/>
              </a:rPr>
              <a:t>bapa</a:t>
            </a:r>
            <a:endParaRPr lang="en-US" sz="5400" dirty="0" smtClean="0">
              <a:latin typeface="Century Gothic" pitchFamily="34" charset="0"/>
            </a:endParaRPr>
          </a:p>
          <a:p>
            <a:r>
              <a:rPr lang="en-US" sz="5400" dirty="0" err="1">
                <a:latin typeface="Century Gothic" pitchFamily="34" charset="0"/>
              </a:rPr>
              <a:t>a</a:t>
            </a:r>
            <a:r>
              <a:rPr lang="en-US" sz="5400" dirty="0" err="1" smtClean="0">
                <a:latin typeface="Century Gothic" pitchFamily="34" charset="0"/>
              </a:rPr>
              <a:t>pel</a:t>
            </a:r>
            <a:r>
              <a:rPr lang="en-US" sz="5400" dirty="0" smtClean="0">
                <a:latin typeface="Century Gothic" pitchFamily="34" charset="0"/>
              </a:rPr>
              <a:t>,     </a:t>
            </a:r>
            <a:r>
              <a:rPr lang="en-US" sz="5400" dirty="0" err="1" smtClean="0">
                <a:latin typeface="Century Gothic" pitchFamily="34" charset="0"/>
              </a:rPr>
              <a:t>sapi</a:t>
            </a:r>
            <a:r>
              <a:rPr lang="en-US" sz="5400" dirty="0" smtClean="0">
                <a:latin typeface="Century Gothic" pitchFamily="34" charset="0"/>
              </a:rPr>
              <a:t>,      </a:t>
            </a:r>
            <a:r>
              <a:rPr lang="en-US" sz="5400" dirty="0" err="1" smtClean="0">
                <a:latin typeface="Century Gothic" pitchFamily="34" charset="0"/>
              </a:rPr>
              <a:t>mata</a:t>
            </a:r>
            <a:endParaRPr lang="en-US" sz="5400" dirty="0" smtClean="0">
              <a:latin typeface="Century Gothic" pitchFamily="34" charset="0"/>
            </a:endParaRPr>
          </a:p>
          <a:p>
            <a:r>
              <a:rPr lang="en-US" sz="5400" dirty="0" err="1">
                <a:latin typeface="Century Gothic" pitchFamily="34" charset="0"/>
              </a:rPr>
              <a:t>t</a:t>
            </a:r>
            <a:r>
              <a:rPr lang="en-US" sz="5400" dirty="0" err="1" smtClean="0">
                <a:latin typeface="Century Gothic" pitchFamily="34" charset="0"/>
              </a:rPr>
              <a:t>ahu</a:t>
            </a:r>
            <a:r>
              <a:rPr lang="en-US" sz="5400" dirty="0" smtClean="0">
                <a:latin typeface="Century Gothic" pitchFamily="34" charset="0"/>
              </a:rPr>
              <a:t>,     </a:t>
            </a:r>
            <a:r>
              <a:rPr lang="en-US" sz="5400" dirty="0" err="1" smtClean="0">
                <a:latin typeface="Century Gothic" pitchFamily="34" charset="0"/>
              </a:rPr>
              <a:t>tina</a:t>
            </a:r>
            <a:r>
              <a:rPr lang="en-US" sz="5400" dirty="0" smtClean="0">
                <a:latin typeface="Century Gothic" pitchFamily="34" charset="0"/>
              </a:rPr>
              <a:t>,      </a:t>
            </a:r>
            <a:r>
              <a:rPr lang="en-US" sz="5400" dirty="0" err="1" smtClean="0">
                <a:latin typeface="Century Gothic" pitchFamily="34" charset="0"/>
              </a:rPr>
              <a:t>mita</a:t>
            </a:r>
            <a:r>
              <a:rPr lang="en-US" sz="5400" dirty="0" smtClean="0">
                <a:latin typeface="Century Gothic" pitchFamily="34" charset="0"/>
              </a:rPr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9430355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RWKSD\Downloads\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8763000" cy="647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err="1">
                <a:latin typeface="Century Gothic" pitchFamily="34" charset="0"/>
              </a:rPr>
              <a:t>h</a:t>
            </a:r>
            <a:r>
              <a:rPr lang="en-US" sz="6600" dirty="0" err="1" smtClean="0">
                <a:latin typeface="Century Gothic" pitchFamily="34" charset="0"/>
              </a:rPr>
              <a:t>uruf</a:t>
            </a:r>
            <a:r>
              <a:rPr lang="en-US" sz="6600" dirty="0" smtClean="0">
                <a:latin typeface="Century Gothic" pitchFamily="34" charset="0"/>
              </a:rPr>
              <a:t>  i</a:t>
            </a:r>
            <a:endParaRPr lang="en-US" sz="6600" dirty="0">
              <a:latin typeface="Century Gothi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429000"/>
          </a:xfrm>
        </p:spPr>
        <p:txBody>
          <a:bodyPr>
            <a:normAutofit/>
          </a:bodyPr>
          <a:lstStyle/>
          <a:p>
            <a:r>
              <a:rPr lang="en-US" sz="5400" dirty="0" err="1">
                <a:latin typeface="Century Gothic" pitchFamily="34" charset="0"/>
              </a:rPr>
              <a:t>i</a:t>
            </a:r>
            <a:r>
              <a:rPr lang="en-US" sz="5400" dirty="0" err="1" smtClean="0">
                <a:latin typeface="Century Gothic" pitchFamily="34" charset="0"/>
              </a:rPr>
              <a:t>bu</a:t>
            </a:r>
            <a:r>
              <a:rPr lang="en-US" sz="5400" dirty="0" smtClean="0">
                <a:latin typeface="Century Gothic" pitchFamily="34" charset="0"/>
              </a:rPr>
              <a:t>,         </a:t>
            </a:r>
            <a:r>
              <a:rPr lang="en-US" sz="5400" dirty="0" err="1" smtClean="0">
                <a:latin typeface="Century Gothic" pitchFamily="34" charset="0"/>
              </a:rPr>
              <a:t>ima</a:t>
            </a:r>
            <a:r>
              <a:rPr lang="en-US" sz="5400" dirty="0" smtClean="0">
                <a:latin typeface="Century Gothic" pitchFamily="34" charset="0"/>
              </a:rPr>
              <a:t>,        </a:t>
            </a:r>
            <a:r>
              <a:rPr lang="en-US" sz="5400" dirty="0" err="1" smtClean="0">
                <a:latin typeface="Century Gothic" pitchFamily="34" charset="0"/>
              </a:rPr>
              <a:t>iman</a:t>
            </a:r>
            <a:endParaRPr lang="en-US" sz="5400" dirty="0" smtClean="0">
              <a:latin typeface="Century Gothic" pitchFamily="34" charset="0"/>
            </a:endParaRPr>
          </a:p>
          <a:p>
            <a:r>
              <a:rPr lang="en-US" sz="5400" dirty="0" err="1">
                <a:latin typeface="Century Gothic" pitchFamily="34" charset="0"/>
              </a:rPr>
              <a:t>p</a:t>
            </a:r>
            <a:r>
              <a:rPr lang="en-US" sz="5400" dirty="0" err="1" smtClean="0">
                <a:latin typeface="Century Gothic" pitchFamily="34" charset="0"/>
              </a:rPr>
              <a:t>ipa</a:t>
            </a:r>
            <a:r>
              <a:rPr lang="en-US" sz="5400" dirty="0" smtClean="0">
                <a:latin typeface="Century Gothic" pitchFamily="34" charset="0"/>
              </a:rPr>
              <a:t>,       </a:t>
            </a:r>
            <a:r>
              <a:rPr lang="en-US" sz="5400" dirty="0" err="1" smtClean="0">
                <a:latin typeface="Century Gothic" pitchFamily="34" charset="0"/>
              </a:rPr>
              <a:t>pipi</a:t>
            </a:r>
            <a:r>
              <a:rPr lang="en-US" sz="5400" dirty="0" smtClean="0">
                <a:latin typeface="Century Gothic" pitchFamily="34" charset="0"/>
              </a:rPr>
              <a:t>,        </a:t>
            </a:r>
            <a:r>
              <a:rPr lang="en-US" sz="5400" dirty="0" err="1" smtClean="0">
                <a:latin typeface="Century Gothic" pitchFamily="34" charset="0"/>
              </a:rPr>
              <a:t>pina</a:t>
            </a:r>
            <a:endParaRPr lang="en-US" sz="5400" dirty="0" smtClean="0">
              <a:latin typeface="Century Gothic" pitchFamily="34" charset="0"/>
            </a:endParaRPr>
          </a:p>
          <a:p>
            <a:r>
              <a:rPr lang="en-US" sz="5400" dirty="0" err="1">
                <a:latin typeface="Century Gothic" pitchFamily="34" charset="0"/>
              </a:rPr>
              <a:t>i</a:t>
            </a:r>
            <a:r>
              <a:rPr lang="en-US" sz="5400" dirty="0" err="1" smtClean="0">
                <a:latin typeface="Century Gothic" pitchFamily="34" charset="0"/>
              </a:rPr>
              <a:t>na</a:t>
            </a:r>
            <a:r>
              <a:rPr lang="en-US" sz="5400" dirty="0" smtClean="0">
                <a:latin typeface="Century Gothic" pitchFamily="34" charset="0"/>
              </a:rPr>
              <a:t>,        </a:t>
            </a:r>
            <a:r>
              <a:rPr lang="en-US" sz="5400" dirty="0" err="1" smtClean="0">
                <a:latin typeface="Century Gothic" pitchFamily="34" charset="0"/>
              </a:rPr>
              <a:t>bibi</a:t>
            </a:r>
            <a:r>
              <a:rPr lang="en-US" sz="5400" dirty="0" smtClean="0">
                <a:latin typeface="Century Gothic" pitchFamily="34" charset="0"/>
              </a:rPr>
              <a:t>,         </a:t>
            </a:r>
            <a:r>
              <a:rPr lang="en-US" sz="5400" dirty="0" err="1" smtClean="0">
                <a:latin typeface="Century Gothic" pitchFamily="34" charset="0"/>
              </a:rPr>
              <a:t>bisa</a:t>
            </a:r>
            <a:endParaRPr lang="en-US" sz="540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38972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RWKSD\Downloads\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28600"/>
            <a:ext cx="8647129" cy="647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err="1"/>
              <a:t>h</a:t>
            </a:r>
            <a:r>
              <a:rPr lang="en-US" sz="6600" dirty="0" err="1" smtClean="0"/>
              <a:t>uruf</a:t>
            </a:r>
            <a:r>
              <a:rPr lang="en-US" sz="6600" dirty="0" smtClean="0"/>
              <a:t>    u 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81200"/>
            <a:ext cx="8229600" cy="3276600"/>
          </a:xfrm>
        </p:spPr>
        <p:txBody>
          <a:bodyPr>
            <a:noAutofit/>
          </a:bodyPr>
          <a:lstStyle/>
          <a:p>
            <a:r>
              <a:rPr lang="en-US" sz="4800" dirty="0" err="1">
                <a:latin typeface="Century Gothic" pitchFamily="34" charset="0"/>
              </a:rPr>
              <a:t>u</a:t>
            </a:r>
            <a:r>
              <a:rPr lang="en-US" sz="4800" dirty="0" err="1" smtClean="0">
                <a:latin typeface="Century Gothic" pitchFamily="34" charset="0"/>
              </a:rPr>
              <a:t>mi</a:t>
            </a:r>
            <a:r>
              <a:rPr lang="en-US" sz="4800" dirty="0" smtClean="0">
                <a:latin typeface="Century Gothic" pitchFamily="34" charset="0"/>
              </a:rPr>
              <a:t>,        </a:t>
            </a:r>
            <a:r>
              <a:rPr lang="en-US" sz="4800" dirty="0" err="1" smtClean="0">
                <a:latin typeface="Century Gothic" pitchFamily="34" charset="0"/>
              </a:rPr>
              <a:t>udin</a:t>
            </a:r>
            <a:r>
              <a:rPr lang="en-US" sz="4800" dirty="0" smtClean="0">
                <a:latin typeface="Century Gothic" pitchFamily="34" charset="0"/>
              </a:rPr>
              <a:t>,        </a:t>
            </a:r>
            <a:r>
              <a:rPr lang="en-US" sz="4800" dirty="0" err="1" smtClean="0">
                <a:latin typeface="Century Gothic" pitchFamily="34" charset="0"/>
              </a:rPr>
              <a:t>uti</a:t>
            </a:r>
            <a:endParaRPr lang="en-US" sz="4800" dirty="0" smtClean="0">
              <a:latin typeface="Century Gothic" pitchFamily="34" charset="0"/>
            </a:endParaRPr>
          </a:p>
          <a:p>
            <a:r>
              <a:rPr lang="en-US" sz="4800" dirty="0" err="1">
                <a:latin typeface="Century Gothic" pitchFamily="34" charset="0"/>
              </a:rPr>
              <a:t>t</a:t>
            </a:r>
            <a:r>
              <a:rPr lang="en-US" sz="4800" dirty="0" err="1" smtClean="0">
                <a:latin typeface="Century Gothic" pitchFamily="34" charset="0"/>
              </a:rPr>
              <a:t>uti</a:t>
            </a:r>
            <a:r>
              <a:rPr lang="en-US" sz="4800" dirty="0" smtClean="0">
                <a:latin typeface="Century Gothic" pitchFamily="34" charset="0"/>
              </a:rPr>
              <a:t>,         </a:t>
            </a:r>
            <a:r>
              <a:rPr lang="en-US" sz="4800" dirty="0" err="1" smtClean="0">
                <a:latin typeface="Century Gothic" pitchFamily="34" charset="0"/>
              </a:rPr>
              <a:t>budi</a:t>
            </a:r>
            <a:r>
              <a:rPr lang="en-US" sz="4800" dirty="0" smtClean="0">
                <a:latin typeface="Century Gothic" pitchFamily="34" charset="0"/>
              </a:rPr>
              <a:t>,       </a:t>
            </a:r>
            <a:r>
              <a:rPr lang="en-US" sz="4800" dirty="0" err="1" smtClean="0">
                <a:latin typeface="Century Gothic" pitchFamily="34" charset="0"/>
              </a:rPr>
              <a:t>buku</a:t>
            </a:r>
            <a:endParaRPr lang="en-US" sz="4800" dirty="0" smtClean="0">
              <a:latin typeface="Century Gothic" pitchFamily="34" charset="0"/>
            </a:endParaRPr>
          </a:p>
          <a:p>
            <a:r>
              <a:rPr lang="en-US" sz="4800" dirty="0" err="1" smtClean="0">
                <a:latin typeface="Century Gothic" pitchFamily="34" charset="0"/>
              </a:rPr>
              <a:t>dadu</a:t>
            </a:r>
            <a:r>
              <a:rPr lang="en-US" sz="4800" dirty="0" smtClean="0">
                <a:latin typeface="Century Gothic" pitchFamily="34" charset="0"/>
              </a:rPr>
              <a:t>,     </a:t>
            </a:r>
            <a:r>
              <a:rPr lang="en-US" sz="4800" dirty="0" err="1" smtClean="0">
                <a:latin typeface="Century Gothic" pitchFamily="34" charset="0"/>
              </a:rPr>
              <a:t>sapu</a:t>
            </a:r>
            <a:r>
              <a:rPr lang="en-US" sz="4800" dirty="0" smtClean="0">
                <a:latin typeface="Century Gothic" pitchFamily="34" charset="0"/>
              </a:rPr>
              <a:t>,      </a:t>
            </a:r>
            <a:r>
              <a:rPr lang="en-US" sz="4800" dirty="0" err="1" smtClean="0">
                <a:latin typeface="Century Gothic" pitchFamily="34" charset="0"/>
              </a:rPr>
              <a:t>kukupu</a:t>
            </a:r>
            <a:endParaRPr lang="en-US" sz="480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60531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RWKSD\Downloads\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81000"/>
            <a:ext cx="8610600" cy="601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err="1">
                <a:latin typeface="Century Gothic" pitchFamily="34" charset="0"/>
              </a:rPr>
              <a:t>h</a:t>
            </a:r>
            <a:r>
              <a:rPr lang="en-US" sz="6000" dirty="0" err="1" smtClean="0">
                <a:latin typeface="Century Gothic" pitchFamily="34" charset="0"/>
              </a:rPr>
              <a:t>uruf</a:t>
            </a:r>
            <a:r>
              <a:rPr lang="en-US" sz="6000" dirty="0" smtClean="0">
                <a:latin typeface="Century Gothic" pitchFamily="34" charset="0"/>
              </a:rPr>
              <a:t>  o</a:t>
            </a:r>
            <a:endParaRPr lang="en-US" sz="6000" dirty="0">
              <a:latin typeface="Century Gothi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352800"/>
          </a:xfrm>
        </p:spPr>
        <p:txBody>
          <a:bodyPr>
            <a:normAutofit/>
          </a:bodyPr>
          <a:lstStyle/>
          <a:p>
            <a:r>
              <a:rPr lang="en-US" sz="5400" dirty="0" err="1">
                <a:latin typeface="Century Gothic" pitchFamily="34" charset="0"/>
              </a:rPr>
              <a:t>b</a:t>
            </a:r>
            <a:r>
              <a:rPr lang="en-US" sz="5400" dirty="0" err="1" smtClean="0">
                <a:latin typeface="Century Gothic" pitchFamily="34" charset="0"/>
              </a:rPr>
              <a:t>otol</a:t>
            </a:r>
            <a:r>
              <a:rPr lang="en-US" sz="5400" dirty="0" smtClean="0">
                <a:latin typeface="Century Gothic" pitchFamily="34" charset="0"/>
              </a:rPr>
              <a:t>,       </a:t>
            </a:r>
            <a:r>
              <a:rPr lang="en-US" sz="5400" dirty="0" err="1" smtClean="0">
                <a:latin typeface="Century Gothic" pitchFamily="34" charset="0"/>
              </a:rPr>
              <a:t>topi</a:t>
            </a:r>
            <a:r>
              <a:rPr lang="en-US" sz="5400" dirty="0" smtClean="0">
                <a:latin typeface="Century Gothic" pitchFamily="34" charset="0"/>
              </a:rPr>
              <a:t>,      </a:t>
            </a:r>
            <a:r>
              <a:rPr lang="en-US" sz="5400" dirty="0" err="1" smtClean="0">
                <a:latin typeface="Century Gothic" pitchFamily="34" charset="0"/>
              </a:rPr>
              <a:t>sopi</a:t>
            </a:r>
            <a:endParaRPr lang="en-US" sz="5400" dirty="0" smtClean="0">
              <a:latin typeface="Century Gothic" pitchFamily="34" charset="0"/>
            </a:endParaRPr>
          </a:p>
          <a:p>
            <a:r>
              <a:rPr lang="en-US" sz="5400" dirty="0" err="1">
                <a:latin typeface="Century Gothic" pitchFamily="34" charset="0"/>
              </a:rPr>
              <a:t>o</a:t>
            </a:r>
            <a:r>
              <a:rPr lang="en-US" sz="5400" dirty="0" err="1" smtClean="0">
                <a:latin typeface="Century Gothic" pitchFamily="34" charset="0"/>
              </a:rPr>
              <a:t>dol</a:t>
            </a:r>
            <a:r>
              <a:rPr lang="en-US" sz="5400" dirty="0" smtClean="0">
                <a:latin typeface="Century Gothic" pitchFamily="34" charset="0"/>
              </a:rPr>
              <a:t>,        </a:t>
            </a:r>
            <a:r>
              <a:rPr lang="en-US" sz="5400" dirty="0" err="1" smtClean="0">
                <a:latin typeface="Century Gothic" pitchFamily="34" charset="0"/>
              </a:rPr>
              <a:t>opa</a:t>
            </a:r>
            <a:r>
              <a:rPr lang="en-US" sz="5400" dirty="0" smtClean="0">
                <a:latin typeface="Century Gothic" pitchFamily="34" charset="0"/>
              </a:rPr>
              <a:t>,      </a:t>
            </a:r>
            <a:r>
              <a:rPr lang="en-US" sz="5400" dirty="0" err="1" smtClean="0">
                <a:latin typeface="Century Gothic" pitchFamily="34" charset="0"/>
              </a:rPr>
              <a:t>oma</a:t>
            </a:r>
            <a:endParaRPr lang="en-US" sz="5400" dirty="0" smtClean="0">
              <a:latin typeface="Century Gothic" pitchFamily="34" charset="0"/>
            </a:endParaRPr>
          </a:p>
          <a:p>
            <a:r>
              <a:rPr lang="en-US" sz="5400" dirty="0" err="1">
                <a:latin typeface="Century Gothic" pitchFamily="34" charset="0"/>
              </a:rPr>
              <a:t>r</a:t>
            </a:r>
            <a:r>
              <a:rPr lang="en-US" sz="5400" dirty="0" err="1" smtClean="0">
                <a:latin typeface="Century Gothic" pitchFamily="34" charset="0"/>
              </a:rPr>
              <a:t>amo</a:t>
            </a:r>
            <a:r>
              <a:rPr lang="en-US" sz="5400" dirty="0" smtClean="0">
                <a:latin typeface="Century Gothic" pitchFamily="34" charset="0"/>
              </a:rPr>
              <a:t>,      </a:t>
            </a:r>
            <a:r>
              <a:rPr lang="en-US" sz="5400" dirty="0" err="1" smtClean="0">
                <a:latin typeface="Century Gothic" pitchFamily="34" charset="0"/>
              </a:rPr>
              <a:t>korsi</a:t>
            </a:r>
            <a:r>
              <a:rPr lang="en-US" sz="5400" dirty="0" smtClean="0">
                <a:latin typeface="Century Gothic" pitchFamily="34" charset="0"/>
              </a:rPr>
              <a:t>,     </a:t>
            </a:r>
            <a:r>
              <a:rPr lang="en-US" sz="5400" dirty="0" err="1" smtClean="0">
                <a:latin typeface="Century Gothic" pitchFamily="34" charset="0"/>
              </a:rPr>
              <a:t>roda</a:t>
            </a:r>
            <a:endParaRPr lang="en-US" sz="540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99555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RWKSD\Downloads\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28600"/>
            <a:ext cx="8534400" cy="60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err="1" smtClean="0">
                <a:latin typeface="Century Gothic" pitchFamily="34" charset="0"/>
              </a:rPr>
              <a:t>Huruf</a:t>
            </a:r>
            <a:r>
              <a:rPr lang="en-US" sz="6600" dirty="0" smtClean="0">
                <a:latin typeface="Century Gothic" pitchFamily="34" charset="0"/>
              </a:rPr>
              <a:t>    é</a:t>
            </a:r>
            <a:endParaRPr lang="en-US" sz="6600" dirty="0">
              <a:latin typeface="Century Gothi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200400"/>
          </a:xfrm>
        </p:spPr>
        <p:txBody>
          <a:bodyPr>
            <a:normAutofit/>
          </a:bodyPr>
          <a:lstStyle/>
          <a:p>
            <a:r>
              <a:rPr lang="en-US" sz="5400" dirty="0" err="1" smtClean="0">
                <a:latin typeface="Century Gothic" pitchFamily="34" charset="0"/>
              </a:rPr>
              <a:t>émi</a:t>
            </a:r>
            <a:r>
              <a:rPr lang="en-US" sz="5400" dirty="0" smtClean="0">
                <a:latin typeface="Century Gothic" pitchFamily="34" charset="0"/>
              </a:rPr>
              <a:t>,   </a:t>
            </a:r>
            <a:r>
              <a:rPr lang="en-US" sz="5400" dirty="0" err="1" smtClean="0">
                <a:latin typeface="Century Gothic" pitchFamily="34" charset="0"/>
              </a:rPr>
              <a:t>éman</a:t>
            </a:r>
            <a:r>
              <a:rPr lang="en-US" sz="5400" dirty="0" smtClean="0">
                <a:latin typeface="Century Gothic" pitchFamily="34" charset="0"/>
              </a:rPr>
              <a:t>,   </a:t>
            </a:r>
            <a:r>
              <a:rPr lang="en-US" sz="5400" dirty="0" err="1" smtClean="0">
                <a:latin typeface="Century Gothic" pitchFamily="34" charset="0"/>
              </a:rPr>
              <a:t>bébék</a:t>
            </a:r>
            <a:endParaRPr lang="en-US" sz="5400" dirty="0" smtClean="0">
              <a:latin typeface="Century Gothic" pitchFamily="34" charset="0"/>
            </a:endParaRPr>
          </a:p>
          <a:p>
            <a:r>
              <a:rPr lang="en-US" sz="5400" dirty="0" err="1">
                <a:latin typeface="Century Gothic" pitchFamily="34" charset="0"/>
              </a:rPr>
              <a:t>t</a:t>
            </a:r>
            <a:r>
              <a:rPr lang="en-US" sz="5400" dirty="0" err="1" smtClean="0">
                <a:latin typeface="Century Gothic" pitchFamily="34" charset="0"/>
              </a:rPr>
              <a:t>éko</a:t>
            </a:r>
            <a:r>
              <a:rPr lang="en-US" sz="5400" dirty="0" smtClean="0">
                <a:latin typeface="Century Gothic" pitchFamily="34" charset="0"/>
              </a:rPr>
              <a:t>,   </a:t>
            </a:r>
            <a:r>
              <a:rPr lang="en-US" sz="5400" dirty="0" err="1" smtClean="0">
                <a:latin typeface="Century Gothic" pitchFamily="34" charset="0"/>
              </a:rPr>
              <a:t>méja</a:t>
            </a:r>
            <a:r>
              <a:rPr lang="en-US" sz="5400" dirty="0" smtClean="0">
                <a:latin typeface="Century Gothic" pitchFamily="34" charset="0"/>
              </a:rPr>
              <a:t>,   </a:t>
            </a:r>
            <a:r>
              <a:rPr lang="en-US" sz="5400" dirty="0" err="1" smtClean="0">
                <a:latin typeface="Century Gothic" pitchFamily="34" charset="0"/>
              </a:rPr>
              <a:t>embé</a:t>
            </a:r>
            <a:endParaRPr lang="en-US" sz="5400" dirty="0" smtClean="0">
              <a:latin typeface="Century Gothic" pitchFamily="34" charset="0"/>
            </a:endParaRPr>
          </a:p>
          <a:p>
            <a:r>
              <a:rPr lang="en-US" sz="5400" dirty="0" err="1">
                <a:latin typeface="Century Gothic" pitchFamily="34" charset="0"/>
              </a:rPr>
              <a:t>k</a:t>
            </a:r>
            <a:r>
              <a:rPr lang="en-US" sz="5400" dirty="0" err="1" smtClean="0">
                <a:latin typeface="Century Gothic" pitchFamily="34" charset="0"/>
              </a:rPr>
              <a:t>or</a:t>
            </a:r>
            <a:r>
              <a:rPr lang="en-US" sz="5400" dirty="0" err="1" smtClean="0">
                <a:latin typeface="Century Gothic" pitchFamily="34" charset="0"/>
              </a:rPr>
              <a:t>éd</a:t>
            </a:r>
            <a:r>
              <a:rPr lang="en-US" sz="5400" dirty="0" smtClean="0">
                <a:latin typeface="Century Gothic" pitchFamily="34" charset="0"/>
              </a:rPr>
              <a:t>,  </a:t>
            </a:r>
            <a:r>
              <a:rPr lang="en-US" sz="5400" dirty="0" err="1" smtClean="0">
                <a:latin typeface="Century Gothic" pitchFamily="34" charset="0"/>
              </a:rPr>
              <a:t>séndok</a:t>
            </a:r>
            <a:r>
              <a:rPr lang="en-US" sz="5400" dirty="0" smtClean="0">
                <a:latin typeface="Century Gothic" pitchFamily="34" charset="0"/>
              </a:rPr>
              <a:t>,  </a:t>
            </a:r>
            <a:r>
              <a:rPr lang="en-US" sz="5400" dirty="0" err="1" smtClean="0">
                <a:latin typeface="Century Gothic" pitchFamily="34" charset="0"/>
              </a:rPr>
              <a:t>cabé</a:t>
            </a:r>
            <a:endParaRPr lang="en-US" sz="5400" dirty="0" smtClean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61141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RWKSD\Downloads\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52400"/>
            <a:ext cx="8647129" cy="647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err="1">
                <a:latin typeface="Century Gothic" pitchFamily="34" charset="0"/>
              </a:rPr>
              <a:t>h</a:t>
            </a:r>
            <a:r>
              <a:rPr lang="en-US" sz="6600" dirty="0" err="1" smtClean="0">
                <a:latin typeface="Century Gothic" pitchFamily="34" charset="0"/>
              </a:rPr>
              <a:t>uruf</a:t>
            </a:r>
            <a:r>
              <a:rPr lang="en-US" sz="6600" dirty="0" smtClean="0">
                <a:latin typeface="Century Gothic" pitchFamily="34" charset="0"/>
              </a:rPr>
              <a:t>  e </a:t>
            </a:r>
            <a:endParaRPr lang="en-US" sz="6600" dirty="0">
              <a:latin typeface="Century Gothi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362200"/>
            <a:ext cx="8229600" cy="2971800"/>
          </a:xfrm>
        </p:spPr>
        <p:txBody>
          <a:bodyPr>
            <a:normAutofit/>
          </a:bodyPr>
          <a:lstStyle/>
          <a:p>
            <a:r>
              <a:rPr lang="en-US" sz="4800" dirty="0" err="1">
                <a:latin typeface="Century Gothic" pitchFamily="34" charset="0"/>
              </a:rPr>
              <a:t>g</a:t>
            </a:r>
            <a:r>
              <a:rPr lang="en-US" sz="4800" dirty="0" err="1" smtClean="0">
                <a:latin typeface="Century Gothic" pitchFamily="34" charset="0"/>
              </a:rPr>
              <a:t>elas</a:t>
            </a:r>
            <a:r>
              <a:rPr lang="en-US" sz="4800" dirty="0" smtClean="0">
                <a:latin typeface="Century Gothic" pitchFamily="34" charset="0"/>
              </a:rPr>
              <a:t>,       </a:t>
            </a:r>
            <a:r>
              <a:rPr lang="en-US" sz="4800" dirty="0" err="1" smtClean="0">
                <a:latin typeface="Century Gothic" pitchFamily="34" charset="0"/>
              </a:rPr>
              <a:t>jeruk</a:t>
            </a:r>
            <a:r>
              <a:rPr lang="en-US" sz="4800" dirty="0" smtClean="0">
                <a:latin typeface="Century Gothic" pitchFamily="34" charset="0"/>
              </a:rPr>
              <a:t>,      </a:t>
            </a:r>
            <a:r>
              <a:rPr lang="en-US" sz="4800" dirty="0" err="1" smtClean="0">
                <a:latin typeface="Century Gothic" pitchFamily="34" charset="0"/>
              </a:rPr>
              <a:t>apel</a:t>
            </a:r>
            <a:endParaRPr lang="en-US" sz="4800" dirty="0" smtClean="0">
              <a:latin typeface="Century Gothic" pitchFamily="34" charset="0"/>
            </a:endParaRPr>
          </a:p>
          <a:p>
            <a:r>
              <a:rPr lang="en-US" sz="4800" dirty="0" err="1">
                <a:latin typeface="Century Gothic" pitchFamily="34" charset="0"/>
              </a:rPr>
              <a:t>s</a:t>
            </a:r>
            <a:r>
              <a:rPr lang="en-US" sz="4800" dirty="0" err="1" smtClean="0">
                <a:latin typeface="Century Gothic" pitchFamily="34" charset="0"/>
              </a:rPr>
              <a:t>endal</a:t>
            </a:r>
            <a:r>
              <a:rPr lang="en-US" sz="4800" dirty="0" smtClean="0">
                <a:latin typeface="Century Gothic" pitchFamily="34" charset="0"/>
              </a:rPr>
              <a:t>,     </a:t>
            </a:r>
            <a:r>
              <a:rPr lang="en-US" sz="4800" dirty="0" err="1" smtClean="0">
                <a:latin typeface="Century Gothic" pitchFamily="34" charset="0"/>
              </a:rPr>
              <a:t>kendi</a:t>
            </a:r>
            <a:r>
              <a:rPr lang="en-US" sz="4800" dirty="0" smtClean="0">
                <a:latin typeface="Century Gothic" pitchFamily="34" charset="0"/>
              </a:rPr>
              <a:t>,    </a:t>
            </a:r>
            <a:r>
              <a:rPr lang="en-US" sz="4800" dirty="0" err="1" smtClean="0">
                <a:latin typeface="Century Gothic" pitchFamily="34" charset="0"/>
              </a:rPr>
              <a:t>lemper</a:t>
            </a:r>
            <a:endParaRPr lang="en-US" sz="4800" dirty="0" smtClean="0">
              <a:latin typeface="Century Gothic" pitchFamily="34" charset="0"/>
            </a:endParaRPr>
          </a:p>
          <a:p>
            <a:r>
              <a:rPr lang="en-US" sz="4800" dirty="0" err="1">
                <a:latin typeface="Century Gothic" pitchFamily="34" charset="0"/>
              </a:rPr>
              <a:t>g</a:t>
            </a:r>
            <a:r>
              <a:rPr lang="en-US" sz="4800" dirty="0" err="1" smtClean="0">
                <a:latin typeface="Century Gothic" pitchFamily="34" charset="0"/>
              </a:rPr>
              <a:t>edang</a:t>
            </a:r>
            <a:r>
              <a:rPr lang="en-US" sz="4800" dirty="0" smtClean="0">
                <a:latin typeface="Century Gothic" pitchFamily="34" charset="0"/>
              </a:rPr>
              <a:t>,   </a:t>
            </a:r>
            <a:r>
              <a:rPr lang="en-US" sz="4800" dirty="0" err="1" smtClean="0">
                <a:latin typeface="Century Gothic" pitchFamily="34" charset="0"/>
              </a:rPr>
              <a:t>peti</a:t>
            </a:r>
            <a:r>
              <a:rPr lang="en-US" sz="4800" dirty="0" smtClean="0">
                <a:latin typeface="Century Gothic" pitchFamily="34" charset="0"/>
              </a:rPr>
              <a:t>,      </a:t>
            </a:r>
            <a:r>
              <a:rPr lang="en-US" sz="4800" dirty="0" err="1" smtClean="0">
                <a:latin typeface="Century Gothic" pitchFamily="34" charset="0"/>
              </a:rPr>
              <a:t>wortel</a:t>
            </a:r>
            <a:endParaRPr lang="en-US" sz="480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3147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RWKSD\Downloads\1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04800"/>
            <a:ext cx="8341936" cy="624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>
                <a:latin typeface="Century Gothic" pitchFamily="34" charset="0"/>
              </a:rPr>
              <a:t>              </a:t>
            </a:r>
            <a:r>
              <a:rPr lang="en-US" sz="6600" dirty="0" err="1" smtClean="0">
                <a:latin typeface="Century Gothic" pitchFamily="34" charset="0"/>
              </a:rPr>
              <a:t>huruf</a:t>
            </a:r>
            <a:r>
              <a:rPr lang="en-US" sz="6600" dirty="0" smtClean="0">
                <a:latin typeface="Century Gothic" pitchFamily="34" charset="0"/>
              </a:rPr>
              <a:t>  </a:t>
            </a:r>
            <a:r>
              <a:rPr lang="en-US" sz="6600" dirty="0" err="1" smtClean="0">
                <a:latin typeface="Century Gothic" pitchFamily="34" charset="0"/>
              </a:rPr>
              <a:t>eu</a:t>
            </a:r>
            <a:endParaRPr lang="en-US" sz="6600" dirty="0">
              <a:latin typeface="Century Gothi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7168" y="2438400"/>
            <a:ext cx="8229600" cy="3657600"/>
          </a:xfrm>
        </p:spPr>
        <p:txBody>
          <a:bodyPr>
            <a:normAutofit/>
          </a:bodyPr>
          <a:lstStyle/>
          <a:p>
            <a:r>
              <a:rPr lang="en-US" sz="4800" dirty="0" err="1">
                <a:latin typeface="Century Gothic" pitchFamily="34" charset="0"/>
              </a:rPr>
              <a:t>s</a:t>
            </a:r>
            <a:r>
              <a:rPr lang="en-US" sz="4800" dirty="0" err="1" smtClean="0">
                <a:latin typeface="Century Gothic" pitchFamily="34" charset="0"/>
              </a:rPr>
              <a:t>ireum</a:t>
            </a:r>
            <a:r>
              <a:rPr lang="en-US" sz="4800" dirty="0" smtClean="0">
                <a:latin typeface="Century Gothic" pitchFamily="34" charset="0"/>
              </a:rPr>
              <a:t>,    </a:t>
            </a:r>
            <a:r>
              <a:rPr lang="en-US" sz="4800" dirty="0" err="1" smtClean="0">
                <a:latin typeface="Century Gothic" pitchFamily="34" charset="0"/>
              </a:rPr>
              <a:t>reungit</a:t>
            </a:r>
            <a:r>
              <a:rPr lang="en-US" sz="4800" dirty="0" smtClean="0">
                <a:latin typeface="Century Gothic" pitchFamily="34" charset="0"/>
              </a:rPr>
              <a:t>,    </a:t>
            </a:r>
            <a:r>
              <a:rPr lang="en-US" sz="4800" dirty="0" err="1" smtClean="0">
                <a:latin typeface="Century Gothic" pitchFamily="34" charset="0"/>
              </a:rPr>
              <a:t>laleur</a:t>
            </a:r>
            <a:endParaRPr lang="en-US" sz="4800" dirty="0" smtClean="0">
              <a:latin typeface="Century Gothic" pitchFamily="34" charset="0"/>
            </a:endParaRPr>
          </a:p>
          <a:p>
            <a:r>
              <a:rPr lang="en-US" sz="4800" dirty="0" err="1">
                <a:latin typeface="Century Gothic" pitchFamily="34" charset="0"/>
              </a:rPr>
              <a:t>k</a:t>
            </a:r>
            <a:r>
              <a:rPr lang="en-US" sz="4800" dirty="0" err="1" smtClean="0">
                <a:latin typeface="Century Gothic" pitchFamily="34" charset="0"/>
              </a:rPr>
              <a:t>euyeup</a:t>
            </a:r>
            <a:r>
              <a:rPr lang="en-US" sz="4800" dirty="0" smtClean="0">
                <a:latin typeface="Century Gothic" pitchFamily="34" charset="0"/>
              </a:rPr>
              <a:t>,  </a:t>
            </a:r>
            <a:r>
              <a:rPr lang="en-US" sz="4800" dirty="0" err="1" smtClean="0">
                <a:latin typeface="Century Gothic" pitchFamily="34" charset="0"/>
              </a:rPr>
              <a:t>hileud</a:t>
            </a:r>
            <a:r>
              <a:rPr lang="en-US" sz="4800" dirty="0" smtClean="0">
                <a:latin typeface="Century Gothic" pitchFamily="34" charset="0"/>
              </a:rPr>
              <a:t>,   </a:t>
            </a:r>
            <a:r>
              <a:rPr lang="en-US" sz="4800" dirty="0" err="1" smtClean="0">
                <a:latin typeface="Century Gothic" pitchFamily="34" charset="0"/>
              </a:rPr>
              <a:t>beurit</a:t>
            </a:r>
            <a:endParaRPr lang="en-US" sz="4800" dirty="0" smtClean="0">
              <a:latin typeface="Century Gothic" pitchFamily="34" charset="0"/>
            </a:endParaRPr>
          </a:p>
          <a:p>
            <a:r>
              <a:rPr lang="en-US" sz="4800" dirty="0" err="1">
                <a:latin typeface="Century Gothic" pitchFamily="34" charset="0"/>
              </a:rPr>
              <a:t>p</a:t>
            </a:r>
            <a:r>
              <a:rPr lang="en-US" sz="4800" dirty="0" err="1" smtClean="0">
                <a:latin typeface="Century Gothic" pitchFamily="34" charset="0"/>
              </a:rPr>
              <a:t>euyeum</a:t>
            </a:r>
            <a:r>
              <a:rPr lang="en-US" sz="4800" dirty="0" smtClean="0">
                <a:latin typeface="Century Gothic" pitchFamily="34" charset="0"/>
              </a:rPr>
              <a:t>,  </a:t>
            </a:r>
            <a:r>
              <a:rPr lang="en-US" sz="4800" dirty="0" err="1" smtClean="0">
                <a:latin typeface="Century Gothic" pitchFamily="34" charset="0"/>
              </a:rPr>
              <a:t>sampeu</a:t>
            </a:r>
            <a:r>
              <a:rPr lang="en-US" sz="4800" dirty="0" smtClean="0">
                <a:latin typeface="Century Gothic" pitchFamily="34" charset="0"/>
              </a:rPr>
              <a:t>,  </a:t>
            </a:r>
            <a:r>
              <a:rPr lang="en-US" sz="4800" dirty="0" err="1" smtClean="0">
                <a:latin typeface="Century Gothic" pitchFamily="34" charset="0"/>
              </a:rPr>
              <a:t>peuteuy</a:t>
            </a:r>
            <a:endParaRPr lang="en-US" sz="480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97291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RWKSD\Downloads\1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43343"/>
            <a:ext cx="8001000" cy="59930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entury Gothic" pitchFamily="34" charset="0"/>
              </a:rPr>
              <a:t>  </a:t>
            </a:r>
            <a:r>
              <a:rPr lang="en-US" b="1" dirty="0" err="1" smtClean="0">
                <a:latin typeface="Century Gothic" pitchFamily="34" charset="0"/>
              </a:rPr>
              <a:t>Cing</a:t>
            </a:r>
            <a:r>
              <a:rPr lang="en-US" b="1" dirty="0" smtClean="0">
                <a:latin typeface="Century Gothic" pitchFamily="34" charset="0"/>
              </a:rPr>
              <a:t> </a:t>
            </a:r>
            <a:r>
              <a:rPr lang="en-US" b="1" dirty="0" err="1" smtClean="0">
                <a:latin typeface="Century Gothic" pitchFamily="34" charset="0"/>
              </a:rPr>
              <a:t>cangkeling</a:t>
            </a:r>
            <a:endParaRPr lang="en-US" b="1" dirty="0">
              <a:latin typeface="Century Gothi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903480"/>
            <a:ext cx="8229600" cy="4525963"/>
          </a:xfrm>
        </p:spPr>
        <p:txBody>
          <a:bodyPr>
            <a:normAutofit/>
          </a:bodyPr>
          <a:lstStyle/>
          <a:p>
            <a:r>
              <a:rPr lang="en-US" sz="4800" dirty="0" err="1">
                <a:latin typeface="Century Gothic" pitchFamily="34" charset="0"/>
              </a:rPr>
              <a:t>c</a:t>
            </a:r>
            <a:r>
              <a:rPr lang="en-US" sz="4800" dirty="0" err="1" smtClean="0">
                <a:latin typeface="Century Gothic" pitchFamily="34" charset="0"/>
              </a:rPr>
              <a:t>ingcangkeling</a:t>
            </a:r>
            <a:endParaRPr lang="en-US" sz="4800" dirty="0" smtClean="0">
              <a:latin typeface="Century Gothic" pitchFamily="34" charset="0"/>
            </a:endParaRPr>
          </a:p>
          <a:p>
            <a:r>
              <a:rPr lang="en-US" sz="4800" dirty="0" err="1">
                <a:latin typeface="Century Gothic" pitchFamily="34" charset="0"/>
              </a:rPr>
              <a:t>m</a:t>
            </a:r>
            <a:r>
              <a:rPr lang="en-US" sz="4800" dirty="0" err="1" smtClean="0">
                <a:latin typeface="Century Gothic" pitchFamily="34" charset="0"/>
              </a:rPr>
              <a:t>anuk</a:t>
            </a:r>
            <a:r>
              <a:rPr lang="en-US" sz="4800" dirty="0" smtClean="0">
                <a:latin typeface="Century Gothic" pitchFamily="34" charset="0"/>
              </a:rPr>
              <a:t> </a:t>
            </a:r>
            <a:r>
              <a:rPr lang="en-US" sz="4800" dirty="0" err="1" smtClean="0">
                <a:latin typeface="Century Gothic" pitchFamily="34" charset="0"/>
              </a:rPr>
              <a:t>cingkleng</a:t>
            </a:r>
            <a:r>
              <a:rPr lang="en-US" sz="4800" dirty="0" smtClean="0">
                <a:latin typeface="Century Gothic" pitchFamily="34" charset="0"/>
              </a:rPr>
              <a:t>, </a:t>
            </a:r>
            <a:r>
              <a:rPr lang="en-US" sz="4800" dirty="0" err="1" smtClean="0">
                <a:latin typeface="Century Gothic" pitchFamily="34" charset="0"/>
              </a:rPr>
              <a:t>cindeten</a:t>
            </a:r>
            <a:endParaRPr lang="en-US" sz="4800" dirty="0" smtClean="0">
              <a:latin typeface="Century Gothic" pitchFamily="34" charset="0"/>
            </a:endParaRPr>
          </a:p>
          <a:p>
            <a:r>
              <a:rPr lang="en-US" sz="4800" dirty="0" err="1">
                <a:latin typeface="Century Gothic" pitchFamily="34" charset="0"/>
              </a:rPr>
              <a:t>p</a:t>
            </a:r>
            <a:r>
              <a:rPr lang="en-US" sz="4800" dirty="0" err="1" smtClean="0">
                <a:latin typeface="Century Gothic" pitchFamily="34" charset="0"/>
              </a:rPr>
              <a:t>los</a:t>
            </a:r>
            <a:r>
              <a:rPr lang="en-US" sz="4800" dirty="0" smtClean="0">
                <a:latin typeface="Century Gothic" pitchFamily="34" charset="0"/>
              </a:rPr>
              <a:t> </a:t>
            </a:r>
            <a:r>
              <a:rPr lang="en-US" sz="4800" dirty="0" err="1" smtClean="0">
                <a:latin typeface="Century Gothic" pitchFamily="34" charset="0"/>
              </a:rPr>
              <a:t>ka</a:t>
            </a:r>
            <a:r>
              <a:rPr lang="en-US" sz="4800" dirty="0" smtClean="0">
                <a:latin typeface="Century Gothic" pitchFamily="34" charset="0"/>
              </a:rPr>
              <a:t> </a:t>
            </a:r>
            <a:r>
              <a:rPr lang="en-US" sz="4800" dirty="0" err="1" smtClean="0">
                <a:latin typeface="Century Gothic" pitchFamily="34" charset="0"/>
              </a:rPr>
              <a:t>kolong</a:t>
            </a:r>
            <a:r>
              <a:rPr lang="en-US" sz="4800" dirty="0" smtClean="0">
                <a:latin typeface="Century Gothic" pitchFamily="34" charset="0"/>
              </a:rPr>
              <a:t>,</a:t>
            </a:r>
          </a:p>
          <a:p>
            <a:r>
              <a:rPr lang="en-US" sz="4800" dirty="0" err="1">
                <a:latin typeface="Century Gothic" pitchFamily="34" charset="0"/>
              </a:rPr>
              <a:t>b</a:t>
            </a:r>
            <a:r>
              <a:rPr lang="en-US" sz="4800" dirty="0" err="1" smtClean="0">
                <a:latin typeface="Century Gothic" pitchFamily="34" charset="0"/>
              </a:rPr>
              <a:t>apa</a:t>
            </a:r>
            <a:r>
              <a:rPr lang="en-US" sz="4800" dirty="0" smtClean="0">
                <a:latin typeface="Century Gothic" pitchFamily="34" charset="0"/>
              </a:rPr>
              <a:t> </a:t>
            </a:r>
            <a:r>
              <a:rPr lang="en-US" sz="4800" dirty="0" err="1" smtClean="0">
                <a:latin typeface="Century Gothic" pitchFamily="34" charset="0"/>
              </a:rPr>
              <a:t>satar</a:t>
            </a:r>
            <a:r>
              <a:rPr lang="en-US" sz="4800" dirty="0" smtClean="0">
                <a:latin typeface="Century Gothic" pitchFamily="34" charset="0"/>
              </a:rPr>
              <a:t> </a:t>
            </a:r>
            <a:r>
              <a:rPr lang="en-US" sz="4800" dirty="0" err="1" smtClean="0">
                <a:latin typeface="Century Gothic" pitchFamily="34" charset="0"/>
              </a:rPr>
              <a:t>buleneng</a:t>
            </a:r>
            <a:endParaRPr lang="en-US" sz="480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5235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185</Words>
  <Application>Microsoft Office PowerPoint</Application>
  <PresentationFormat>On-screen Show (4:3)</PresentationFormat>
  <Paragraphs>46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pengenalan huruf vokal</vt:lpstr>
      <vt:lpstr>  huruf    a</vt:lpstr>
      <vt:lpstr>huruf  i</vt:lpstr>
      <vt:lpstr>huruf    u </vt:lpstr>
      <vt:lpstr>huruf  o</vt:lpstr>
      <vt:lpstr>Huruf    é</vt:lpstr>
      <vt:lpstr>huruf  e </vt:lpstr>
      <vt:lpstr>              huruf  eu</vt:lpstr>
      <vt:lpstr>  Cing cangkeling</vt:lpstr>
      <vt:lpstr>bonéka abdi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pengenalan huruf vokal</dc:title>
  <dc:creator>RWKSD</dc:creator>
  <cp:lastModifiedBy>RWKSD</cp:lastModifiedBy>
  <cp:revision>6</cp:revision>
  <dcterms:created xsi:type="dcterms:W3CDTF">2020-08-17T23:25:16Z</dcterms:created>
  <dcterms:modified xsi:type="dcterms:W3CDTF">2020-08-18T00:33:14Z</dcterms:modified>
</cp:coreProperties>
</file>