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9" r:id="rId4"/>
    <p:sldId id="282" r:id="rId5"/>
    <p:sldId id="283" r:id="rId6"/>
    <p:sldId id="284" r:id="rId7"/>
    <p:sldId id="285" r:id="rId8"/>
    <p:sldId id="286" r:id="rId9"/>
    <p:sldId id="265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D7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9539-11C2-4554-822A-7171A54E5B7A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F1CC-C58D-4685-B188-1E978A4ACC9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42597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9539-11C2-4554-822A-7171A54E5B7A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F1CC-C58D-4685-B188-1E978A4ACC9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17123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9539-11C2-4554-822A-7171A54E5B7A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F1CC-C58D-4685-B188-1E978A4ACC9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62789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9539-11C2-4554-822A-7171A54E5B7A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F1CC-C58D-4685-B188-1E978A4ACC9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0583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9539-11C2-4554-822A-7171A54E5B7A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F1CC-C58D-4685-B188-1E978A4ACC9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4203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9539-11C2-4554-822A-7171A54E5B7A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F1CC-C58D-4685-B188-1E978A4ACC9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71994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9539-11C2-4554-822A-7171A54E5B7A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F1CC-C58D-4685-B188-1E978A4ACC9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51655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9539-11C2-4554-822A-7171A54E5B7A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F1CC-C58D-4685-B188-1E978A4ACC9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71380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9539-11C2-4554-822A-7171A54E5B7A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F1CC-C58D-4685-B188-1E978A4ACC9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65562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9539-11C2-4554-822A-7171A54E5B7A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F1CC-C58D-4685-B188-1E978A4ACC9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97615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9539-11C2-4554-822A-7171A54E5B7A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F1CC-C58D-4685-B188-1E978A4ACC9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80794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99539-11C2-4554-822A-7171A54E5B7A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7F1CC-C58D-4685-B188-1E978A4ACC9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6799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8600" y="332656"/>
            <a:ext cx="10467594" cy="61206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6047" y="1772816"/>
            <a:ext cx="7772400" cy="1470025"/>
          </a:xfrm>
        </p:spPr>
        <p:txBody>
          <a:bodyPr/>
          <a:lstStyle/>
          <a:p>
            <a:r>
              <a:rPr lang="id-ID" dirty="0" smtClean="0">
                <a:latin typeface="Century Gothic" pitchFamily="34" charset="0"/>
              </a:rPr>
              <a:t>Pangajaran </a:t>
            </a:r>
            <a:r>
              <a:rPr lang="id-ID" dirty="0" smtClean="0">
                <a:latin typeface="Century Gothic" pitchFamily="34" charset="0"/>
              </a:rPr>
              <a:t>2</a:t>
            </a:r>
            <a:endParaRPr lang="id-ID" dirty="0">
              <a:latin typeface="Century Gothic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8853" y="1628800"/>
            <a:ext cx="6768752" cy="2232248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d-ID" sz="5400" b="1" dirty="0">
                <a:solidFill>
                  <a:sysClr val="windowText" lastClr="000000"/>
                </a:solidFill>
                <a:latin typeface="Century Gothic" pitchFamily="34" charset="0"/>
              </a:rPr>
              <a:t>n</a:t>
            </a:r>
            <a:r>
              <a:rPr lang="id-ID" sz="54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gurus diri sorangan</a:t>
            </a:r>
            <a:endParaRPr lang="id-ID" sz="5400" b="1" dirty="0">
              <a:solidFill>
                <a:sysClr val="windowText" lastClr="000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160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03763"/>
            <a:ext cx="6840760" cy="6810356"/>
          </a:xfrm>
        </p:spPr>
      </p:pic>
      <p:sp>
        <p:nvSpPr>
          <p:cNvPr id="5" name="TextBox 4"/>
          <p:cNvSpPr txBox="1"/>
          <p:nvPr/>
        </p:nvSpPr>
        <p:spPr>
          <a:xfrm rot="21216868">
            <a:off x="2821334" y="5051701"/>
            <a:ext cx="3342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200" dirty="0" smtClean="0">
                <a:latin typeface="Century Gothic" pitchFamily="34" charset="0"/>
              </a:rPr>
              <a:t>lagu anggota badan</a:t>
            </a:r>
            <a:endParaRPr lang="id-ID" sz="3200" dirty="0">
              <a:latin typeface="Century Gothic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21216868">
            <a:off x="3253169" y="1077833"/>
            <a:ext cx="34114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200" dirty="0">
                <a:latin typeface="Century Gothic" pitchFamily="34" charset="0"/>
              </a:rPr>
              <a:t>n</a:t>
            </a:r>
            <a:r>
              <a:rPr lang="id-ID" sz="3200" dirty="0" smtClean="0">
                <a:latin typeface="Century Gothic" pitchFamily="34" charset="0"/>
              </a:rPr>
              <a:t>garan </a:t>
            </a:r>
            <a:br>
              <a:rPr lang="id-ID" sz="3200" dirty="0" smtClean="0">
                <a:latin typeface="Century Gothic" pitchFamily="34" charset="0"/>
              </a:rPr>
            </a:br>
            <a:r>
              <a:rPr lang="id-ID" sz="3200" dirty="0" smtClean="0">
                <a:latin typeface="Century Gothic" pitchFamily="34" charset="0"/>
              </a:rPr>
              <a:t>anggota badan</a:t>
            </a:r>
            <a:endParaRPr lang="id-ID" sz="3200" dirty="0">
              <a:latin typeface="Century Gothic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 rot="21025851">
            <a:off x="3414541" y="429803"/>
            <a:ext cx="40596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 rot="20946444">
            <a:off x="4136053" y="3109245"/>
            <a:ext cx="514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467995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471"/>
          <a:stretch/>
        </p:blipFill>
        <p:spPr>
          <a:xfrm>
            <a:off x="179512" y="260648"/>
            <a:ext cx="8742055" cy="6480720"/>
          </a:xfrm>
        </p:spPr>
      </p:pic>
      <p:sp>
        <p:nvSpPr>
          <p:cNvPr id="5" name="TextBox 4"/>
          <p:cNvSpPr txBox="1"/>
          <p:nvPr/>
        </p:nvSpPr>
        <p:spPr>
          <a:xfrm>
            <a:off x="1187624" y="1052736"/>
            <a:ext cx="43924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000" dirty="0" smtClean="0">
                <a:latin typeface="Century Gothic" pitchFamily="34" charset="0"/>
              </a:rPr>
              <a:t>ngaran anggota badan</a:t>
            </a:r>
            <a:endParaRPr lang="id-ID" sz="4000" dirty="0">
              <a:latin typeface="Century Gothic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59273" y="908720"/>
            <a:ext cx="1010213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id-ID" sz="115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entury Gothic" pitchFamily="34" charset="0"/>
              </a:rPr>
              <a:t>1</a:t>
            </a:r>
            <a:endParaRPr lang="id-ID" sz="115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3879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141" r="419" b="56556"/>
          <a:stretch/>
        </p:blipFill>
        <p:spPr>
          <a:xfrm>
            <a:off x="1835696" y="38094"/>
            <a:ext cx="6336704" cy="685800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2123728" y="3717032"/>
            <a:ext cx="1584176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9512" y="2987423"/>
            <a:ext cx="5040560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id-ID" sz="3600" dirty="0">
                <a:solidFill>
                  <a:schemeClr val="bg1"/>
                </a:solidFill>
                <a:latin typeface="Century Gothic" pitchFamily="34" charset="0"/>
              </a:rPr>
              <a:t>p</a:t>
            </a:r>
            <a:r>
              <a:rPr lang="id-ID" sz="3600" dirty="0" smtClean="0">
                <a:solidFill>
                  <a:schemeClr val="bg1"/>
                </a:solidFill>
                <a:latin typeface="Century Gothic" pitchFamily="34" charset="0"/>
              </a:rPr>
              <a:t>anon = soca = mata</a:t>
            </a:r>
            <a:endParaRPr lang="id-ID" sz="3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262911" y="650205"/>
            <a:ext cx="918356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6930" y="38094"/>
            <a:ext cx="6071254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id-ID" sz="3600" dirty="0">
                <a:solidFill>
                  <a:schemeClr val="bg1"/>
                </a:solidFill>
                <a:latin typeface="Century Gothic" pitchFamily="34" charset="0"/>
              </a:rPr>
              <a:t>s</a:t>
            </a:r>
            <a:r>
              <a:rPr lang="id-ID" sz="3600" dirty="0" smtClean="0">
                <a:solidFill>
                  <a:schemeClr val="bg1"/>
                </a:solidFill>
                <a:latin typeface="Century Gothic" pitchFamily="34" charset="0"/>
              </a:rPr>
              <a:t>irah = mastaka = kepala</a:t>
            </a:r>
            <a:endParaRPr lang="id-ID" sz="3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572259" y="5605317"/>
            <a:ext cx="1218016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79512" y="4958986"/>
            <a:ext cx="3163040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id-ID" sz="3600" dirty="0">
                <a:solidFill>
                  <a:schemeClr val="bg1"/>
                </a:solidFill>
                <a:latin typeface="Century Gothic" pitchFamily="34" charset="0"/>
              </a:rPr>
              <a:t>p</a:t>
            </a:r>
            <a:r>
              <a:rPr lang="id-ID" sz="3600" dirty="0" smtClean="0">
                <a:solidFill>
                  <a:schemeClr val="bg1"/>
                </a:solidFill>
                <a:latin typeface="Century Gothic" pitchFamily="34" charset="0"/>
              </a:rPr>
              <a:t>ipi = damis</a:t>
            </a:r>
            <a:endParaRPr lang="id-ID" sz="3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5243510" y="5949280"/>
            <a:ext cx="1200698" cy="6563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004048" y="4681986"/>
            <a:ext cx="4320480" cy="1200329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id-ID" sz="3600" dirty="0">
                <a:solidFill>
                  <a:schemeClr val="bg1"/>
                </a:solidFill>
                <a:latin typeface="Century Gothic" pitchFamily="34" charset="0"/>
              </a:rPr>
              <a:t>g</a:t>
            </a:r>
            <a:r>
              <a:rPr lang="id-ID" sz="3600" dirty="0" smtClean="0">
                <a:solidFill>
                  <a:schemeClr val="bg1"/>
                </a:solidFill>
                <a:latin typeface="Century Gothic" pitchFamily="34" charset="0"/>
              </a:rPr>
              <a:t>ado = angkeut = dagu</a:t>
            </a:r>
            <a:endParaRPr lang="id-ID" sz="3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4899050" y="2529770"/>
            <a:ext cx="1329134" cy="16770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103440" y="1883439"/>
            <a:ext cx="3564904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id-ID" sz="3600" dirty="0">
                <a:solidFill>
                  <a:schemeClr val="bg1"/>
                </a:solidFill>
                <a:latin typeface="Century Gothic" pitchFamily="34" charset="0"/>
              </a:rPr>
              <a:t>t</a:t>
            </a:r>
            <a:r>
              <a:rPr lang="id-ID" sz="3600" dirty="0" smtClean="0">
                <a:solidFill>
                  <a:schemeClr val="bg1"/>
                </a:solidFill>
                <a:latin typeface="Century Gothic" pitchFamily="34" charset="0"/>
              </a:rPr>
              <a:t>arang = dahi</a:t>
            </a:r>
            <a:endParaRPr lang="id-ID" sz="3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979712" y="4350823"/>
            <a:ext cx="753024" cy="45680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27146" y="3704492"/>
            <a:ext cx="5829992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id-ID" sz="3600" dirty="0">
                <a:solidFill>
                  <a:schemeClr val="bg1"/>
                </a:solidFill>
                <a:latin typeface="Century Gothic" pitchFamily="34" charset="0"/>
              </a:rPr>
              <a:t>c</a:t>
            </a:r>
            <a:r>
              <a:rPr lang="id-ID" sz="3600" dirty="0" smtClean="0">
                <a:solidFill>
                  <a:schemeClr val="bg1"/>
                </a:solidFill>
                <a:latin typeface="Century Gothic" pitchFamily="34" charset="0"/>
              </a:rPr>
              <a:t>euli = cepil = telinga</a:t>
            </a:r>
            <a:endParaRPr lang="id-ID" sz="3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3790275" y="4807628"/>
            <a:ext cx="918356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213826" y="4145247"/>
            <a:ext cx="5518414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id-ID" sz="3600" dirty="0">
                <a:solidFill>
                  <a:schemeClr val="bg1"/>
                </a:solidFill>
                <a:latin typeface="Century Gothic" pitchFamily="34" charset="0"/>
              </a:rPr>
              <a:t>p</a:t>
            </a:r>
            <a:r>
              <a:rPr lang="id-ID" sz="3600" dirty="0" smtClean="0">
                <a:solidFill>
                  <a:schemeClr val="bg1"/>
                </a:solidFill>
                <a:latin typeface="Century Gothic" pitchFamily="34" charset="0"/>
              </a:rPr>
              <a:t>angambung = hidung</a:t>
            </a:r>
            <a:endParaRPr lang="id-ID" sz="3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70278" y="4990537"/>
            <a:ext cx="4215482" cy="646331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id-ID" sz="3600" dirty="0">
                <a:solidFill>
                  <a:schemeClr val="bg1"/>
                </a:solidFill>
                <a:latin typeface="Century Gothic" pitchFamily="34" charset="0"/>
              </a:rPr>
              <a:t>b</a:t>
            </a:r>
            <a:r>
              <a:rPr lang="id-ID" sz="3600" dirty="0" smtClean="0">
                <a:solidFill>
                  <a:schemeClr val="bg1"/>
                </a:solidFill>
                <a:latin typeface="Century Gothic" pitchFamily="34" charset="0"/>
              </a:rPr>
              <a:t>iwir = lambey </a:t>
            </a:r>
            <a:endParaRPr lang="id-ID" sz="3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3973033" y="5445224"/>
            <a:ext cx="759265" cy="4038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7562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1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2" grpId="0" animBg="1"/>
      <p:bldP spid="12" grpId="1" animBg="1"/>
      <p:bldP spid="15" grpId="0" animBg="1"/>
      <p:bldP spid="15" grpId="1" animBg="1"/>
      <p:bldP spid="19" grpId="0" animBg="1"/>
      <p:bldP spid="19" grpId="1" animBg="1"/>
      <p:bldP spid="21" grpId="0" animBg="1"/>
      <p:bldP spid="21" grpId="1" animBg="1"/>
      <p:bldP spid="29" grpId="0" animBg="1"/>
      <p:bldP spid="29" grpId="1" animBg="1"/>
      <p:bldP spid="32" grpId="0" animBg="1"/>
      <p:bldP spid="32" grpId="1" animBg="1"/>
      <p:bldP spid="36" grpId="0" animBg="1"/>
      <p:bldP spid="3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706" y="2852936"/>
            <a:ext cx="2952328" cy="1645619"/>
          </a:xfrm>
        </p:spPr>
        <p:txBody>
          <a:bodyPr>
            <a:normAutofit/>
          </a:bodyPr>
          <a:lstStyle/>
          <a:p>
            <a:r>
              <a:rPr lang="id-ID" sz="3200" dirty="0">
                <a:latin typeface="Century Gothic" pitchFamily="34" charset="0"/>
              </a:rPr>
              <a:t>p</a:t>
            </a:r>
            <a:r>
              <a:rPr lang="id-ID" sz="3200" dirty="0" smtClean="0">
                <a:latin typeface="Century Gothic" pitchFamily="34" charset="0"/>
              </a:rPr>
              <a:t>anangan = tangan</a:t>
            </a:r>
            <a:endParaRPr lang="id-ID" sz="3200" dirty="0">
              <a:latin typeface="Century Gothic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-45519"/>
            <a:ext cx="3240360" cy="6923031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92" t="39784" b="30818"/>
          <a:stretch/>
        </p:blipFill>
        <p:spPr>
          <a:xfrm>
            <a:off x="2771800" y="188640"/>
            <a:ext cx="3168352" cy="6459591"/>
          </a:xfrm>
          <a:prstGeom prst="rect">
            <a:avLst/>
          </a:prstGeom>
        </p:spPr>
      </p:pic>
      <p:sp>
        <p:nvSpPr>
          <p:cNvPr id="8" name="Line Callout 2 7"/>
          <p:cNvSpPr/>
          <p:nvPr/>
        </p:nvSpPr>
        <p:spPr>
          <a:xfrm>
            <a:off x="2771800" y="306228"/>
            <a:ext cx="3168352" cy="6315575"/>
          </a:xfrm>
          <a:prstGeom prst="borderCallout2">
            <a:avLst>
              <a:gd name="adj1" fmla="val 18984"/>
              <a:gd name="adj2" fmla="val -2282"/>
              <a:gd name="adj3" fmla="val 17816"/>
              <a:gd name="adj4" fmla="val -18063"/>
              <a:gd name="adj5" fmla="val 44311"/>
              <a:gd name="adj6" fmla="val -4061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10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63" t="54880" r="-567" b="31824"/>
          <a:stretch/>
        </p:blipFill>
        <p:spPr>
          <a:xfrm>
            <a:off x="2535827" y="1460108"/>
            <a:ext cx="3640298" cy="3916653"/>
          </a:xfrm>
          <a:prstGeom prst="rect">
            <a:avLst/>
          </a:prstGeom>
        </p:spPr>
      </p:pic>
      <p:sp>
        <p:nvSpPr>
          <p:cNvPr id="9" name="Oval Callout 8"/>
          <p:cNvSpPr/>
          <p:nvPr/>
        </p:nvSpPr>
        <p:spPr>
          <a:xfrm>
            <a:off x="2790076" y="1801036"/>
            <a:ext cx="3510116" cy="3356155"/>
          </a:xfrm>
          <a:prstGeom prst="wedgeEllipseCallout">
            <a:avLst>
              <a:gd name="adj1" fmla="val 61301"/>
              <a:gd name="adj2" fmla="val -445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TextBox 10"/>
          <p:cNvSpPr txBox="1"/>
          <p:nvPr/>
        </p:nvSpPr>
        <p:spPr>
          <a:xfrm>
            <a:off x="4983926" y="1250678"/>
            <a:ext cx="40463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>
                <a:latin typeface="Century Gothic" pitchFamily="34" charset="0"/>
              </a:rPr>
              <a:t>r</a:t>
            </a:r>
            <a:r>
              <a:rPr lang="id-ID" sz="3200" dirty="0" smtClean="0">
                <a:latin typeface="Century Gothic" pitchFamily="34" charset="0"/>
              </a:rPr>
              <a:t>amo = réma = jari  </a:t>
            </a:r>
            <a:endParaRPr lang="id-ID" sz="32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37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8" grpId="0" animBg="1"/>
      <p:bldP spid="8" grpId="1" animBg="1"/>
      <p:bldP spid="9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-7969"/>
            <a:ext cx="3816424" cy="6935810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22" t="28325" r="40789" b="48071"/>
          <a:stretch/>
        </p:blipFill>
        <p:spPr>
          <a:xfrm>
            <a:off x="1907703" y="116632"/>
            <a:ext cx="5904655" cy="6209555"/>
          </a:xfrm>
          <a:prstGeom prst="ellipse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1691680" y="2552710"/>
            <a:ext cx="2088232" cy="1092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3710" y="1844824"/>
            <a:ext cx="3671198" cy="707886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id-ID" sz="4000" dirty="0">
                <a:latin typeface="Century Gothic" pitchFamily="34" charset="0"/>
              </a:rPr>
              <a:t>t</a:t>
            </a:r>
            <a:r>
              <a:rPr lang="id-ID" sz="4000" dirty="0" smtClean="0">
                <a:latin typeface="Century Gothic" pitchFamily="34" charset="0"/>
              </a:rPr>
              <a:t>aktak = bahu</a:t>
            </a:r>
            <a:endParaRPr lang="id-ID" sz="4000" dirty="0">
              <a:latin typeface="Century Gothic" pitchFamily="34" charset="0"/>
            </a:endParaRPr>
          </a:p>
        </p:txBody>
      </p:sp>
      <p:pic>
        <p:nvPicPr>
          <p:cNvPr id="11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0" t="70037" r="8603" b="-1149"/>
          <a:stretch/>
        </p:blipFill>
        <p:spPr>
          <a:xfrm>
            <a:off x="755576" y="701848"/>
            <a:ext cx="7446230" cy="5624339"/>
          </a:xfrm>
          <a:prstGeom prst="ellipse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>
            <a:off x="1115616" y="3645024"/>
            <a:ext cx="1296144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3730" y="2705110"/>
            <a:ext cx="5806398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id-ID" sz="4000" dirty="0">
                <a:latin typeface="Century Gothic" pitchFamily="34" charset="0"/>
              </a:rPr>
              <a:t>s</a:t>
            </a:r>
            <a:r>
              <a:rPr lang="id-ID" sz="4000" dirty="0" smtClean="0">
                <a:latin typeface="Century Gothic" pitchFamily="34" charset="0"/>
              </a:rPr>
              <a:t>ampéan </a:t>
            </a:r>
            <a:r>
              <a:rPr lang="id-ID" sz="4000" dirty="0">
                <a:latin typeface="Century Gothic" pitchFamily="34" charset="0"/>
              </a:rPr>
              <a:t>= </a:t>
            </a:r>
            <a:r>
              <a:rPr lang="id-ID" sz="4000" dirty="0" smtClean="0">
                <a:latin typeface="Century Gothic" pitchFamily="34" charset="0"/>
              </a:rPr>
              <a:t>suku = kaki</a:t>
            </a:r>
            <a:endParaRPr lang="id-ID" sz="40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956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5" grpId="0" animBg="1"/>
      <p:bldP spid="1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549" y="260648"/>
            <a:ext cx="8920333" cy="6453726"/>
          </a:xfrm>
        </p:spPr>
      </p:pic>
      <p:sp>
        <p:nvSpPr>
          <p:cNvPr id="5" name="Rectangle 4"/>
          <p:cNvSpPr/>
          <p:nvPr/>
        </p:nvSpPr>
        <p:spPr>
          <a:xfrm>
            <a:off x="4499992" y="1340768"/>
            <a:ext cx="1010213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id-ID" sz="115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entury Gothic" pitchFamily="34" charset="0"/>
              </a:rPr>
              <a:t>2</a:t>
            </a:r>
            <a:endParaRPr lang="id-ID" sz="115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8854" y="1347263"/>
            <a:ext cx="43924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000" dirty="0">
                <a:latin typeface="Century Gothic" pitchFamily="34" charset="0"/>
              </a:rPr>
              <a:t>l</a:t>
            </a:r>
            <a:r>
              <a:rPr lang="id-ID" sz="4000" dirty="0" smtClean="0">
                <a:latin typeface="Century Gothic" pitchFamily="34" charset="0"/>
              </a:rPr>
              <a:t>agu anggota badan</a:t>
            </a:r>
            <a:endParaRPr lang="id-ID" sz="40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61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BEGRON PTT\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6632"/>
            <a:ext cx="8719009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487"/>
            <a:ext cx="4608512" cy="2560417"/>
          </a:xfrm>
        </p:spPr>
        <p:txBody>
          <a:bodyPr>
            <a:noAutofit/>
          </a:bodyPr>
          <a:lstStyle/>
          <a:p>
            <a:pPr algn="l"/>
            <a:r>
              <a:rPr lang="id-ID" sz="3200" dirty="0" smtClean="0">
                <a:latin typeface="Century Gothic" pitchFamily="34" charset="0"/>
              </a:rPr>
              <a:t>    </a:t>
            </a:r>
            <a:r>
              <a:rPr lang="en-US" sz="3200" dirty="0" err="1" smtClean="0">
                <a:latin typeface="Century Gothic" pitchFamily="34" charset="0"/>
              </a:rPr>
              <a:t>soca</a:t>
            </a:r>
            <a:r>
              <a:rPr lang="en-US" sz="3200" dirty="0" smtClean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abdi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dua</a:t>
            </a:r>
            <a:r>
              <a:rPr lang="id-ID" sz="3200" dirty="0">
                <a:latin typeface="Century Gothic" pitchFamily="34" charset="0"/>
              </a:rPr>
              <a:t/>
            </a:r>
            <a:br>
              <a:rPr lang="id-ID" sz="3200" dirty="0">
                <a:latin typeface="Century Gothic" pitchFamily="34" charset="0"/>
              </a:rPr>
            </a:br>
            <a:r>
              <a:rPr lang="id-ID" sz="3200" dirty="0">
                <a:latin typeface="Century Gothic" pitchFamily="34" charset="0"/>
              </a:rPr>
              <a:t>    </a:t>
            </a:r>
            <a:r>
              <a:rPr lang="en-US" sz="3200" dirty="0">
                <a:latin typeface="Century Gothic" pitchFamily="34" charset="0"/>
              </a:rPr>
              <a:t>nu </a:t>
            </a:r>
            <a:r>
              <a:rPr lang="en-US" sz="3200" dirty="0" err="1">
                <a:latin typeface="Century Gothic" pitchFamily="34" charset="0"/>
              </a:rPr>
              <a:t>kénca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katuhu</a:t>
            </a:r>
            <a:r>
              <a:rPr lang="id-ID" sz="3200" dirty="0">
                <a:latin typeface="Century Gothic" pitchFamily="34" charset="0"/>
              </a:rPr>
              <a:t/>
            </a:r>
            <a:br>
              <a:rPr lang="id-ID" sz="3200" dirty="0">
                <a:latin typeface="Century Gothic" pitchFamily="34" charset="0"/>
              </a:rPr>
            </a:br>
            <a:r>
              <a:rPr lang="id-ID" sz="3200" dirty="0">
                <a:latin typeface="Century Gothic" pitchFamily="34" charset="0"/>
              </a:rPr>
              <a:t>    </a:t>
            </a:r>
            <a:r>
              <a:rPr lang="en-US" sz="3200" dirty="0" err="1">
                <a:latin typeface="Century Gothic" pitchFamily="34" charset="0"/>
              </a:rPr>
              <a:t>sampéan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abdi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dua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id-ID" sz="3200" dirty="0">
                <a:latin typeface="Century Gothic" pitchFamily="34" charset="0"/>
              </a:rPr>
              <a:t/>
            </a:r>
            <a:br>
              <a:rPr lang="id-ID" sz="3200" dirty="0">
                <a:latin typeface="Century Gothic" pitchFamily="34" charset="0"/>
              </a:rPr>
            </a:br>
            <a:r>
              <a:rPr lang="id-ID" sz="3200" dirty="0">
                <a:latin typeface="Century Gothic" pitchFamily="34" charset="0"/>
              </a:rPr>
              <a:t>    </a:t>
            </a:r>
            <a:r>
              <a:rPr lang="en-US" sz="3200" dirty="0" err="1">
                <a:latin typeface="Century Gothic" pitchFamily="34" charset="0"/>
              </a:rPr>
              <a:t>maké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sapatu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 smtClean="0">
                <a:latin typeface="Century Gothic" pitchFamily="34" charset="0"/>
              </a:rPr>
              <a:t>anyar</a:t>
            </a:r>
            <a:endParaRPr lang="id-ID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797718" y="1772816"/>
            <a:ext cx="410080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Century Gothic" pitchFamily="34" charset="0"/>
              </a:rPr>
              <a:t>cepil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abdi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dua</a:t>
            </a:r>
            <a:endParaRPr lang="id-ID" sz="3200" dirty="0">
              <a:latin typeface="Century Gothic" pitchFamily="34" charset="0"/>
            </a:endParaRPr>
          </a:p>
          <a:p>
            <a:r>
              <a:rPr lang="id-ID" sz="3200" dirty="0">
                <a:latin typeface="Century Gothic" pitchFamily="34" charset="0"/>
              </a:rPr>
              <a:t> </a:t>
            </a:r>
            <a:r>
              <a:rPr lang="en-US" sz="3200" dirty="0" err="1" smtClean="0">
                <a:latin typeface="Century Gothic" pitchFamily="34" charset="0"/>
              </a:rPr>
              <a:t>ulah</a:t>
            </a:r>
            <a:r>
              <a:rPr lang="en-US" sz="3200" dirty="0" smtClean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lepat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nguping</a:t>
            </a:r>
            <a:endParaRPr lang="id-ID" sz="3200" dirty="0">
              <a:latin typeface="Century Gothic" pitchFamily="34" charset="0"/>
            </a:endParaRPr>
          </a:p>
          <a:p>
            <a:r>
              <a:rPr lang="en-US" sz="3200" dirty="0" err="1" smtClean="0">
                <a:latin typeface="Century Gothic" pitchFamily="34" charset="0"/>
              </a:rPr>
              <a:t>lambey</a:t>
            </a:r>
            <a:r>
              <a:rPr lang="en-US" sz="3200" dirty="0" smtClean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anu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manis</a:t>
            </a:r>
            <a:endParaRPr lang="id-ID" sz="3200" dirty="0">
              <a:latin typeface="Century Gothic" pitchFamily="34" charset="0"/>
            </a:endParaRPr>
          </a:p>
          <a:p>
            <a:r>
              <a:rPr lang="en-US" sz="3200" dirty="0" err="1" smtClean="0">
                <a:latin typeface="Century Gothic" pitchFamily="34" charset="0"/>
              </a:rPr>
              <a:t>ulah</a:t>
            </a:r>
            <a:r>
              <a:rPr lang="en-US" sz="3200" dirty="0" smtClean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lepat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 smtClean="0">
                <a:latin typeface="Century Gothic" pitchFamily="34" charset="0"/>
              </a:rPr>
              <a:t>ucap</a:t>
            </a:r>
            <a:endParaRPr lang="id-ID" sz="3200" dirty="0">
              <a:latin typeface="Century Gothic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7664" y="3933056"/>
            <a:ext cx="429476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Century Gothic" pitchFamily="34" charset="0"/>
              </a:rPr>
              <a:t>panangan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abdi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dua</a:t>
            </a:r>
            <a:endParaRPr lang="id-ID" sz="3200" dirty="0">
              <a:latin typeface="Century Gothic" pitchFamily="34" charset="0"/>
            </a:endParaRPr>
          </a:p>
          <a:p>
            <a:r>
              <a:rPr lang="en-US" sz="3200" dirty="0">
                <a:latin typeface="Century Gothic" pitchFamily="34" charset="0"/>
              </a:rPr>
              <a:t>nu </a:t>
            </a:r>
            <a:r>
              <a:rPr lang="en-US" sz="3200" dirty="0" err="1">
                <a:latin typeface="Century Gothic" pitchFamily="34" charset="0"/>
              </a:rPr>
              <a:t>kénca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katuhu</a:t>
            </a:r>
            <a:endParaRPr lang="id-ID" sz="3200" dirty="0">
              <a:latin typeface="Century Gothic" pitchFamily="34" charset="0"/>
            </a:endParaRPr>
          </a:p>
          <a:p>
            <a:r>
              <a:rPr lang="en-US" sz="3200" dirty="0" err="1">
                <a:latin typeface="Century Gothic" pitchFamily="34" charset="0"/>
              </a:rPr>
              <a:t>ulah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salah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rampa</a:t>
            </a:r>
            <a:endParaRPr lang="id-ID" sz="3200" dirty="0">
              <a:latin typeface="Century Gothic" pitchFamily="34" charset="0"/>
            </a:endParaRPr>
          </a:p>
          <a:p>
            <a:r>
              <a:rPr lang="en-US" sz="3200" dirty="0" err="1">
                <a:latin typeface="Century Gothic" pitchFamily="34" charset="0"/>
              </a:rPr>
              <a:t>bisi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matak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 smtClean="0">
                <a:latin typeface="Century Gothic" pitchFamily="34" charset="0"/>
              </a:rPr>
              <a:t>cilaka</a:t>
            </a:r>
            <a:endParaRPr lang="id-ID" sz="3200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475" y="1571937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03397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89" t="16311" r="15925" b="12258"/>
          <a:stretch/>
        </p:blipFill>
        <p:spPr>
          <a:xfrm>
            <a:off x="-180528" y="-21724"/>
            <a:ext cx="9505056" cy="68797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938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d-ID" dirty="0" smtClean="0">
                <a:latin typeface="Century Gothic" pitchFamily="34" charset="0"/>
              </a:rPr>
              <a:t/>
            </a:r>
            <a:br>
              <a:rPr lang="id-ID" dirty="0" smtClean="0">
                <a:latin typeface="Century Gothic" pitchFamily="34" charset="0"/>
              </a:rPr>
            </a:br>
            <a:r>
              <a:rPr lang="id-ID" sz="6700" b="1" dirty="0">
                <a:latin typeface="Century Gothic" pitchFamily="34" charset="0"/>
              </a:rPr>
              <a:t>h</a:t>
            </a:r>
            <a:r>
              <a:rPr lang="id-ID" sz="6700" b="1" dirty="0" smtClean="0">
                <a:latin typeface="Century Gothic" pitchFamily="34" charset="0"/>
              </a:rPr>
              <a:t>atur </a:t>
            </a:r>
            <a:r>
              <a:rPr lang="id-ID" sz="6700" b="1" dirty="0">
                <a:latin typeface="Century Gothic" pitchFamily="34" charset="0"/>
              </a:rPr>
              <a:t>nuhun </a:t>
            </a:r>
            <a:br>
              <a:rPr lang="id-ID" sz="6700" b="1" dirty="0">
                <a:latin typeface="Century Gothic" pitchFamily="34" charset="0"/>
              </a:rPr>
            </a:br>
            <a:endParaRPr lang="id-ID" sz="6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2386" y="2420888"/>
            <a:ext cx="6336704" cy="125273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d-ID" sz="3600" dirty="0">
                <a:latin typeface="Century Gothic" pitchFamily="34" charset="0"/>
              </a:rPr>
              <a:t>t</a:t>
            </a:r>
            <a:r>
              <a:rPr lang="id-ID" sz="3600" dirty="0" smtClean="0">
                <a:latin typeface="Century Gothic" pitchFamily="34" charset="0"/>
              </a:rPr>
              <a:t>etep semangat</a:t>
            </a:r>
          </a:p>
          <a:p>
            <a:pPr marL="0" indent="0" algn="ctr">
              <a:buNone/>
            </a:pPr>
            <a:r>
              <a:rPr lang="id-ID" sz="3600" dirty="0" smtClean="0">
                <a:latin typeface="Century Gothic" pitchFamily="34" charset="0"/>
              </a:rPr>
              <a:t> jaga kaséhatan</a:t>
            </a:r>
            <a:endParaRPr lang="id-ID" sz="3600" dirty="0">
              <a:latin typeface="Century Gothic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064926"/>
            <a:ext cx="3769924" cy="1941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7055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101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Pangajaran 2</vt:lpstr>
      <vt:lpstr>2</vt:lpstr>
      <vt:lpstr>PowerPoint Presentation</vt:lpstr>
      <vt:lpstr>PowerPoint Presentation</vt:lpstr>
      <vt:lpstr>panangan = tangan</vt:lpstr>
      <vt:lpstr>PowerPoint Presentation</vt:lpstr>
      <vt:lpstr>PowerPoint Presentation</vt:lpstr>
      <vt:lpstr>    soca abdi dua     nu kénca katuhu     sampéan abdi dua      maké sapatu anyar</vt:lpstr>
      <vt:lpstr> hatur nuhun 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Pangajaran 1</dc:title>
  <dc:creator>ismail - [2010]</dc:creator>
  <cp:lastModifiedBy>ismail - [2010]</cp:lastModifiedBy>
  <cp:revision>39</cp:revision>
  <dcterms:created xsi:type="dcterms:W3CDTF">2020-06-04T12:41:23Z</dcterms:created>
  <dcterms:modified xsi:type="dcterms:W3CDTF">2020-08-22T05:09:15Z</dcterms:modified>
</cp:coreProperties>
</file>