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5" r:id="rId11"/>
    <p:sldId id="293" r:id="rId12"/>
    <p:sldId id="294" r:id="rId13"/>
    <p:sldId id="296" r:id="rId14"/>
    <p:sldId id="297" r:id="rId15"/>
    <p:sldId id="265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D7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259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1712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2789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583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203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199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5165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7138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556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7615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9539-11C2-4554-822A-7171A54E5B7A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079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99539-11C2-4554-822A-7171A54E5B7A}" type="datetimeFigureOut">
              <a:rPr lang="id-ID" smtClean="0"/>
              <a:t>31/08/2020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7F1CC-C58D-4685-B188-1E978A4ACC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79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8600" y="332656"/>
            <a:ext cx="10467594" cy="61206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047" y="1772816"/>
            <a:ext cx="7772400" cy="1470025"/>
          </a:xfrm>
        </p:spPr>
        <p:txBody>
          <a:bodyPr/>
          <a:lstStyle/>
          <a:p>
            <a:r>
              <a:rPr lang="id-ID" dirty="0" smtClean="0">
                <a:latin typeface="Century Gothic" pitchFamily="34" charset="0"/>
              </a:rPr>
              <a:t>Pangajaran 2</a:t>
            </a:r>
            <a:endParaRPr lang="id-ID" dirty="0"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132856"/>
            <a:ext cx="6768752" cy="2232248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sz="5400" b="1" dirty="0">
                <a:solidFill>
                  <a:sysClr val="windowText" lastClr="000000"/>
                </a:solidFill>
                <a:latin typeface="Century Gothic" pitchFamily="34" charset="0"/>
              </a:rPr>
              <a:t>a</a:t>
            </a:r>
            <a:r>
              <a:rPr lang="id-ID" sz="54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nggota badan</a:t>
            </a:r>
            <a:endParaRPr lang="id-ID" sz="5400" b="1" dirty="0">
              <a:solidFill>
                <a:sysClr val="windowText" lastClr="00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0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C:\Users\USER\Downloads\BEGRON PTT\begron 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88640"/>
            <a:ext cx="8652095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800" dirty="0">
                <a:latin typeface="Century Gothic" pitchFamily="34" charset="0"/>
              </a:rPr>
              <a:t>g</a:t>
            </a:r>
            <a:r>
              <a:rPr lang="id-ID" sz="4800" dirty="0" smtClean="0">
                <a:latin typeface="Century Gothic" pitchFamily="34" charset="0"/>
              </a:rPr>
              <a:t>ado = angkeut = dagu</a:t>
            </a:r>
            <a:endParaRPr lang="id-ID" sz="4800" dirty="0">
              <a:latin typeface="Century Gothic" pitchFamily="34" charset="0"/>
            </a:endParaRPr>
          </a:p>
        </p:txBody>
      </p:sp>
      <p:pic>
        <p:nvPicPr>
          <p:cNvPr id="8195" name="Picture 3" descr="C:\Users\USER\Downloads\dagu 1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7560840" cy="5031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72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C:\Users\USER\Downloads\BEGRON PTT\begron 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52095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Century Gothic" pitchFamily="34" charset="0"/>
              </a:rPr>
              <a:t>s</a:t>
            </a:r>
            <a:r>
              <a:rPr lang="id-ID" dirty="0" smtClean="0">
                <a:latin typeface="Century Gothic" pitchFamily="34" charset="0"/>
              </a:rPr>
              <a:t>irah = mastaka = kepala</a:t>
            </a:r>
            <a:endParaRPr lang="id-ID" dirty="0">
              <a:latin typeface="Century Gothic" pitchFamily="34" charset="0"/>
            </a:endParaRPr>
          </a:p>
        </p:txBody>
      </p:sp>
      <p:pic>
        <p:nvPicPr>
          <p:cNvPr id="7170" name="Picture 2" descr="C:\Users\USER\Downloads\kepala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5328592" cy="452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1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USER\Downloads\BEGRON PTT\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712968" cy="6526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5400" dirty="0">
                <a:latin typeface="Century Gothic" pitchFamily="34" charset="0"/>
              </a:rPr>
              <a:t>r</a:t>
            </a:r>
            <a:r>
              <a:rPr lang="id-ID" sz="5400" dirty="0" smtClean="0">
                <a:latin typeface="Century Gothic" pitchFamily="34" charset="0"/>
              </a:rPr>
              <a:t>amo = réma = jari</a:t>
            </a:r>
            <a:endParaRPr lang="id-ID" sz="5400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6552728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C:\Users\USER\Downloads\BEGRON PTT\begron 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60648"/>
            <a:ext cx="8627707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5400" dirty="0">
                <a:latin typeface="Century Gothic" pitchFamily="34" charset="0"/>
              </a:rPr>
              <a:t>p</a:t>
            </a:r>
            <a:r>
              <a:rPr lang="id-ID" sz="5400" dirty="0" smtClean="0">
                <a:latin typeface="Century Gothic" pitchFamily="34" charset="0"/>
              </a:rPr>
              <a:t>anangan = tangan</a:t>
            </a:r>
            <a:endParaRPr lang="id-ID" sz="5400" dirty="0">
              <a:latin typeface="Century Gothic" pitchFamily="34" charset="0"/>
            </a:endParaRPr>
          </a:p>
        </p:txBody>
      </p:sp>
      <p:pic>
        <p:nvPicPr>
          <p:cNvPr id="10242" name="Picture 2" descr="C:\Users\USER\Downloads\tangan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016" y="1988840"/>
            <a:ext cx="6408712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17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USER\Downloads\BEGRON PTT\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50363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5400" dirty="0">
                <a:latin typeface="Century Gothic" pitchFamily="34" charset="0"/>
              </a:rPr>
              <a:t>s</a:t>
            </a:r>
            <a:r>
              <a:rPr lang="id-ID" sz="5400" dirty="0" smtClean="0">
                <a:latin typeface="Century Gothic" pitchFamily="34" charset="0"/>
              </a:rPr>
              <a:t>ampéan = kaki</a:t>
            </a:r>
            <a:endParaRPr lang="id-ID" sz="5400" dirty="0">
              <a:latin typeface="Century Gothic" pitchFamily="34" charset="0"/>
            </a:endParaRPr>
          </a:p>
        </p:txBody>
      </p:sp>
      <p:pic>
        <p:nvPicPr>
          <p:cNvPr id="11266" name="Picture 2" descr="C:\Users\USER\Downloads\kaki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005" y="1556792"/>
            <a:ext cx="6925359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66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89" t="16311" r="15925" b="12258"/>
          <a:stretch/>
        </p:blipFill>
        <p:spPr>
          <a:xfrm>
            <a:off x="-180528" y="-21724"/>
            <a:ext cx="9505056" cy="68797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938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latin typeface="Century Gothic" pitchFamily="34" charset="0"/>
              </a:rPr>
              <a:t/>
            </a:r>
            <a:br>
              <a:rPr lang="id-ID" dirty="0" smtClean="0">
                <a:latin typeface="Century Gothic" pitchFamily="34" charset="0"/>
              </a:rPr>
            </a:br>
            <a:r>
              <a:rPr lang="id-ID" sz="6700" b="1" dirty="0">
                <a:latin typeface="Century Gothic" pitchFamily="34" charset="0"/>
              </a:rPr>
              <a:t>h</a:t>
            </a:r>
            <a:r>
              <a:rPr lang="id-ID" sz="6700" b="1" dirty="0" smtClean="0">
                <a:latin typeface="Century Gothic" pitchFamily="34" charset="0"/>
              </a:rPr>
              <a:t>atur </a:t>
            </a:r>
            <a:r>
              <a:rPr lang="id-ID" sz="6700" b="1" dirty="0">
                <a:latin typeface="Century Gothic" pitchFamily="34" charset="0"/>
              </a:rPr>
              <a:t>nuhun </a:t>
            </a:r>
            <a:br>
              <a:rPr lang="id-ID" sz="6700" b="1" dirty="0">
                <a:latin typeface="Century Gothic" pitchFamily="34" charset="0"/>
              </a:rPr>
            </a:br>
            <a:endParaRPr lang="id-ID" sz="6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2386" y="2420888"/>
            <a:ext cx="6336704" cy="12527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d-ID" sz="3600" dirty="0">
                <a:latin typeface="Century Gothic" pitchFamily="34" charset="0"/>
              </a:rPr>
              <a:t>t</a:t>
            </a:r>
            <a:r>
              <a:rPr lang="id-ID" sz="3600" dirty="0" smtClean="0">
                <a:latin typeface="Century Gothic" pitchFamily="34" charset="0"/>
              </a:rPr>
              <a:t>etep semangat</a:t>
            </a:r>
          </a:p>
          <a:p>
            <a:pPr marL="0" indent="0" algn="ctr">
              <a:buNone/>
            </a:pPr>
            <a:r>
              <a:rPr lang="id-ID" sz="3600" dirty="0" smtClean="0">
                <a:latin typeface="Century Gothic" pitchFamily="34" charset="0"/>
              </a:rPr>
              <a:t> jaga kaséhatan</a:t>
            </a:r>
            <a:endParaRPr lang="id-ID" sz="3600" dirty="0">
              <a:latin typeface="Century Gothic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64926"/>
            <a:ext cx="3769924" cy="1941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705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71"/>
          <a:stretch/>
        </p:blipFill>
        <p:spPr>
          <a:xfrm>
            <a:off x="179512" y="260648"/>
            <a:ext cx="8742055" cy="6480720"/>
          </a:xfrm>
        </p:spPr>
      </p:pic>
      <p:sp>
        <p:nvSpPr>
          <p:cNvPr id="5" name="TextBox 4"/>
          <p:cNvSpPr txBox="1"/>
          <p:nvPr/>
        </p:nvSpPr>
        <p:spPr>
          <a:xfrm>
            <a:off x="1067450" y="516305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600" b="1" dirty="0" smtClean="0">
                <a:latin typeface="Century Gothic" pitchFamily="34" charset="0"/>
              </a:rPr>
              <a:t>1</a:t>
            </a:r>
            <a:r>
              <a:rPr lang="id-ID" sz="3600" dirty="0" smtClean="0">
                <a:latin typeface="Century Gothic" pitchFamily="34" charset="0"/>
              </a:rPr>
              <a:t>. </a:t>
            </a:r>
            <a:r>
              <a:rPr lang="id-ID" sz="3600" b="1" dirty="0" smtClean="0">
                <a:latin typeface="Century Gothic" pitchFamily="34" charset="0"/>
              </a:rPr>
              <a:t>lagu </a:t>
            </a:r>
            <a:r>
              <a:rPr lang="id-ID" sz="3600" b="1" dirty="0" smtClean="0">
                <a:latin typeface="Century Gothic" pitchFamily="34" charset="0"/>
              </a:rPr>
              <a:t>anggota </a:t>
            </a:r>
            <a:r>
              <a:rPr lang="id-ID" sz="3600" b="1" dirty="0" smtClean="0">
                <a:latin typeface="Century Gothic" pitchFamily="34" charset="0"/>
              </a:rPr>
              <a:t>badan</a:t>
            </a:r>
          </a:p>
        </p:txBody>
      </p:sp>
      <p:sp>
        <p:nvSpPr>
          <p:cNvPr id="6" name="Rectangle 5"/>
          <p:cNvSpPr/>
          <p:nvPr/>
        </p:nvSpPr>
        <p:spPr>
          <a:xfrm>
            <a:off x="3472018" y="908720"/>
            <a:ext cx="184730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id-ID" sz="115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016" y="1860055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600" b="1" dirty="0" smtClean="0">
                <a:solidFill>
                  <a:srgbClr val="0070C0"/>
                </a:solidFill>
                <a:latin typeface="Century Gothic" pitchFamily="34" charset="0"/>
              </a:rPr>
              <a:t>2. n</a:t>
            </a:r>
            <a:r>
              <a:rPr lang="id-ID" sz="3600" b="1" dirty="0" smtClean="0">
                <a:solidFill>
                  <a:srgbClr val="0070C0"/>
                </a:solidFill>
                <a:latin typeface="Century Gothic" pitchFamily="34" charset="0"/>
              </a:rPr>
              <a:t>garan anggota badan</a:t>
            </a:r>
          </a:p>
        </p:txBody>
      </p:sp>
    </p:spTree>
    <p:extLst>
      <p:ext uri="{BB962C8B-B14F-4D97-AF65-F5344CB8AC3E}">
        <p14:creationId xmlns:p14="http://schemas.microsoft.com/office/powerpoint/2010/main" val="335387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ownloads\BEGRON PTT\begron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928992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487"/>
            <a:ext cx="4608512" cy="2560417"/>
          </a:xfrm>
        </p:spPr>
        <p:txBody>
          <a:bodyPr>
            <a:noAutofit/>
          </a:bodyPr>
          <a:lstStyle/>
          <a:p>
            <a:pPr algn="l"/>
            <a:r>
              <a:rPr lang="id-ID" sz="3200" dirty="0" smtClean="0">
                <a:latin typeface="Century Gothic" pitchFamily="34" charset="0"/>
              </a:rPr>
              <a:t>    </a:t>
            </a:r>
            <a:r>
              <a:rPr lang="en-US" sz="3200" dirty="0" err="1" smtClean="0">
                <a:latin typeface="Century Gothic" pitchFamily="34" charset="0"/>
              </a:rPr>
              <a:t>soca</a:t>
            </a:r>
            <a:r>
              <a:rPr lang="en-US" sz="3200" dirty="0" smtClean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abdi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dua</a:t>
            </a:r>
            <a:r>
              <a:rPr lang="id-ID" sz="3200" dirty="0">
                <a:latin typeface="Century Gothic" pitchFamily="34" charset="0"/>
              </a:rPr>
              <a:t/>
            </a:r>
            <a:br>
              <a:rPr lang="id-ID" sz="3200" dirty="0">
                <a:latin typeface="Century Gothic" pitchFamily="34" charset="0"/>
              </a:rPr>
            </a:br>
            <a:r>
              <a:rPr lang="id-ID" sz="3200" dirty="0">
                <a:latin typeface="Century Gothic" pitchFamily="34" charset="0"/>
              </a:rPr>
              <a:t>    </a:t>
            </a:r>
            <a:r>
              <a:rPr lang="en-US" sz="3200" dirty="0">
                <a:latin typeface="Century Gothic" pitchFamily="34" charset="0"/>
              </a:rPr>
              <a:t>nu </a:t>
            </a:r>
            <a:r>
              <a:rPr lang="en-US" sz="3200" dirty="0" err="1">
                <a:latin typeface="Century Gothic" pitchFamily="34" charset="0"/>
              </a:rPr>
              <a:t>kénca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katuhu</a:t>
            </a:r>
            <a:r>
              <a:rPr lang="id-ID" sz="3200" dirty="0">
                <a:latin typeface="Century Gothic" pitchFamily="34" charset="0"/>
              </a:rPr>
              <a:t/>
            </a:r>
            <a:br>
              <a:rPr lang="id-ID" sz="3200" dirty="0">
                <a:latin typeface="Century Gothic" pitchFamily="34" charset="0"/>
              </a:rPr>
            </a:br>
            <a:r>
              <a:rPr lang="id-ID" sz="3200" dirty="0">
                <a:latin typeface="Century Gothic" pitchFamily="34" charset="0"/>
              </a:rPr>
              <a:t>    </a:t>
            </a:r>
            <a:r>
              <a:rPr lang="en-US" sz="3200" dirty="0" err="1">
                <a:latin typeface="Century Gothic" pitchFamily="34" charset="0"/>
              </a:rPr>
              <a:t>sampéan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abdi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dua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id-ID" sz="3200" dirty="0">
                <a:latin typeface="Century Gothic" pitchFamily="34" charset="0"/>
              </a:rPr>
              <a:t/>
            </a:r>
            <a:br>
              <a:rPr lang="id-ID" sz="3200" dirty="0">
                <a:latin typeface="Century Gothic" pitchFamily="34" charset="0"/>
              </a:rPr>
            </a:br>
            <a:r>
              <a:rPr lang="id-ID" sz="3200" dirty="0">
                <a:latin typeface="Century Gothic" pitchFamily="34" charset="0"/>
              </a:rPr>
              <a:t>    </a:t>
            </a:r>
            <a:r>
              <a:rPr lang="en-US" sz="3200" dirty="0" err="1">
                <a:latin typeface="Century Gothic" pitchFamily="34" charset="0"/>
              </a:rPr>
              <a:t>maké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sapatu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 smtClean="0">
                <a:latin typeface="Century Gothic" pitchFamily="34" charset="0"/>
              </a:rPr>
              <a:t>anyar</a:t>
            </a:r>
            <a:endParaRPr lang="id-ID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797718" y="1772816"/>
            <a:ext cx="410080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Century Gothic" pitchFamily="34" charset="0"/>
              </a:rPr>
              <a:t>cepil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abdi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dua</a:t>
            </a:r>
            <a:endParaRPr lang="id-ID" sz="3200" dirty="0">
              <a:latin typeface="Century Gothic" pitchFamily="34" charset="0"/>
            </a:endParaRPr>
          </a:p>
          <a:p>
            <a:r>
              <a:rPr lang="id-ID" sz="3200" dirty="0">
                <a:latin typeface="Century Gothic" pitchFamily="34" charset="0"/>
              </a:rPr>
              <a:t> </a:t>
            </a:r>
            <a:r>
              <a:rPr lang="en-US" sz="3200" dirty="0" err="1" smtClean="0">
                <a:latin typeface="Century Gothic" pitchFamily="34" charset="0"/>
              </a:rPr>
              <a:t>ulah</a:t>
            </a:r>
            <a:r>
              <a:rPr lang="en-US" sz="3200" dirty="0" smtClean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lepat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nguping</a:t>
            </a:r>
            <a:endParaRPr lang="id-ID" sz="3200" dirty="0">
              <a:latin typeface="Century Gothic" pitchFamily="34" charset="0"/>
            </a:endParaRPr>
          </a:p>
          <a:p>
            <a:r>
              <a:rPr lang="en-US" sz="3200" dirty="0" err="1" smtClean="0">
                <a:latin typeface="Century Gothic" pitchFamily="34" charset="0"/>
              </a:rPr>
              <a:t>lambey</a:t>
            </a:r>
            <a:r>
              <a:rPr lang="en-US" sz="3200" dirty="0" smtClean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anu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manis</a:t>
            </a:r>
            <a:endParaRPr lang="id-ID" sz="3200" dirty="0">
              <a:latin typeface="Century Gothic" pitchFamily="34" charset="0"/>
            </a:endParaRPr>
          </a:p>
          <a:p>
            <a:r>
              <a:rPr lang="en-US" sz="3200" dirty="0" err="1" smtClean="0">
                <a:latin typeface="Century Gothic" pitchFamily="34" charset="0"/>
              </a:rPr>
              <a:t>ulah</a:t>
            </a:r>
            <a:r>
              <a:rPr lang="en-US" sz="3200" dirty="0" smtClean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lepat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 smtClean="0">
                <a:latin typeface="Century Gothic" pitchFamily="34" charset="0"/>
              </a:rPr>
              <a:t>ucap</a:t>
            </a:r>
            <a:endParaRPr lang="id-ID" sz="3200" dirty="0"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3933056"/>
            <a:ext cx="429476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Century Gothic" pitchFamily="34" charset="0"/>
              </a:rPr>
              <a:t>panangan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abdi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dua</a:t>
            </a:r>
            <a:endParaRPr lang="id-ID" sz="3200" dirty="0">
              <a:latin typeface="Century Gothic" pitchFamily="34" charset="0"/>
            </a:endParaRPr>
          </a:p>
          <a:p>
            <a:r>
              <a:rPr lang="en-US" sz="3200" dirty="0">
                <a:latin typeface="Century Gothic" pitchFamily="34" charset="0"/>
              </a:rPr>
              <a:t>nu </a:t>
            </a:r>
            <a:r>
              <a:rPr lang="en-US" sz="3200" dirty="0" err="1">
                <a:latin typeface="Century Gothic" pitchFamily="34" charset="0"/>
              </a:rPr>
              <a:t>kénca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katuhu</a:t>
            </a:r>
            <a:endParaRPr lang="id-ID" sz="3200" dirty="0">
              <a:latin typeface="Century Gothic" pitchFamily="34" charset="0"/>
            </a:endParaRPr>
          </a:p>
          <a:p>
            <a:r>
              <a:rPr lang="en-US" sz="3200" dirty="0" err="1">
                <a:latin typeface="Century Gothic" pitchFamily="34" charset="0"/>
              </a:rPr>
              <a:t>ulah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salah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rampa</a:t>
            </a:r>
            <a:endParaRPr lang="id-ID" sz="3200" dirty="0">
              <a:latin typeface="Century Gothic" pitchFamily="34" charset="0"/>
            </a:endParaRPr>
          </a:p>
          <a:p>
            <a:r>
              <a:rPr lang="en-US" sz="3200" dirty="0" err="1">
                <a:latin typeface="Century Gothic" pitchFamily="34" charset="0"/>
              </a:rPr>
              <a:t>bisi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>
                <a:latin typeface="Century Gothic" pitchFamily="34" charset="0"/>
              </a:rPr>
              <a:t>matak</a:t>
            </a:r>
            <a:r>
              <a:rPr lang="en-US" sz="3200" dirty="0">
                <a:latin typeface="Century Gothic" pitchFamily="34" charset="0"/>
              </a:rPr>
              <a:t> </a:t>
            </a:r>
            <a:r>
              <a:rPr lang="en-US" sz="3200" dirty="0" err="1" smtClean="0">
                <a:latin typeface="Century Gothic" pitchFamily="34" charset="0"/>
              </a:rPr>
              <a:t>cilaka</a:t>
            </a:r>
            <a:endParaRPr lang="id-ID" sz="3200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475" y="15719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0339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BEGRON PTT\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52" y="329774"/>
            <a:ext cx="8886844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Century Gothic" pitchFamily="34" charset="0"/>
              </a:rPr>
              <a:t>p</a:t>
            </a:r>
            <a:r>
              <a:rPr lang="id-ID" dirty="0" smtClean="0">
                <a:latin typeface="Century Gothic" pitchFamily="34" charset="0"/>
              </a:rPr>
              <a:t>anon = soca  = mata</a:t>
            </a:r>
            <a:endParaRPr lang="id-ID" dirty="0">
              <a:latin typeface="Century Gothic" pitchFamily="34" charset="0"/>
            </a:endParaRPr>
          </a:p>
        </p:txBody>
      </p:sp>
      <p:pic>
        <p:nvPicPr>
          <p:cNvPr id="1026" name="Picture 2" descr="C:\Users\USER\Downloads\mata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792088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82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Downloads\BEGRON PTT\begron 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32656"/>
            <a:ext cx="8706782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Century Gothic" pitchFamily="34" charset="0"/>
              </a:rPr>
              <a:t>c</a:t>
            </a:r>
            <a:r>
              <a:rPr lang="id-ID" dirty="0" smtClean="0">
                <a:latin typeface="Century Gothic" pitchFamily="34" charset="0"/>
              </a:rPr>
              <a:t>epil = ceuli = telinga</a:t>
            </a:r>
            <a:endParaRPr lang="id-ID" dirty="0">
              <a:latin typeface="Century Gothic" pitchFamily="34" charset="0"/>
            </a:endParaRPr>
          </a:p>
        </p:txBody>
      </p:sp>
      <p:pic>
        <p:nvPicPr>
          <p:cNvPr id="2050" name="Picture 2" descr="C:\Users\USER\Downloads\telinga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16832"/>
            <a:ext cx="7072214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46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USER\Downloads\BEGRON PTT\begron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00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dirty="0">
                <a:latin typeface="Century Gothic" pitchFamily="34" charset="0"/>
              </a:rPr>
              <a:t>i</a:t>
            </a:r>
            <a:r>
              <a:rPr lang="id-ID" dirty="0" smtClean="0">
                <a:latin typeface="Century Gothic" pitchFamily="34" charset="0"/>
              </a:rPr>
              <a:t>rung = pangambung = hidung</a:t>
            </a:r>
            <a:endParaRPr lang="id-ID" dirty="0">
              <a:latin typeface="Century Gothic" pitchFamily="34" charset="0"/>
            </a:endParaRPr>
          </a:p>
        </p:txBody>
      </p:sp>
      <p:pic>
        <p:nvPicPr>
          <p:cNvPr id="3074" name="Picture 2" descr="C:\Users\USER\Downloads\hidung 2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7560840" cy="40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57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USER\Downloads\BEGRON PTT\begron 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7"/>
            <a:ext cx="8640960" cy="6472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Century Gothic" pitchFamily="34" charset="0"/>
              </a:rPr>
              <a:t>d</a:t>
            </a:r>
            <a:r>
              <a:rPr lang="id-ID" dirty="0" smtClean="0">
                <a:latin typeface="Century Gothic" pitchFamily="34" charset="0"/>
              </a:rPr>
              <a:t>amis = pipi</a:t>
            </a:r>
            <a:endParaRPr lang="id-ID" dirty="0">
              <a:latin typeface="Century Gothic" pitchFamily="34" charset="0"/>
            </a:endParaRPr>
          </a:p>
        </p:txBody>
      </p:sp>
      <p:pic>
        <p:nvPicPr>
          <p:cNvPr id="4098" name="Picture 2" descr="C:\Users\USER\Downloads\pipi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16832"/>
            <a:ext cx="792088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97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USER\Downloads\BEGRON PTT\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30763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Century Gothic" pitchFamily="34" charset="0"/>
              </a:rPr>
              <a:t>b</a:t>
            </a:r>
            <a:r>
              <a:rPr lang="id-ID" dirty="0" smtClean="0">
                <a:latin typeface="Century Gothic" pitchFamily="34" charset="0"/>
              </a:rPr>
              <a:t>iwir = lambey = bibir</a:t>
            </a:r>
            <a:endParaRPr lang="id-ID" dirty="0">
              <a:latin typeface="Century Gothic" pitchFamily="34" charset="0"/>
            </a:endParaRPr>
          </a:p>
        </p:txBody>
      </p:sp>
      <p:pic>
        <p:nvPicPr>
          <p:cNvPr id="5122" name="Picture 2" descr="C:\Users\USER\Downloads\bibir 1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4824"/>
            <a:ext cx="745346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95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C:\Users\USER\Downloads\BEGRON PTT\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56984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5400" dirty="0">
                <a:latin typeface="Century Gothic" pitchFamily="34" charset="0"/>
              </a:rPr>
              <a:t>w</a:t>
            </a:r>
            <a:r>
              <a:rPr lang="id-ID" sz="5400" dirty="0" smtClean="0">
                <a:latin typeface="Century Gothic" pitchFamily="34" charset="0"/>
              </a:rPr>
              <a:t>aos = gigi</a:t>
            </a:r>
            <a:endParaRPr lang="id-ID" sz="5400" dirty="0">
              <a:latin typeface="Century Gothic" pitchFamily="34" charset="0"/>
            </a:endParaRPr>
          </a:p>
        </p:txBody>
      </p:sp>
      <p:pic>
        <p:nvPicPr>
          <p:cNvPr id="6146" name="Picture 2" descr="C:\Users\USER\Downloads\gigi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1"/>
            <a:ext cx="7056784" cy="426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52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96</Words>
  <Application>Microsoft Office PowerPoint</Application>
  <PresentationFormat>On-screen Show (4:3)</PresentationFormat>
  <Paragraphs>28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Pangajaran 2</vt:lpstr>
      <vt:lpstr>PowerPoint Presentation</vt:lpstr>
      <vt:lpstr>    soca abdi dua     nu kénca katuhu     sampéan abdi dua      maké sapatu anyar</vt:lpstr>
      <vt:lpstr>panon = soca  = mata</vt:lpstr>
      <vt:lpstr>cepil = ceuli = telinga</vt:lpstr>
      <vt:lpstr>irung = pangambung = hidung</vt:lpstr>
      <vt:lpstr>damis = pipi</vt:lpstr>
      <vt:lpstr>biwir = lambey = bibir</vt:lpstr>
      <vt:lpstr>waos = gigi</vt:lpstr>
      <vt:lpstr>gado = angkeut = dagu</vt:lpstr>
      <vt:lpstr>sirah = mastaka = kepala</vt:lpstr>
      <vt:lpstr>ramo = réma = jari</vt:lpstr>
      <vt:lpstr>panangan = tangan</vt:lpstr>
      <vt:lpstr>sampéan = kaki</vt:lpstr>
      <vt:lpstr> hatur nuhun 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Pangajaran 1</dc:title>
  <dc:creator>ismail - [2010]</dc:creator>
  <cp:lastModifiedBy>ismail - [2010]</cp:lastModifiedBy>
  <cp:revision>49</cp:revision>
  <dcterms:created xsi:type="dcterms:W3CDTF">2020-06-04T12:41:23Z</dcterms:created>
  <dcterms:modified xsi:type="dcterms:W3CDTF">2020-08-31T11:37:43Z</dcterms:modified>
</cp:coreProperties>
</file>