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301" r:id="rId3"/>
    <p:sldId id="256" r:id="rId4"/>
    <p:sldId id="268" r:id="rId5"/>
    <p:sldId id="269" r:id="rId6"/>
    <p:sldId id="291" r:id="rId7"/>
    <p:sldId id="270" r:id="rId8"/>
    <p:sldId id="272" r:id="rId9"/>
    <p:sldId id="275" r:id="rId10"/>
    <p:sldId id="276" r:id="rId11"/>
    <p:sldId id="293" r:id="rId12"/>
    <p:sldId id="298" r:id="rId13"/>
    <p:sldId id="297" r:id="rId14"/>
    <p:sldId id="296" r:id="rId15"/>
    <p:sldId id="300" r:id="rId16"/>
    <p:sldId id="277" r:id="rId17"/>
  </p:sldIdLst>
  <p:sldSz cx="9144000" cy="6858000" type="screen4x3"/>
  <p:notesSz cx="6858000" cy="9144000"/>
  <p:custDataLst>
    <p:tags r:id="rId18"/>
  </p:custDataLst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B964714-2970-49D9-9D35-5A92C84DF659}">
          <p14:sldIdLst>
            <p14:sldId id="302"/>
            <p14:sldId id="301"/>
            <p14:sldId id="256"/>
            <p14:sldId id="268"/>
            <p14:sldId id="269"/>
            <p14:sldId id="291"/>
            <p14:sldId id="270"/>
            <p14:sldId id="272"/>
            <p14:sldId id="275"/>
            <p14:sldId id="276"/>
            <p14:sldId id="293"/>
            <p14:sldId id="298"/>
            <p14:sldId id="297"/>
            <p14:sldId id="296"/>
            <p14:sldId id="300"/>
            <p14:sldId id="27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9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465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8719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5038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254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6494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06/09/2020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5350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06/09/2020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668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06/09/2020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987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2765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0804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13AAD-AE13-4477-95D5-4BAB1C2116A4}" type="datetimeFigureOut">
              <a:rPr lang="id-ID" smtClean="0"/>
              <a:t>06/09/2020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0561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1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10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USER\Downloads\BEGRON PTT\begron kaulina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24958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60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RWKSD\Download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70" y="224060"/>
            <a:ext cx="8911131" cy="644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6300192" y="1597454"/>
            <a:ext cx="2665825" cy="5167958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8" t="19666" r="31742" b="15299"/>
          <a:stretch/>
        </p:blipFill>
        <p:spPr>
          <a:xfrm>
            <a:off x="2261572" y="529890"/>
            <a:ext cx="4038620" cy="6235522"/>
          </a:xfrm>
        </p:spPr>
      </p:pic>
      <p:pic>
        <p:nvPicPr>
          <p:cNvPr id="6146" name="Picture 2" descr="JERU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633" y="4367302"/>
            <a:ext cx="2671291" cy="2014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Callout 9"/>
          <p:cNvSpPr/>
          <p:nvPr/>
        </p:nvSpPr>
        <p:spPr>
          <a:xfrm rot="746698">
            <a:off x="-46970" y="3969438"/>
            <a:ext cx="3340718" cy="1585654"/>
          </a:xfrm>
          <a:prstGeom prst="wedgeEllipseCallout">
            <a:avLst>
              <a:gd name="adj1" fmla="val 66454"/>
              <a:gd name="adj2" fmla="val -1394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>
                <a:latin typeface="Century Gothic" pitchFamily="34" charset="0"/>
              </a:rPr>
              <a:t>5</a:t>
            </a:r>
            <a:r>
              <a:rPr lang="en-US" sz="2800" dirty="0" smtClean="0">
                <a:latin typeface="Century Gothic" pitchFamily="34" charset="0"/>
              </a:rPr>
              <a:t>. </a:t>
            </a:r>
            <a:r>
              <a:rPr lang="en-US" sz="2800" dirty="0" err="1" smtClean="0">
                <a:latin typeface="Century Gothic" pitchFamily="34" charset="0"/>
              </a:rPr>
              <a:t>gambar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ieu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namina</a:t>
            </a:r>
            <a:r>
              <a:rPr lang="en-US" sz="2800" dirty="0" smtClean="0">
                <a:latin typeface="Century Gothic" pitchFamily="34" charset="0"/>
              </a:rPr>
              <a:t>….</a:t>
            </a:r>
            <a:endParaRPr lang="id-ID" sz="2800" dirty="0">
              <a:latin typeface="Book Antiqua" pitchFamily="18" charset="0"/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2711656" y="955312"/>
            <a:ext cx="3221268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Century Gothic" pitchFamily="34" charset="0"/>
              </a:rPr>
              <a:t>apel</a:t>
            </a:r>
            <a:endParaRPr lang="id-ID" sz="4000" dirty="0">
              <a:latin typeface="Kristen ITC" pitchFamily="66" charset="0"/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2811690" y="2648773"/>
            <a:ext cx="3221268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Century Gothic" pitchFamily="34" charset="0"/>
              </a:rPr>
              <a:t>jeruk</a:t>
            </a:r>
            <a:endParaRPr lang="id-ID" sz="4000" dirty="0">
              <a:latin typeface="Kristen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641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8643" y="2852936"/>
            <a:ext cx="3816424" cy="4005064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8" t="39559" r="31742" b="15299"/>
          <a:stretch/>
        </p:blipFill>
        <p:spPr>
          <a:xfrm>
            <a:off x="2700514" y="57545"/>
            <a:ext cx="3757546" cy="4865236"/>
          </a:xfrm>
        </p:spPr>
      </p:pic>
      <p:sp>
        <p:nvSpPr>
          <p:cNvPr id="6" name="Folded Corner 5"/>
          <p:cNvSpPr/>
          <p:nvPr/>
        </p:nvSpPr>
        <p:spPr>
          <a:xfrm>
            <a:off x="3059832" y="404664"/>
            <a:ext cx="3032719" cy="1440160"/>
          </a:xfrm>
          <a:prstGeom prst="foldedCorne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26" y="2420888"/>
            <a:ext cx="3000252" cy="4624698"/>
          </a:xfrm>
          <a:prstGeom prst="rect">
            <a:avLst/>
          </a:prstGeom>
        </p:spPr>
      </p:pic>
      <p:sp>
        <p:nvSpPr>
          <p:cNvPr id="10" name="Oval Callout 9"/>
          <p:cNvSpPr/>
          <p:nvPr/>
        </p:nvSpPr>
        <p:spPr>
          <a:xfrm>
            <a:off x="-387155" y="404664"/>
            <a:ext cx="3240360" cy="1584176"/>
          </a:xfrm>
          <a:prstGeom prst="wedgeEllipseCallout">
            <a:avLst>
              <a:gd name="adj1" fmla="val 59723"/>
              <a:gd name="adj2" fmla="val -15471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Century Gothic" pitchFamily="34" charset="0"/>
              </a:rPr>
              <a:t>6. </a:t>
            </a:r>
            <a:r>
              <a:rPr lang="en-US" sz="2800" dirty="0" err="1" smtClean="0">
                <a:latin typeface="Century Gothic" pitchFamily="34" charset="0"/>
              </a:rPr>
              <a:t>gambar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ieu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namina</a:t>
            </a:r>
            <a:r>
              <a:rPr lang="id-ID" sz="2800" dirty="0" smtClean="0">
                <a:latin typeface="Century Gothic" pitchFamily="34" charset="0"/>
              </a:rPr>
              <a:t>....</a:t>
            </a:r>
            <a:endParaRPr lang="id-ID" sz="2800" dirty="0">
              <a:latin typeface="Book Antiqua" pitchFamily="18" charset="0"/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2627784" y="3003351"/>
            <a:ext cx="3707441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>
                <a:latin typeface="Century Gothic" pitchFamily="34" charset="0"/>
              </a:rPr>
              <a:t>panon</a:t>
            </a:r>
            <a:endParaRPr lang="id-ID" sz="4000" dirty="0">
              <a:latin typeface="Kristen ITC" pitchFamily="66" charset="0"/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3172485" y="4751234"/>
            <a:ext cx="3312368" cy="1284283"/>
          </a:xfrm>
          <a:prstGeom prst="cloudCallout">
            <a:avLst>
              <a:gd name="adj1" fmla="val -63163"/>
              <a:gd name="adj2" fmla="val -68685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>
                <a:latin typeface="Century Gothic" pitchFamily="34" charset="0"/>
              </a:rPr>
              <a:t>pipi</a:t>
            </a:r>
            <a:endParaRPr lang="id-ID" sz="4000" dirty="0">
              <a:latin typeface="Kristen ITC" pitchFamily="66" charset="0"/>
            </a:endParaRPr>
          </a:p>
        </p:txBody>
      </p:sp>
      <p:pic>
        <p:nvPicPr>
          <p:cNvPr id="1026" name="Picture 2" descr="mat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650" y="260648"/>
            <a:ext cx="2817657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465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WKSD\Downloads\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24" y="272827"/>
            <a:ext cx="8856906" cy="6499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764704"/>
            <a:ext cx="4546537" cy="6093296"/>
          </a:xfrm>
        </p:spPr>
      </p:pic>
      <p:sp>
        <p:nvSpPr>
          <p:cNvPr id="7" name="Rounded Rectangular Callout 6"/>
          <p:cNvSpPr/>
          <p:nvPr/>
        </p:nvSpPr>
        <p:spPr>
          <a:xfrm>
            <a:off x="1115616" y="980728"/>
            <a:ext cx="3511261" cy="792088"/>
          </a:xfrm>
          <a:prstGeom prst="wedgeRoundRectCallout">
            <a:avLst>
              <a:gd name="adj1" fmla="val 51071"/>
              <a:gd name="adj2" fmla="val 12128"/>
              <a:gd name="adj3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latin typeface="Century Gothic" pitchFamily="34" charset="0"/>
              </a:rPr>
              <a:t>panangan</a:t>
            </a:r>
            <a:endParaRPr lang="id-ID" sz="3200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755576" y="2511616"/>
            <a:ext cx="2951900" cy="936105"/>
          </a:xfrm>
          <a:prstGeom prst="wedgeRoundRectCallout">
            <a:avLst>
              <a:gd name="adj1" fmla="val 52663"/>
              <a:gd name="adj2" fmla="val -30797"/>
              <a:gd name="adj3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latin typeface="Century Gothic" pitchFamily="34" charset="0"/>
              </a:rPr>
              <a:t>sampéan</a:t>
            </a:r>
            <a:r>
              <a:rPr lang="en-US" sz="3200" dirty="0" smtClean="0">
                <a:latin typeface="Century Gothic" pitchFamily="34" charset="0"/>
              </a:rPr>
              <a:t> </a:t>
            </a:r>
            <a:endParaRPr lang="id-ID" sz="3200" dirty="0"/>
          </a:p>
        </p:txBody>
      </p:sp>
      <p:sp>
        <p:nvSpPr>
          <p:cNvPr id="13" name="Oval Callout 12"/>
          <p:cNvSpPr/>
          <p:nvPr/>
        </p:nvSpPr>
        <p:spPr>
          <a:xfrm>
            <a:off x="1619672" y="4077072"/>
            <a:ext cx="3744416" cy="1440160"/>
          </a:xfrm>
          <a:prstGeom prst="wedgeEllipseCallout">
            <a:avLst>
              <a:gd name="adj1" fmla="val 81715"/>
              <a:gd name="adj2" fmla="val -28781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>
                <a:latin typeface="Century Gothic" pitchFamily="34" charset="0"/>
              </a:rPr>
              <a:t>7</a:t>
            </a:r>
            <a:r>
              <a:rPr lang="en-US" sz="2800" dirty="0" smtClean="0">
                <a:latin typeface="Century Gothic" pitchFamily="34" charset="0"/>
              </a:rPr>
              <a:t>. </a:t>
            </a:r>
            <a:r>
              <a:rPr lang="en-US" sz="2800" dirty="0" err="1" smtClean="0">
                <a:latin typeface="Century Gothic" pitchFamily="34" charset="0"/>
              </a:rPr>
              <a:t>gambar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ieu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namina</a:t>
            </a:r>
            <a:r>
              <a:rPr lang="en-US" sz="2800" dirty="0" smtClean="0">
                <a:latin typeface="Century Gothic" pitchFamily="34" charset="0"/>
              </a:rPr>
              <a:t>. . . </a:t>
            </a:r>
            <a:endParaRPr lang="id-ID" sz="2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91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WKSD\Downloads\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41" y="188639"/>
            <a:ext cx="8920655" cy="727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10" y="2868900"/>
            <a:ext cx="2483768" cy="44353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2" y="1166898"/>
            <a:ext cx="3456387" cy="6137302"/>
          </a:xfrm>
        </p:spPr>
      </p:pic>
      <p:sp>
        <p:nvSpPr>
          <p:cNvPr id="9" name="Cloud Callout 8"/>
          <p:cNvSpPr/>
          <p:nvPr/>
        </p:nvSpPr>
        <p:spPr>
          <a:xfrm>
            <a:off x="2321140" y="3068960"/>
            <a:ext cx="3221268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4000" dirty="0" smtClean="0">
                <a:latin typeface="Century Gothic" pitchFamily="34" charset="0"/>
              </a:rPr>
              <a:t>cepil</a:t>
            </a:r>
            <a:endParaRPr lang="id-ID" sz="4000" dirty="0">
              <a:latin typeface="Kristen ITC" pitchFamily="66" charset="0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2339752" y="5059941"/>
            <a:ext cx="3600400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4000" dirty="0" smtClean="0">
                <a:latin typeface="Century Gothic" pitchFamily="34" charset="0"/>
              </a:rPr>
              <a:t>damis</a:t>
            </a:r>
            <a:endParaRPr lang="id-ID" sz="4000" dirty="0">
              <a:latin typeface="Kristen ITC" pitchFamily="66" charset="0"/>
            </a:endParaRPr>
          </a:p>
        </p:txBody>
      </p:sp>
      <p:pic>
        <p:nvPicPr>
          <p:cNvPr id="3074" name="Picture 2" descr="C:\Users\USER\Downloads\teling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022" y="524499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al Callout 10"/>
          <p:cNvSpPr/>
          <p:nvPr/>
        </p:nvSpPr>
        <p:spPr>
          <a:xfrm>
            <a:off x="323528" y="524499"/>
            <a:ext cx="3384376" cy="1752373"/>
          </a:xfrm>
          <a:prstGeom prst="wedgeEllipseCallout">
            <a:avLst>
              <a:gd name="adj1" fmla="val 72122"/>
              <a:gd name="adj2" fmla="val -934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>
                <a:latin typeface="Century Gothic" pitchFamily="34" charset="0"/>
              </a:rPr>
              <a:t>8</a:t>
            </a:r>
            <a:r>
              <a:rPr lang="id-ID" sz="2800" dirty="0" smtClean="0">
                <a:latin typeface="Century Gothic" pitchFamily="34" charset="0"/>
              </a:rPr>
              <a:t>. </a:t>
            </a:r>
            <a:r>
              <a:rPr lang="en-US" sz="2800" dirty="0" err="1" smtClean="0">
                <a:latin typeface="Century Gothic" pitchFamily="34" charset="0"/>
              </a:rPr>
              <a:t>gambar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ieu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namina</a:t>
            </a:r>
            <a:r>
              <a:rPr lang="id-ID" sz="2800" dirty="0" smtClean="0">
                <a:latin typeface="Century Gothic" pitchFamily="34" charset="0"/>
              </a:rPr>
              <a:t>....</a:t>
            </a:r>
            <a:endParaRPr lang="id-ID" sz="2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7855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015" l="0" r="9839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502" y="-469442"/>
            <a:ext cx="6447732" cy="52565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420909">
            <a:off x="3721332" y="637583"/>
            <a:ext cx="2543685" cy="1554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32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447414"/>
            <a:ext cx="2483768" cy="4435300"/>
          </a:xfrm>
          <a:prstGeom prst="rect">
            <a:avLst/>
          </a:prstGeom>
        </p:spPr>
      </p:pic>
      <p:sp>
        <p:nvSpPr>
          <p:cNvPr id="11" name="Cloud Callout 10"/>
          <p:cNvSpPr/>
          <p:nvPr/>
        </p:nvSpPr>
        <p:spPr>
          <a:xfrm>
            <a:off x="2771800" y="3243907"/>
            <a:ext cx="3456384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>
                <a:latin typeface="Century Gothic" pitchFamily="34" charset="0"/>
              </a:rPr>
              <a:t>dagu</a:t>
            </a:r>
            <a:endParaRPr lang="id-ID" sz="4000" dirty="0">
              <a:latin typeface="Kristen ITC" pitchFamily="66" charset="0"/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2893100" y="4941168"/>
            <a:ext cx="4343196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>
                <a:latin typeface="Century Gothic" pitchFamily="34" charset="0"/>
              </a:rPr>
              <a:t>lambey</a:t>
            </a:r>
            <a:endParaRPr lang="id-ID" sz="4000" dirty="0">
              <a:latin typeface="Kristen ITC" pitchFamily="66" charset="0"/>
            </a:endParaRPr>
          </a:p>
        </p:txBody>
      </p:sp>
      <p:pic>
        <p:nvPicPr>
          <p:cNvPr id="4098" name="Picture 2" descr="C:\Users\USER\Downloads\bibir 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355" y="488071"/>
            <a:ext cx="3198457" cy="1854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al Callout 12"/>
          <p:cNvSpPr/>
          <p:nvPr/>
        </p:nvSpPr>
        <p:spPr>
          <a:xfrm>
            <a:off x="0" y="1196752"/>
            <a:ext cx="3744416" cy="1440160"/>
          </a:xfrm>
          <a:prstGeom prst="wedgeEllipseCallout">
            <a:avLst>
              <a:gd name="adj1" fmla="val 63215"/>
              <a:gd name="adj2" fmla="val -25895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Century Gothic" pitchFamily="34" charset="0"/>
              </a:rPr>
              <a:t>9</a:t>
            </a:r>
            <a:r>
              <a:rPr lang="en-US" sz="2800" dirty="0" smtClean="0">
                <a:latin typeface="Century Gothic" pitchFamily="34" charset="0"/>
              </a:rPr>
              <a:t>. </a:t>
            </a:r>
            <a:r>
              <a:rPr lang="en-US" sz="2800" dirty="0" err="1" smtClean="0">
                <a:latin typeface="Century Gothic" pitchFamily="34" charset="0"/>
              </a:rPr>
              <a:t>gambar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ieu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namina</a:t>
            </a:r>
            <a:r>
              <a:rPr lang="en-US" sz="2800" dirty="0" smtClean="0">
                <a:latin typeface="Century Gothic" pitchFamily="34" charset="0"/>
              </a:rPr>
              <a:t>. . . </a:t>
            </a:r>
            <a:endParaRPr lang="id-ID" sz="2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7726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8643" y="2852936"/>
            <a:ext cx="3816424" cy="4005064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8" t="39559" r="31742" b="15299"/>
          <a:stretch/>
        </p:blipFill>
        <p:spPr>
          <a:xfrm>
            <a:off x="2677545" y="50401"/>
            <a:ext cx="3757546" cy="4865236"/>
          </a:xfrm>
        </p:spPr>
      </p:pic>
      <p:sp>
        <p:nvSpPr>
          <p:cNvPr id="6" name="Folded Corner 5"/>
          <p:cNvSpPr/>
          <p:nvPr/>
        </p:nvSpPr>
        <p:spPr>
          <a:xfrm>
            <a:off x="3059832" y="404664"/>
            <a:ext cx="3032719" cy="1440160"/>
          </a:xfrm>
          <a:prstGeom prst="foldedCorne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26" y="2420888"/>
            <a:ext cx="3000252" cy="4624698"/>
          </a:xfrm>
          <a:prstGeom prst="rect">
            <a:avLst/>
          </a:prstGeom>
        </p:spPr>
      </p:pic>
      <p:sp>
        <p:nvSpPr>
          <p:cNvPr id="10" name="Oval Callout 9"/>
          <p:cNvSpPr/>
          <p:nvPr/>
        </p:nvSpPr>
        <p:spPr>
          <a:xfrm rot="20652074">
            <a:off x="-595934" y="796175"/>
            <a:ext cx="3456384" cy="1944216"/>
          </a:xfrm>
          <a:prstGeom prst="wedgeEllipseCallout">
            <a:avLst>
              <a:gd name="adj1" fmla="val 64584"/>
              <a:gd name="adj2" fmla="val -1059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Century Gothic" pitchFamily="34" charset="0"/>
              </a:rPr>
              <a:t>10. </a:t>
            </a:r>
            <a:r>
              <a:rPr lang="en-US" sz="2800" dirty="0" err="1" smtClean="0">
                <a:latin typeface="Century Gothic" pitchFamily="34" charset="0"/>
              </a:rPr>
              <a:t>gambar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ieu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namina</a:t>
            </a:r>
            <a:r>
              <a:rPr lang="id-ID" sz="2800" dirty="0" smtClean="0">
                <a:latin typeface="Century Gothic" pitchFamily="34" charset="0"/>
              </a:rPr>
              <a:t>....</a:t>
            </a:r>
            <a:endParaRPr lang="id-ID" sz="2800" dirty="0">
              <a:latin typeface="Book Antiqua" pitchFamily="18" charset="0"/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2871282" y="3003351"/>
            <a:ext cx="3463943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>
                <a:latin typeface="Century Gothic" pitchFamily="34" charset="0"/>
              </a:rPr>
              <a:t>ramo</a:t>
            </a:r>
            <a:endParaRPr lang="id-ID" sz="4000" dirty="0">
              <a:latin typeface="Kristen ITC" pitchFamily="66" charset="0"/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2510818" y="4839863"/>
            <a:ext cx="3824408" cy="1284283"/>
          </a:xfrm>
          <a:prstGeom prst="cloudCallout">
            <a:avLst>
              <a:gd name="adj1" fmla="val -63163"/>
              <a:gd name="adj2" fmla="val -68685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>
                <a:latin typeface="Century Gothic" pitchFamily="34" charset="0"/>
              </a:rPr>
              <a:t>panon</a:t>
            </a:r>
            <a:endParaRPr lang="id-ID" sz="4000" dirty="0">
              <a:latin typeface="Kristen ITC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485" y="168812"/>
            <a:ext cx="2767667" cy="1599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061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2"/>
          <a:stretch/>
        </p:blipFill>
        <p:spPr>
          <a:xfrm>
            <a:off x="6567976" y="1124744"/>
            <a:ext cx="2228379" cy="388843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580"/>
          <a:stretch/>
        </p:blipFill>
        <p:spPr>
          <a:xfrm>
            <a:off x="218935" y="1314038"/>
            <a:ext cx="2310421" cy="3699138"/>
          </a:xfrm>
          <a:prstGeom prst="rect">
            <a:avLst/>
          </a:prstGeom>
        </p:spPr>
      </p:pic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8" t="19666" r="31742" b="15299"/>
          <a:stretch/>
        </p:blipFill>
        <p:spPr>
          <a:xfrm>
            <a:off x="2529356" y="692696"/>
            <a:ext cx="4038620" cy="5875482"/>
          </a:xfrm>
          <a:prstGeom prst="rect">
            <a:avLst/>
          </a:prstGeom>
        </p:spPr>
      </p:pic>
      <p:sp>
        <p:nvSpPr>
          <p:cNvPr id="8" name="Title 7"/>
          <p:cNvSpPr txBox="1">
            <a:spLocks noGrp="1"/>
          </p:cNvSpPr>
          <p:nvPr>
            <p:ph type="title"/>
          </p:nvPr>
        </p:nvSpPr>
        <p:spPr>
          <a:xfrm>
            <a:off x="2915816" y="1198285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dirty="0">
                <a:latin typeface="Century Gothic" pitchFamily="34" charset="0"/>
              </a:rPr>
              <a:t>h</a:t>
            </a:r>
            <a:r>
              <a:rPr lang="id-ID" sz="4000" dirty="0" smtClean="0">
                <a:latin typeface="Century Gothic" pitchFamily="34" charset="0"/>
              </a:rPr>
              <a:t>atur nuhun</a:t>
            </a:r>
            <a:endParaRPr lang="id-ID" sz="4000" dirty="0">
              <a:latin typeface="Century Gothic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39584" y="2934218"/>
            <a:ext cx="35283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4000" dirty="0">
                <a:latin typeface="Century Gothic" pitchFamily="34" charset="0"/>
              </a:rPr>
              <a:t>t</a:t>
            </a:r>
            <a:r>
              <a:rPr lang="id-ID" sz="4000" dirty="0" smtClean="0">
                <a:latin typeface="Century Gothic" pitchFamily="34" charset="0"/>
              </a:rPr>
              <a:t>erimakasih 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289383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Downloads\BEGRON PTT\begron kaulin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68974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420888"/>
            <a:ext cx="7203143" cy="21602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id-ID" sz="2800" dirty="0" smtClean="0">
                <a:latin typeface="Century Gothic" pitchFamily="34" charset="0"/>
              </a:rPr>
              <a:t>     halo wilujeng </a:t>
            </a:r>
            <a:r>
              <a:rPr lang="id-ID" sz="2800" dirty="0">
                <a:latin typeface="Century Gothic" pitchFamily="34" charset="0"/>
              </a:rPr>
              <a:t>é</a:t>
            </a:r>
            <a:r>
              <a:rPr lang="id-ID" sz="2800" dirty="0" smtClean="0">
                <a:latin typeface="Century Gothic" pitchFamily="34" charset="0"/>
              </a:rPr>
              <a:t>njing wilujeung patepang deui sareng Ibu Monik dina pangajaran bahasa Sunda.</a:t>
            </a:r>
            <a:endParaRPr lang="id-ID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39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BEGRON PTT\begron 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12968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loud Callout 7"/>
          <p:cNvSpPr/>
          <p:nvPr/>
        </p:nvSpPr>
        <p:spPr>
          <a:xfrm>
            <a:off x="1475656" y="2318806"/>
            <a:ext cx="6408712" cy="2292395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600" b="1" dirty="0">
                <a:latin typeface="Century Gothic" pitchFamily="34" charset="0"/>
              </a:rPr>
              <a:t>d</a:t>
            </a:r>
            <a:r>
              <a:rPr lang="id-ID" sz="3600" b="1" dirty="0" smtClean="0">
                <a:latin typeface="Century Gothic" pitchFamily="34" charset="0"/>
              </a:rPr>
              <a:t>iajar ngerjakeun latihan soal </a:t>
            </a:r>
            <a:endParaRPr lang="id-ID" sz="3600" b="1" dirty="0">
              <a:latin typeface="Kristen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8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6660232" y="1597454"/>
            <a:ext cx="2665825" cy="51679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01"/>
          <a:stretch/>
        </p:blipFill>
        <p:spPr>
          <a:xfrm>
            <a:off x="-4385" y="1597454"/>
            <a:ext cx="2952328" cy="5260546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8" t="19666" r="31742" b="15299"/>
          <a:stretch/>
        </p:blipFill>
        <p:spPr>
          <a:xfrm>
            <a:off x="2529356" y="692696"/>
            <a:ext cx="4274892" cy="5875482"/>
          </a:xfrm>
        </p:spPr>
      </p:pic>
      <p:sp>
        <p:nvSpPr>
          <p:cNvPr id="8" name="TextBox 7"/>
          <p:cNvSpPr txBox="1"/>
          <p:nvPr/>
        </p:nvSpPr>
        <p:spPr>
          <a:xfrm>
            <a:off x="3131840" y="1340768"/>
            <a:ext cx="2736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Century Gothic" pitchFamily="34" charset="0"/>
              </a:rPr>
              <a:t>pilih</a:t>
            </a:r>
            <a:r>
              <a:rPr lang="en-US" sz="2800" dirty="0" smtClean="0">
                <a:latin typeface="Century Gothic" pitchFamily="34" charset="0"/>
              </a:rPr>
              <a:t>  </a:t>
            </a:r>
            <a:r>
              <a:rPr lang="en-US" sz="2800" dirty="0" err="1" smtClean="0">
                <a:latin typeface="Century Gothic" pitchFamily="34" charset="0"/>
              </a:rPr>
              <a:t>jawaban</a:t>
            </a:r>
            <a:r>
              <a:rPr lang="en-US" sz="2800" dirty="0" smtClean="0">
                <a:latin typeface="Century Gothic" pitchFamily="34" charset="0"/>
              </a:rPr>
              <a:t> </a:t>
            </a:r>
            <a:endParaRPr lang="id-ID" sz="2800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43808" y="292494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Century Gothic" pitchFamily="34" charset="0"/>
              </a:rPr>
              <a:t>a</a:t>
            </a:r>
            <a:r>
              <a:rPr lang="en-US" sz="2800" dirty="0" err="1" smtClean="0">
                <a:latin typeface="Century Gothic" pitchFamily="34" charset="0"/>
              </a:rPr>
              <a:t>nu</a:t>
            </a:r>
            <a:r>
              <a:rPr lang="en-US" sz="2800" dirty="0" smtClean="0">
                <a:latin typeface="Century Gothic" pitchFamily="34" charset="0"/>
              </a:rPr>
              <a:t> pang </a:t>
            </a:r>
            <a:r>
              <a:rPr lang="en-US" sz="2800" dirty="0" err="1" smtClean="0">
                <a:latin typeface="Century Gothic" pitchFamily="34" charset="0"/>
              </a:rPr>
              <a:t>benerna</a:t>
            </a:r>
            <a:r>
              <a:rPr lang="en-US" sz="2800" dirty="0" smtClean="0">
                <a:latin typeface="Century Gothic" pitchFamily="34" charset="0"/>
              </a:rPr>
              <a:t>! </a:t>
            </a:r>
            <a:endParaRPr lang="id-ID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09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WKSD\Downloads\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94" y="272827"/>
            <a:ext cx="8856906" cy="6499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764704"/>
            <a:ext cx="4546537" cy="6093296"/>
          </a:xfrm>
        </p:spPr>
      </p:pic>
      <p:sp>
        <p:nvSpPr>
          <p:cNvPr id="7" name="Rounded Rectangular Callout 6"/>
          <p:cNvSpPr/>
          <p:nvPr/>
        </p:nvSpPr>
        <p:spPr>
          <a:xfrm>
            <a:off x="683137" y="3501008"/>
            <a:ext cx="2448273" cy="792088"/>
          </a:xfrm>
          <a:prstGeom prst="wedgeRoundRectCallout">
            <a:avLst>
              <a:gd name="adj1" fmla="val 65985"/>
              <a:gd name="adj2" fmla="val 10379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Century Gothic" pitchFamily="34" charset="0"/>
              </a:rPr>
              <a:t>buku</a:t>
            </a:r>
            <a:endParaRPr lang="id-ID" sz="4000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611559" y="4797152"/>
            <a:ext cx="2591431" cy="936105"/>
          </a:xfrm>
          <a:prstGeom prst="wedgeRoundRectCallout">
            <a:avLst>
              <a:gd name="adj1" fmla="val 66743"/>
              <a:gd name="adj2" fmla="val -5595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latin typeface="Century Gothic" pitchFamily="34" charset="0"/>
              </a:rPr>
              <a:t>bal</a:t>
            </a:r>
            <a:r>
              <a:rPr lang="en-US" sz="4400" dirty="0" smtClean="0">
                <a:latin typeface="Century Gothic" pitchFamily="34" charset="0"/>
              </a:rPr>
              <a:t> </a:t>
            </a:r>
            <a:endParaRPr lang="id-ID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80852"/>
            <a:ext cx="1407988" cy="1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Oval Callout 12"/>
          <p:cNvSpPr/>
          <p:nvPr/>
        </p:nvSpPr>
        <p:spPr>
          <a:xfrm>
            <a:off x="107504" y="1196752"/>
            <a:ext cx="3744416" cy="1440160"/>
          </a:xfrm>
          <a:prstGeom prst="wedgeEllipseCallout">
            <a:avLst>
              <a:gd name="adj1" fmla="val 57665"/>
              <a:gd name="adj2" fmla="val -33591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Century Gothic" pitchFamily="34" charset="0"/>
              </a:rPr>
              <a:t>1. </a:t>
            </a:r>
            <a:r>
              <a:rPr lang="en-US" sz="2800" dirty="0" err="1" smtClean="0">
                <a:latin typeface="Century Gothic" pitchFamily="34" charset="0"/>
              </a:rPr>
              <a:t>gambar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ieu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namina</a:t>
            </a:r>
            <a:r>
              <a:rPr lang="en-US" sz="2800" dirty="0" smtClean="0">
                <a:latin typeface="Century Gothic" pitchFamily="34" charset="0"/>
              </a:rPr>
              <a:t>. . . </a:t>
            </a:r>
            <a:endParaRPr lang="id-ID" sz="2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02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WKSD\Downloads\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13" y="260649"/>
            <a:ext cx="8870987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20688"/>
            <a:ext cx="3486912" cy="4673180"/>
          </a:xfrm>
        </p:spPr>
      </p:pic>
      <p:sp>
        <p:nvSpPr>
          <p:cNvPr id="2" name="Rounded Rectangle 1"/>
          <p:cNvSpPr/>
          <p:nvPr/>
        </p:nvSpPr>
        <p:spPr>
          <a:xfrm>
            <a:off x="683568" y="1916832"/>
            <a:ext cx="4464496" cy="1800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atin typeface="Century Gothic" pitchFamily="34" charset="0"/>
              </a:rPr>
              <a:t>1.   </a:t>
            </a:r>
            <a:r>
              <a:rPr lang="en-US" sz="6600" dirty="0" err="1" smtClean="0">
                <a:latin typeface="Century Gothic" pitchFamily="34" charset="0"/>
              </a:rPr>
              <a:t>bal</a:t>
            </a:r>
            <a:r>
              <a:rPr lang="en-US" sz="6600" dirty="0" smtClean="0">
                <a:latin typeface="Century Gothic" pitchFamily="34" charset="0"/>
              </a:rPr>
              <a:t> </a:t>
            </a:r>
            <a:endParaRPr lang="en-US" sz="6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93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8643" y="2852936"/>
            <a:ext cx="3816424" cy="4005064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8" t="39559" r="31742" b="15299"/>
          <a:stretch/>
        </p:blipFill>
        <p:spPr>
          <a:xfrm>
            <a:off x="2700514" y="57545"/>
            <a:ext cx="3757546" cy="4865236"/>
          </a:xfrm>
        </p:spPr>
      </p:pic>
      <p:sp>
        <p:nvSpPr>
          <p:cNvPr id="6" name="Folded Corner 5"/>
          <p:cNvSpPr/>
          <p:nvPr/>
        </p:nvSpPr>
        <p:spPr>
          <a:xfrm>
            <a:off x="3059832" y="404664"/>
            <a:ext cx="3032719" cy="1440160"/>
          </a:xfrm>
          <a:prstGeom prst="foldedCorne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26" y="2420888"/>
            <a:ext cx="3000252" cy="4624698"/>
          </a:xfrm>
          <a:prstGeom prst="rect">
            <a:avLst/>
          </a:prstGeom>
        </p:spPr>
      </p:pic>
      <p:sp>
        <p:nvSpPr>
          <p:cNvPr id="10" name="Oval Callout 9"/>
          <p:cNvSpPr/>
          <p:nvPr/>
        </p:nvSpPr>
        <p:spPr>
          <a:xfrm>
            <a:off x="107504" y="404664"/>
            <a:ext cx="3240360" cy="1584176"/>
          </a:xfrm>
          <a:prstGeom prst="wedgeEllipseCallout">
            <a:avLst>
              <a:gd name="adj1" fmla="val 68274"/>
              <a:gd name="adj2" fmla="val -10223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latin typeface="Century Gothic" pitchFamily="34" charset="0"/>
              </a:rPr>
              <a:t>2. </a:t>
            </a:r>
            <a:r>
              <a:rPr lang="en-US" sz="2800" dirty="0" err="1" smtClean="0">
                <a:latin typeface="Century Gothic" pitchFamily="34" charset="0"/>
              </a:rPr>
              <a:t>gambar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ieu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namina</a:t>
            </a:r>
            <a:r>
              <a:rPr lang="id-ID" sz="2800" dirty="0" smtClean="0">
                <a:latin typeface="Century Gothic" pitchFamily="34" charset="0"/>
              </a:rPr>
              <a:t>....</a:t>
            </a:r>
            <a:endParaRPr lang="id-ID" sz="2800" dirty="0">
              <a:latin typeface="Book Antiqua" pitchFamily="18" charset="0"/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2871283" y="3003351"/>
            <a:ext cx="3221268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Century Gothic" pitchFamily="34" charset="0"/>
              </a:rPr>
              <a:t>botol</a:t>
            </a:r>
            <a:endParaRPr lang="id-ID" sz="4000" dirty="0">
              <a:latin typeface="Kristen ITC" pitchFamily="66" charset="0"/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3172485" y="4751234"/>
            <a:ext cx="3312368" cy="1284283"/>
          </a:xfrm>
          <a:prstGeom prst="cloudCallout">
            <a:avLst>
              <a:gd name="adj1" fmla="val -63163"/>
              <a:gd name="adj2" fmla="val -6868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Century Gothic" pitchFamily="34" charset="0"/>
              </a:rPr>
              <a:t>topi</a:t>
            </a:r>
            <a:endParaRPr lang="id-ID" sz="4000" dirty="0">
              <a:latin typeface="Kristen ITC" pitchFamily="66" charset="0"/>
            </a:endParaRPr>
          </a:p>
        </p:txBody>
      </p:sp>
      <p:pic>
        <p:nvPicPr>
          <p:cNvPr id="2050" name="Picture 2" descr="top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384" y="260648"/>
            <a:ext cx="1832571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95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015" l="0" r="9839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502" y="-469442"/>
            <a:ext cx="6447732" cy="52565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420909">
            <a:off x="3721332" y="637583"/>
            <a:ext cx="2543685" cy="1554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32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447414"/>
            <a:ext cx="2483768" cy="443530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5" y="549463"/>
            <a:ext cx="2752065" cy="166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Callout 7"/>
          <p:cNvSpPr/>
          <p:nvPr/>
        </p:nvSpPr>
        <p:spPr>
          <a:xfrm>
            <a:off x="243220" y="627993"/>
            <a:ext cx="3240360" cy="1584176"/>
          </a:xfrm>
          <a:prstGeom prst="wedgeEllipseCallout">
            <a:avLst>
              <a:gd name="adj1" fmla="val 66454"/>
              <a:gd name="adj2" fmla="val -1394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>
                <a:latin typeface="Century Gothic" pitchFamily="34" charset="0"/>
              </a:rPr>
              <a:t>3</a:t>
            </a:r>
            <a:r>
              <a:rPr lang="en-US" sz="2800" dirty="0" smtClean="0">
                <a:latin typeface="Century Gothic" pitchFamily="34" charset="0"/>
              </a:rPr>
              <a:t>. </a:t>
            </a:r>
            <a:r>
              <a:rPr lang="en-US" sz="2800" dirty="0" err="1" smtClean="0">
                <a:latin typeface="Century Gothic" pitchFamily="34" charset="0"/>
              </a:rPr>
              <a:t>gambar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ieu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namina</a:t>
            </a:r>
            <a:r>
              <a:rPr lang="id-ID" sz="2800" dirty="0" smtClean="0">
                <a:latin typeface="Century Gothic" pitchFamily="34" charset="0"/>
              </a:rPr>
              <a:t>....</a:t>
            </a:r>
            <a:endParaRPr lang="id-ID" sz="2800" dirty="0">
              <a:latin typeface="Book Antiqua" pitchFamily="18" charset="0"/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2771800" y="3243907"/>
            <a:ext cx="3221268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Century Gothic" pitchFamily="34" charset="0"/>
              </a:rPr>
              <a:t>kuda</a:t>
            </a:r>
            <a:endParaRPr lang="id-ID" sz="4000" dirty="0">
              <a:latin typeface="Kristen ITC" pitchFamily="66" charset="0"/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2893100" y="4941168"/>
            <a:ext cx="3911148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Century Gothic" pitchFamily="34" charset="0"/>
              </a:rPr>
              <a:t>embé</a:t>
            </a:r>
            <a:endParaRPr lang="id-ID" sz="4000" dirty="0">
              <a:latin typeface="Kristen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36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WKSD\Downloads\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41" y="188639"/>
            <a:ext cx="8920655" cy="727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10" y="2868900"/>
            <a:ext cx="2483768" cy="44353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2" y="1166898"/>
            <a:ext cx="3456387" cy="6137302"/>
          </a:xfrm>
        </p:spPr>
      </p:pic>
      <p:sp>
        <p:nvSpPr>
          <p:cNvPr id="8" name="Oval Callout 7"/>
          <p:cNvSpPr/>
          <p:nvPr/>
        </p:nvSpPr>
        <p:spPr>
          <a:xfrm rot="1299661">
            <a:off x="3466046" y="356967"/>
            <a:ext cx="3581285" cy="1715657"/>
          </a:xfrm>
          <a:prstGeom prst="wedgeEllipseCallout">
            <a:avLst>
              <a:gd name="adj1" fmla="val 66454"/>
              <a:gd name="adj2" fmla="val -1394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>
                <a:latin typeface="Century Gothic" pitchFamily="34" charset="0"/>
              </a:rPr>
              <a:t>4</a:t>
            </a:r>
            <a:r>
              <a:rPr lang="en-US" sz="2800" dirty="0" smtClean="0">
                <a:latin typeface="Century Gothic" pitchFamily="34" charset="0"/>
              </a:rPr>
              <a:t>. </a:t>
            </a:r>
            <a:r>
              <a:rPr lang="en-US" sz="2800" dirty="0" err="1" smtClean="0">
                <a:latin typeface="Century Gothic" pitchFamily="34" charset="0"/>
              </a:rPr>
              <a:t>gambar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ieu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namina</a:t>
            </a:r>
            <a:r>
              <a:rPr lang="en-US" sz="2800" dirty="0" smtClean="0">
                <a:latin typeface="Century Gothic" pitchFamily="34" charset="0"/>
              </a:rPr>
              <a:t>….</a:t>
            </a:r>
            <a:endParaRPr lang="id-ID" sz="2800" dirty="0">
              <a:latin typeface="Book Antiqua" pitchFamily="18" charset="0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1255060" y="1584617"/>
            <a:ext cx="3221268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Century Gothic" pitchFamily="34" charset="0"/>
              </a:rPr>
              <a:t>baju</a:t>
            </a:r>
            <a:endParaRPr lang="id-ID" sz="4000" dirty="0">
              <a:latin typeface="Kristen ITC" pitchFamily="66" charset="0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2699792" y="3933056"/>
            <a:ext cx="3221268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Century Gothic" pitchFamily="34" charset="0"/>
              </a:rPr>
              <a:t>buku</a:t>
            </a:r>
            <a:endParaRPr lang="id-ID" sz="4000" dirty="0">
              <a:latin typeface="Kristen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E1288B7F-22B4-419F-AFF1-5CB38C0F5661}"/>
  <p:tag name="ISPRING_RESOURCE_FOLDER" val="F:\B.SUNDA TERBARUUUU\B. SUNDA KLS 1 2020\2020\Video\PPT Tema  Perkenalan\"/>
  <p:tag name="ISPRING_PRESENTATION_PATH" val="F:\B.SUNDA TERBARUUUU\B. SUNDA KLS 1 2020\2020\Video\PPT Tema  Perkenalan.pptx"/>
  <p:tag name="ISPRING_PROJECT_VERSION" val="9.3"/>
  <p:tag name="ISPRING_PROJECT_FOLDER_UPDATED" val="1"/>
  <p:tag name="ISPRING_SCREEN_RECS_UPDATED" val="F:\B.SUNDA TERBARUUUU\B. SUNDA KLS 1 2020\2020\Video\PPT Tema  Perkenalan\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117</Words>
  <Application>Microsoft Office PowerPoint</Application>
  <PresentationFormat>On-screen Show (4:3)</PresentationFormat>
  <Paragraphs>37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hatur nuhun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Ngenalkeun Diri jeung Ngenalkeun Aksara (huruf)</dc:title>
  <dc:creator>ismail - [2010]</dc:creator>
  <cp:lastModifiedBy>ismail - [2010]</cp:lastModifiedBy>
  <cp:revision>67</cp:revision>
  <dcterms:created xsi:type="dcterms:W3CDTF">2020-05-17T14:19:30Z</dcterms:created>
  <dcterms:modified xsi:type="dcterms:W3CDTF">2020-09-06T09:11:35Z</dcterms:modified>
</cp:coreProperties>
</file>