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9"/>
  </p:notesMasterIdLst>
  <p:sldIdLst>
    <p:sldId id="256" r:id="rId2"/>
    <p:sldId id="316" r:id="rId3"/>
    <p:sldId id="260" r:id="rId4"/>
    <p:sldId id="283" r:id="rId5"/>
    <p:sldId id="317" r:id="rId6"/>
    <p:sldId id="261" r:id="rId7"/>
    <p:sldId id="258" r:id="rId8"/>
    <p:sldId id="269" r:id="rId9"/>
    <p:sldId id="309" r:id="rId10"/>
    <p:sldId id="310" r:id="rId11"/>
    <p:sldId id="311" r:id="rId12"/>
    <p:sldId id="312" r:id="rId13"/>
    <p:sldId id="313" r:id="rId14"/>
    <p:sldId id="314" r:id="rId15"/>
    <p:sldId id="315" r:id="rId16"/>
    <p:sldId id="271" r:id="rId17"/>
    <p:sldId id="282" r:id="rId18"/>
  </p:sldIdLst>
  <p:sldSz cx="9144000" cy="5143500" type="screen16x9"/>
  <p:notesSz cx="6858000" cy="9144000"/>
  <p:embeddedFontLst>
    <p:embeddedFont>
      <p:font typeface="Nanum Pen Script" charset="-127"/>
      <p:regular r:id="rId20"/>
    </p:embeddedFont>
    <p:embeddedFont>
      <p:font typeface="Roboto Light" pitchFamily="2" charset="0"/>
      <p:regular r:id="rId21"/>
      <p:italic r:id="rId22"/>
    </p:embeddedFont>
    <p:embeddedFont>
      <p:font typeface="Fira Sans Extra Condensed Medium"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512">
          <p15:clr>
            <a:srgbClr val="9AA0A6"/>
          </p15:clr>
        </p15:guide>
        <p15:guide id="2" pos="2658">
          <p15:clr>
            <a:srgbClr val="9AA0A6"/>
          </p15:clr>
        </p15:guide>
        <p15:guide id="3" orient="horz" pos="1049">
          <p15:clr>
            <a:srgbClr val="9AA0A6"/>
          </p15:clr>
        </p15:guide>
        <p15:guide id="4" orient="horz" pos="50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BDA4EA30-6186-4E7B-A14D-E3D2A2237412}">
  <a:tblStyle styleId="{BDA4EA30-6186-4E7B-A14D-E3D2A22374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93" d="100"/>
          <a:sy n="93" d="100"/>
        </p:scale>
        <p:origin x="-642" y="-96"/>
      </p:cViewPr>
      <p:guideLst>
        <p:guide orient="horz" pos="1512"/>
        <p:guide orient="horz" pos="1049"/>
        <p:guide orient="horz" pos="504"/>
        <p:guide pos="265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ae26aa3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ae26aa3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320de4b7d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6320de4b7d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320de4b7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20de4b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6320de4b7d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6320de4b7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37094" y="931699"/>
            <a:ext cx="30984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600">
                <a:solidFill>
                  <a:schemeClr val="l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0" name="Google Shape;10;p2"/>
          <p:cNvSpPr txBox="1">
            <a:spLocks noGrp="1"/>
          </p:cNvSpPr>
          <p:nvPr>
            <p:ph type="subTitle" idx="1"/>
          </p:nvPr>
        </p:nvSpPr>
        <p:spPr>
          <a:xfrm>
            <a:off x="2622894" y="4009325"/>
            <a:ext cx="4126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400">
                <a:solidFill>
                  <a:schemeClr val="lt1"/>
                </a:solidFill>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title" hasCustomPrompt="1"/>
          </p:nvPr>
        </p:nvSpPr>
        <p:spPr>
          <a:xfrm>
            <a:off x="3758973" y="22828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13"/>
          <p:cNvSpPr txBox="1">
            <a:spLocks noGrp="1"/>
          </p:cNvSpPr>
          <p:nvPr>
            <p:ph type="title" idx="9" hasCustomPrompt="1"/>
          </p:nvPr>
        </p:nvSpPr>
        <p:spPr>
          <a:xfrm>
            <a:off x="3758973" y="32535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5043148" y="22828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5043148" y="32535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363">
            <a:off x="1835270" y="1307223"/>
            <a:ext cx="28422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2"/>
          <p:cNvSpPr txBox="1">
            <a:spLocks noGrp="1"/>
          </p:cNvSpPr>
          <p:nvPr>
            <p:ph type="title" hasCustomPrompt="1"/>
          </p:nvPr>
        </p:nvSpPr>
        <p:spPr>
          <a:xfrm>
            <a:off x="1615963" y="1396075"/>
            <a:ext cx="4865700" cy="154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2" name="Google Shape;42;p12"/>
          <p:cNvSpPr txBox="1">
            <a:spLocks noGrp="1"/>
          </p:cNvSpPr>
          <p:nvPr>
            <p:ph type="subTitle" idx="1"/>
          </p:nvPr>
        </p:nvSpPr>
        <p:spPr>
          <a:xfrm flipH="1">
            <a:off x="3444678" y="3722743"/>
            <a:ext cx="32685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mall numbers">
  <p:cSld name="CUSTOM_4">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title" hasCustomPrompt="1"/>
          </p:nvPr>
        </p:nvSpPr>
        <p:spPr>
          <a:xfrm>
            <a:off x="1063790" y="685206"/>
            <a:ext cx="2614800" cy="96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1" name="Google Shape;91;p17"/>
          <p:cNvSpPr txBox="1">
            <a:spLocks noGrp="1"/>
          </p:cNvSpPr>
          <p:nvPr>
            <p:ph type="subTitle" idx="1"/>
          </p:nvPr>
        </p:nvSpPr>
        <p:spPr>
          <a:xfrm flipH="1">
            <a:off x="1063790" y="1494709"/>
            <a:ext cx="2614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2" name="Google Shape;92;p17"/>
          <p:cNvSpPr txBox="1">
            <a:spLocks noGrp="1"/>
          </p:cNvSpPr>
          <p:nvPr>
            <p:ph type="title" idx="2" hasCustomPrompt="1"/>
          </p:nvPr>
        </p:nvSpPr>
        <p:spPr>
          <a:xfrm>
            <a:off x="2947615" y="1989686"/>
            <a:ext cx="3234600" cy="82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3" name="Google Shape;93;p17"/>
          <p:cNvSpPr txBox="1">
            <a:spLocks noGrp="1"/>
          </p:cNvSpPr>
          <p:nvPr>
            <p:ph type="subTitle" idx="3"/>
          </p:nvPr>
        </p:nvSpPr>
        <p:spPr>
          <a:xfrm flipH="1">
            <a:off x="3257515" y="2642440"/>
            <a:ext cx="2614800" cy="48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4" name="Google Shape;94;p17"/>
          <p:cNvSpPr txBox="1">
            <a:spLocks noGrp="1"/>
          </p:cNvSpPr>
          <p:nvPr>
            <p:ph type="title" idx="4" hasCustomPrompt="1"/>
          </p:nvPr>
        </p:nvSpPr>
        <p:spPr>
          <a:xfrm>
            <a:off x="4686040" y="3119226"/>
            <a:ext cx="2614800" cy="96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5" name="Google Shape;95;p17"/>
          <p:cNvSpPr txBox="1">
            <a:spLocks noGrp="1"/>
          </p:cNvSpPr>
          <p:nvPr>
            <p:ph type="subTitle" idx="5"/>
          </p:nvPr>
        </p:nvSpPr>
        <p:spPr>
          <a:xfrm flipH="1">
            <a:off x="4685965" y="3910892"/>
            <a:ext cx="2614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8">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flipH="1">
            <a:off x="3086988" y="3634363"/>
            <a:ext cx="3069600" cy="46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108" name="Google Shape;108;p20"/>
          <p:cNvSpPr txBox="1">
            <a:spLocks noGrp="1"/>
          </p:cNvSpPr>
          <p:nvPr>
            <p:ph type="subTitle" idx="1"/>
          </p:nvPr>
        </p:nvSpPr>
        <p:spPr>
          <a:xfrm rot="-304" flipH="1">
            <a:off x="3241938" y="1555014"/>
            <a:ext cx="3393900" cy="13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solidFill>
                  <a:schemeClr val="accent1"/>
                </a:solidFill>
                <a:latin typeface="Nanum Pen Script"/>
                <a:ea typeface="Nanum Pen Script"/>
                <a:cs typeface="Nanum Pen Script"/>
                <a:sym typeface="Nanum Pen Scrip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and text">
  <p:cSld name="SECTION_HEADER_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243617">
            <a:off x="4303780" y="1361696"/>
            <a:ext cx="3868309" cy="8418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7" name="Google Shape;117;p23"/>
          <p:cNvSpPr txBox="1">
            <a:spLocks noGrp="1"/>
          </p:cNvSpPr>
          <p:nvPr>
            <p:ph type="subTitle" idx="1"/>
          </p:nvPr>
        </p:nvSpPr>
        <p:spPr>
          <a:xfrm flipH="1">
            <a:off x="4583759" y="2339400"/>
            <a:ext cx="3308400" cy="153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5">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6">
    <p:bg>
      <p:bgPr>
        <a:blipFill>
          <a:blip r:embed="rId2">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1pPr>
            <a:lvl2pPr lvl="1"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2pPr>
            <a:lvl3pPr lvl="2"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3pPr>
            <a:lvl4pPr lvl="3"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4pPr>
            <a:lvl5pPr lvl="4"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5pPr>
            <a:lvl6pPr lvl="5"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6pPr>
            <a:lvl7pPr lvl="6"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7pPr>
            <a:lvl8pPr lvl="7"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8pPr>
            <a:lvl9pPr lvl="8"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1pPr>
            <a:lvl2pPr marL="914400" lvl="1" indent="-317500">
              <a:lnSpc>
                <a:spcPct val="115000"/>
              </a:lnSpc>
              <a:spcBef>
                <a:spcPts val="160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2pPr>
            <a:lvl3pPr marL="1371600" lvl="2"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3pPr>
            <a:lvl4pPr marL="1828800" lvl="3"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4pPr>
            <a:lvl5pPr marL="2286000" lvl="4"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5pPr>
            <a:lvl6pPr marL="2743200" lvl="5"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6pPr>
            <a:lvl7pPr marL="3200400" lvl="6"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7pPr>
            <a:lvl8pPr marL="3657600" lvl="7"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8pPr>
            <a:lvl9pPr marL="4114800" lvl="8" indent="-304800">
              <a:lnSpc>
                <a:spcPct val="115000"/>
              </a:lnSpc>
              <a:spcBef>
                <a:spcPts val="1600"/>
              </a:spcBef>
              <a:spcAft>
                <a:spcPts val="1600"/>
              </a:spcAft>
              <a:buClr>
                <a:schemeClr val="dk1"/>
              </a:buClr>
              <a:buSzPts val="1200"/>
              <a:buFont typeface="Roboto Light"/>
              <a:buChar char="■"/>
              <a:defRPr sz="1200">
                <a:solidFill>
                  <a:schemeClr val="dk1"/>
                </a:solidFill>
                <a:latin typeface="Roboto Light"/>
                <a:ea typeface="Roboto Light"/>
                <a:cs typeface="Roboto Light"/>
                <a:sym typeface="Robot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8" r:id="rId4"/>
    <p:sldLayoutId id="2147483663" r:id="rId5"/>
    <p:sldLayoutId id="2147483666" r:id="rId6"/>
    <p:sldLayoutId id="2147483669" r:id="rId7"/>
    <p:sldLayoutId id="2147483673" r:id="rId8"/>
    <p:sldLayoutId id="2147483674" r:id="rId9"/>
    <p:sldLayoutId id="2147483675"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340">
          <p15:clr>
            <a:srgbClr val="EA4335"/>
          </p15:clr>
        </p15:guide>
        <p15:guide id="2" pos="454">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2"/>
          <p:cNvSpPr txBox="1">
            <a:spLocks noGrp="1"/>
          </p:cNvSpPr>
          <p:nvPr>
            <p:ph type="ctrTitle"/>
          </p:nvPr>
        </p:nvSpPr>
        <p:spPr>
          <a:xfrm>
            <a:off x="2514750" y="1482600"/>
            <a:ext cx="4058700" cy="1835400"/>
          </a:xfrm>
          <a:prstGeom prst="rect">
            <a:avLst/>
          </a:prstGeom>
        </p:spPr>
        <p:txBody>
          <a:bodyPr spcFirstLastPara="1" wrap="square" lIns="91425" tIns="1554475" rIns="91425" bIns="91425" anchor="b" anchorCtr="0">
            <a:noAutofit/>
          </a:bodyPr>
          <a:lstStyle/>
          <a:p>
            <a:pPr marL="18288" lvl="0" indent="-192024" algn="ctr" rtl="0">
              <a:spcBef>
                <a:spcPts val="0"/>
              </a:spcBef>
              <a:spcAft>
                <a:spcPts val="0"/>
              </a:spcAft>
              <a:buNone/>
            </a:pPr>
            <a:r>
              <a:rPr lang="en" sz="4000" dirty="0" smtClean="0"/>
              <a:t>MENGEMBANGKAN</a:t>
            </a:r>
            <a:r>
              <a:rPr lang="en" sz="4000" dirty="0"/>
              <a:t/>
            </a:r>
            <a:br>
              <a:rPr lang="en" sz="4000" dirty="0"/>
            </a:br>
            <a:r>
              <a:rPr lang="en" sz="4000" dirty="0" smtClean="0"/>
              <a:t>KEMAMPUAN DIRIKU</a:t>
            </a:r>
            <a:endParaRPr sz="4000"/>
          </a:p>
        </p:txBody>
      </p:sp>
      <p:pic>
        <p:nvPicPr>
          <p:cNvPr id="141" name="Google Shape;141;p32"/>
          <p:cNvPicPr preferRelativeResize="0"/>
          <p:nvPr/>
        </p:nvPicPr>
        <p:blipFill>
          <a:blip r:embed="rId4">
            <a:alphaModFix/>
          </a:blip>
          <a:stretch>
            <a:fillRect/>
          </a:stretch>
        </p:blipFill>
        <p:spPr>
          <a:xfrm rot="-134740">
            <a:off x="3752507" y="1427159"/>
            <a:ext cx="1151736" cy="234093"/>
          </a:xfrm>
          <a:prstGeom prst="rect">
            <a:avLst/>
          </a:prstGeom>
          <a:noFill/>
          <a:ln>
            <a:noFill/>
          </a:ln>
          <a:effectLst>
            <a:outerShdw blurRad="57150" dist="19050" dir="5400000" algn="bl" rotWithShape="0">
              <a:srgbClr val="000000">
                <a:alpha val="29000"/>
              </a:srgbClr>
            </a:outerShdw>
          </a:effectLst>
        </p:spPr>
      </p:pic>
      <p:pic>
        <p:nvPicPr>
          <p:cNvPr id="142" name="Google Shape;142;p32"/>
          <p:cNvPicPr preferRelativeResize="0"/>
          <p:nvPr/>
        </p:nvPicPr>
        <p:blipFill rotWithShape="1">
          <a:blip r:embed="rId5">
            <a:alphaModFix/>
          </a:blip>
          <a:srcRect r="19736"/>
          <a:stretch/>
        </p:blipFill>
        <p:spPr>
          <a:xfrm rot="1021990">
            <a:off x="1098694" y="2377771"/>
            <a:ext cx="1981230" cy="1833972"/>
          </a:xfrm>
          <a:prstGeom prst="rect">
            <a:avLst/>
          </a:prstGeom>
          <a:noFill/>
          <a:ln>
            <a:noFill/>
          </a:ln>
          <a:effectLst>
            <a:outerShdw blurRad="142875" dist="57150" dir="5700000" algn="bl" rotWithShape="0">
              <a:srgbClr val="000000">
                <a:alpha val="74000"/>
              </a:srgbClr>
            </a:outerShdw>
          </a:effectLst>
        </p:spPr>
      </p:pic>
      <p:pic>
        <p:nvPicPr>
          <p:cNvPr id="143" name="Google Shape;143;p32"/>
          <p:cNvPicPr preferRelativeResize="0"/>
          <p:nvPr/>
        </p:nvPicPr>
        <p:blipFill>
          <a:blip r:embed="rId6">
            <a:alphaModFix/>
          </a:blip>
          <a:stretch>
            <a:fillRect/>
          </a:stretch>
        </p:blipFill>
        <p:spPr>
          <a:xfrm rot="-1237240">
            <a:off x="5863294" y="1141607"/>
            <a:ext cx="1048686" cy="104868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476124" y="757180"/>
            <a:ext cx="3277455" cy="3691530"/>
          </a:xfrm>
        </p:spPr>
        <p:txBody>
          <a:bodyPr/>
          <a:lstStyle/>
          <a:p>
            <a:r>
              <a:rPr lang="en-US" sz="2400" b="1" dirty="0" err="1" smtClean="0">
                <a:latin typeface="Nanum Pen Script" charset="-127"/>
                <a:ea typeface="Nanum Pen Script" charset="-127"/>
                <a:cs typeface="Nanum Pen Script" charset="-127"/>
              </a:rPr>
              <a:t>Segera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pergilah</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hamba</a:t>
            </a:r>
            <a:r>
              <a:rPr lang="en-US" sz="2400" b="1" dirty="0" smtClean="0">
                <a:latin typeface="Nanum Pen Script" charset="-127"/>
                <a:ea typeface="Nanum Pen Script" charset="-127"/>
                <a:cs typeface="Nanum Pen Script" charset="-127"/>
              </a:rPr>
              <a:t> yang </a:t>
            </a:r>
            <a:r>
              <a:rPr lang="en-US" sz="2400" b="1" dirty="0" err="1" smtClean="0">
                <a:latin typeface="Nanum Pen Script" charset="-127"/>
                <a:ea typeface="Nanum Pen Script" charset="-127"/>
                <a:cs typeface="Nanum Pen Script" charset="-127"/>
              </a:rPr>
              <a:t>menerima</a:t>
            </a:r>
            <a:r>
              <a:rPr lang="en-US" sz="2400" b="1" dirty="0" smtClean="0">
                <a:latin typeface="Nanum Pen Script" charset="-127"/>
                <a:ea typeface="Nanum Pen Script" charset="-127"/>
                <a:cs typeface="Nanum Pen Script" charset="-127"/>
              </a:rPr>
              <a:t> lima </a:t>
            </a:r>
            <a:r>
              <a:rPr lang="en-US" sz="2400" b="1" dirty="0" err="1" smtClean="0">
                <a:latin typeface="Nanum Pen Script" charset="-127"/>
                <a:ea typeface="Nanum Pen Script" charset="-127"/>
                <a:cs typeface="Nanum Pen Script" charset="-127"/>
              </a:rPr>
              <a:t>talenta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itu</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Ia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menjalankan</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uang</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itu</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lalu</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beroleh</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laba</a:t>
            </a:r>
            <a:r>
              <a:rPr lang="en-US" sz="2400" b="1" dirty="0" smtClean="0">
                <a:latin typeface="Nanum Pen Script" charset="-127"/>
                <a:ea typeface="Nanum Pen Script" charset="-127"/>
                <a:cs typeface="Nanum Pen Script" charset="-127"/>
              </a:rPr>
              <a:t> lima </a:t>
            </a:r>
            <a:r>
              <a:rPr lang="en-US" sz="2400" b="1" dirty="0" err="1" smtClean="0">
                <a:latin typeface="Nanum Pen Script" charset="-127"/>
                <a:ea typeface="Nanum Pen Script" charset="-127"/>
                <a:cs typeface="Nanum Pen Script" charset="-127"/>
              </a:rPr>
              <a:t>talenta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Hamba</a:t>
            </a:r>
            <a:r>
              <a:rPr lang="en-US" sz="2400" b="1" dirty="0" smtClean="0">
                <a:latin typeface="Nanum Pen Script" charset="-127"/>
                <a:ea typeface="Nanum Pen Script" charset="-127"/>
                <a:cs typeface="Nanum Pen Script" charset="-127"/>
              </a:rPr>
              <a:t> yang </a:t>
            </a:r>
            <a:r>
              <a:rPr lang="en-US" sz="2400" b="1" dirty="0" err="1" smtClean="0">
                <a:latin typeface="Nanum Pen Script" charset="-127"/>
                <a:ea typeface="Nanum Pen Script" charset="-127"/>
                <a:cs typeface="Nanum Pen Script" charset="-127"/>
              </a:rPr>
              <a:t>menerima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dua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talenta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itu</a:t>
            </a:r>
            <a:r>
              <a:rPr lang="en-US" sz="2400" b="1" dirty="0" smtClean="0">
                <a:latin typeface="Nanum Pen Script" charset="-127"/>
                <a:ea typeface="Nanum Pen Script" charset="-127"/>
                <a:cs typeface="Nanum Pen Script" charset="-127"/>
              </a:rPr>
              <a:t> pun </a:t>
            </a:r>
            <a:r>
              <a:rPr lang="en-US" sz="2400" b="1" dirty="0" err="1" smtClean="0">
                <a:latin typeface="Nanum Pen Script" charset="-127"/>
                <a:ea typeface="Nanum Pen Script" charset="-127"/>
                <a:cs typeface="Nanum Pen Script" charset="-127"/>
              </a:rPr>
              <a:t>berbuat</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demikian</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juga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dan</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berlaba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dua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talenta</a:t>
            </a:r>
            <a:r>
              <a:rPr lang="en-US" sz="2400" b="1" dirty="0" smtClean="0">
                <a:latin typeface="Nanum Pen Script" charset="-127"/>
                <a:ea typeface="Nanum Pen Script" charset="-127"/>
                <a:cs typeface="Nanum Pen Script" charset="-127"/>
              </a:rPr>
              <a:t>.</a:t>
            </a:r>
          </a:p>
          <a:p>
            <a:endParaRPr lang="en-US" sz="2400" b="1" dirty="0">
              <a:latin typeface="Nanum Pen Script" charset="-127"/>
              <a:ea typeface="Nanum Pen Script" charset="-127"/>
              <a:cs typeface="Nanum Pen Script" charset="-127"/>
            </a:endParaRPr>
          </a:p>
        </p:txBody>
      </p:sp>
      <p:pic>
        <p:nvPicPr>
          <p:cNvPr id="31746" name="Picture 2" descr="The best, worker, with five coins, bought and sold things with the money and made five more coins for his boss. The man with two coins also used them well. – Slide 4"/>
          <p:cNvPicPr>
            <a:picLocks noChangeAspect="1" noChangeArrowheads="1"/>
          </p:cNvPicPr>
          <p:nvPr/>
        </p:nvPicPr>
        <p:blipFill>
          <a:blip r:embed="rId2"/>
          <a:srcRect/>
          <a:stretch>
            <a:fillRect/>
          </a:stretch>
        </p:blipFill>
        <p:spPr bwMode="auto">
          <a:xfrm>
            <a:off x="576816" y="665447"/>
            <a:ext cx="4770372" cy="357778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508433" y="428407"/>
            <a:ext cx="3193778" cy="3681256"/>
          </a:xfrm>
        </p:spPr>
        <p:txBody>
          <a:bodyPr/>
          <a:lstStyle/>
          <a:p>
            <a:r>
              <a:rPr lang="en-US" sz="2400" b="1" dirty="0" err="1" smtClean="0">
                <a:latin typeface="Nanum Pen Script" charset="-127"/>
                <a:ea typeface="Nanum Pen Script" charset="-127"/>
                <a:cs typeface="Nanum Pen Script" charset="-127"/>
              </a:rPr>
              <a:t>Tetapi</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hamba</a:t>
            </a:r>
            <a:r>
              <a:rPr lang="en-US" sz="2400" b="1" dirty="0" smtClean="0">
                <a:latin typeface="Nanum Pen Script" charset="-127"/>
                <a:ea typeface="Nanum Pen Script" charset="-127"/>
                <a:cs typeface="Nanum Pen Script" charset="-127"/>
              </a:rPr>
              <a:t> yang </a:t>
            </a:r>
            <a:r>
              <a:rPr lang="en-US" sz="2400" b="1" dirty="0" err="1" smtClean="0">
                <a:latin typeface="Nanum Pen Script" charset="-127"/>
                <a:ea typeface="Nanum Pen Script" charset="-127"/>
                <a:cs typeface="Nanum Pen Script" charset="-127"/>
              </a:rPr>
              <a:t>menerima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satu</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talenta</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itu</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pergi</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dan</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menggali</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lobang</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di</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dalam</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tanah</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lalu</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menyembunyikan</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uang</a:t>
            </a:r>
            <a:r>
              <a:rPr lang="en-US" sz="2400" b="1" dirty="0" smtClean="0">
                <a:latin typeface="Nanum Pen Script" charset="-127"/>
                <a:ea typeface="Nanum Pen Script" charset="-127"/>
                <a:cs typeface="Nanum Pen Script" charset="-127"/>
              </a:rPr>
              <a:t> </a:t>
            </a:r>
            <a:r>
              <a:rPr lang="en-US" sz="2400" b="1" dirty="0" err="1" smtClean="0">
                <a:latin typeface="Nanum Pen Script" charset="-127"/>
                <a:ea typeface="Nanum Pen Script" charset="-127"/>
                <a:cs typeface="Nanum Pen Script" charset="-127"/>
              </a:rPr>
              <a:t>tuannya</a:t>
            </a:r>
            <a:r>
              <a:rPr lang="en-US" sz="2400" b="1" dirty="0" smtClean="0">
                <a:latin typeface="Nanum Pen Script" charset="-127"/>
                <a:ea typeface="Nanum Pen Script" charset="-127"/>
                <a:cs typeface="Nanum Pen Script" charset="-127"/>
              </a:rPr>
              <a:t>.</a:t>
            </a:r>
          </a:p>
          <a:p>
            <a:endParaRPr lang="en-US" sz="2400" b="1" dirty="0">
              <a:latin typeface="Nanum Pen Script" charset="-127"/>
              <a:ea typeface="Nanum Pen Script" charset="-127"/>
              <a:cs typeface="Nanum Pen Script" charset="-127"/>
            </a:endParaRPr>
          </a:p>
        </p:txBody>
      </p:sp>
      <p:pic>
        <p:nvPicPr>
          <p:cNvPr id="32770" name="Picture 2" descr="But the lazy man, with one gold coin, dug a hole and buried it in the garden where it was no use to anyone. ‘I will leave it here until my boss comes back,’ he thought. – Slide 5"/>
          <p:cNvPicPr>
            <a:picLocks noChangeAspect="1" noChangeArrowheads="1"/>
          </p:cNvPicPr>
          <p:nvPr/>
        </p:nvPicPr>
        <p:blipFill>
          <a:blip r:embed="rId2"/>
          <a:srcRect/>
          <a:stretch>
            <a:fillRect/>
          </a:stretch>
        </p:blipFill>
        <p:spPr bwMode="auto">
          <a:xfrm>
            <a:off x="669281" y="552432"/>
            <a:ext cx="4756673" cy="356750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301465" y="164387"/>
            <a:ext cx="3369924" cy="4674741"/>
          </a:xfrm>
        </p:spPr>
        <p:txBody>
          <a:bodyPr/>
          <a:lstStyle/>
          <a:p>
            <a:endParaRPr lang="en-US" sz="1500" dirty="0" smtClean="0">
              <a:latin typeface="Nanum Pen Script" charset="-127"/>
              <a:ea typeface="Nanum Pen Script" charset="-127"/>
              <a:cs typeface="Nanum Pen Script" charset="-127"/>
            </a:endParaRPr>
          </a:p>
          <a:p>
            <a:r>
              <a:rPr lang="en-US" sz="1500" dirty="0" smtClean="0">
                <a:latin typeface="Nanum Pen Script" charset="-127"/>
                <a:ea typeface="Nanum Pen Script" charset="-127"/>
                <a:cs typeface="Nanum Pen Script" charset="-127"/>
              </a:rPr>
              <a:t>Lama </a:t>
            </a:r>
            <a:r>
              <a:rPr lang="en-US" sz="1500" dirty="0" err="1" smtClean="0">
                <a:latin typeface="Nanum Pen Script" charset="-127"/>
                <a:ea typeface="Nanum Pen Script" charset="-127"/>
                <a:cs typeface="Nanum Pen Script" charset="-127"/>
              </a:rPr>
              <a:t>sesudah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pulanglah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hamba-hamba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lalu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mengadakan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perhitungan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dengan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mereka</a:t>
            </a:r>
            <a:r>
              <a:rPr lang="en-US" sz="1500" dirty="0" smtClean="0">
                <a:latin typeface="Nanum Pen Script" charset="-127"/>
                <a:ea typeface="Nanum Pen Script" charset="-127"/>
                <a:cs typeface="Nanum Pen Script" charset="-127"/>
              </a:rPr>
              <a:t>.</a:t>
            </a:r>
          </a:p>
          <a:p>
            <a:r>
              <a:rPr lang="en-US" sz="1500" dirty="0" err="1" smtClean="0">
                <a:latin typeface="Nanum Pen Script" charset="-127"/>
                <a:ea typeface="Nanum Pen Script" charset="-127"/>
                <a:cs typeface="Nanum Pen Script" charset="-127"/>
              </a:rPr>
              <a:t>Hamba</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menerima</a:t>
            </a:r>
            <a:r>
              <a:rPr lang="en-US" sz="1500" dirty="0" smtClean="0">
                <a:latin typeface="Nanum Pen Script" charset="-127"/>
                <a:ea typeface="Nanum Pen Script" charset="-127"/>
                <a:cs typeface="Nanum Pen Script" charset="-127"/>
              </a:rPr>
              <a:t> lima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datang</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membawa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laba</a:t>
            </a:r>
            <a:r>
              <a:rPr lang="en-US" sz="1500" dirty="0" smtClean="0">
                <a:latin typeface="Nanum Pen Script" charset="-127"/>
                <a:ea typeface="Nanum Pen Script" charset="-127"/>
                <a:cs typeface="Nanum Pen Script" charset="-127"/>
              </a:rPr>
              <a:t> lima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katanya</a:t>
            </a:r>
            <a:r>
              <a:rPr lang="en-US" sz="1500" dirty="0" smtClean="0">
                <a:latin typeface="Nanum Pen Script" charset="-127"/>
                <a:ea typeface="Nanum Pen Script" charset="-127"/>
                <a:cs typeface="Nanum Pen Script" charset="-127"/>
              </a:rPr>
              <a:t>: Tuan, lima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percayakan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lihat</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telah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beroleh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laba</a:t>
            </a:r>
            <a:r>
              <a:rPr lang="en-US" sz="1500" dirty="0" smtClean="0">
                <a:latin typeface="Nanum Pen Script" charset="-127"/>
                <a:ea typeface="Nanum Pen Script" charset="-127"/>
                <a:cs typeface="Nanum Pen Script" charset="-127"/>
              </a:rPr>
              <a:t> lima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a:t>
            </a:r>
          </a:p>
          <a:p>
            <a:r>
              <a:rPr lang="en-US" sz="1500" dirty="0" err="1" smtClean="0">
                <a:latin typeface="Nanum Pen Script" charset="-127"/>
                <a:ea typeface="Nanum Pen Script" charset="-127"/>
                <a:cs typeface="Nanum Pen Script" charset="-127"/>
              </a:rPr>
              <a:t>Maka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kata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tuannya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Baik</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sekali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perbuatanmu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hai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hambaku</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baik</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setia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engkau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telah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setia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dalam</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perkara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kecil</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memberikan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kepadamu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tanggung</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jawab</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dalam</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perkara</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besar</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Masuklah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turutlah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dalam</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kebahagiaan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tuanmu</a:t>
            </a:r>
            <a:r>
              <a:rPr lang="en-US" sz="1500" dirty="0" smtClean="0">
                <a:latin typeface="Nanum Pen Script" charset="-127"/>
                <a:ea typeface="Nanum Pen Script" charset="-127"/>
                <a:cs typeface="Nanum Pen Script" charset="-127"/>
              </a:rPr>
              <a:t>.</a:t>
            </a:r>
          </a:p>
          <a:p>
            <a:r>
              <a:rPr lang="en-US" sz="1500" dirty="0" err="1" smtClean="0">
                <a:latin typeface="Nanum Pen Script" charset="-127"/>
                <a:ea typeface="Nanum Pen Script" charset="-127"/>
                <a:cs typeface="Nanum Pen Script" charset="-127"/>
              </a:rPr>
              <a:t>Lalu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ddatanglah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hamba</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menerima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ua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katanya</a:t>
            </a:r>
            <a:r>
              <a:rPr lang="en-US" sz="1500" dirty="0" smtClean="0">
                <a:latin typeface="Nanum Pen Script" charset="-127"/>
                <a:ea typeface="Nanum Pen Script" charset="-127"/>
                <a:cs typeface="Nanum Pen Script" charset="-127"/>
              </a:rPr>
              <a:t>: Tuan, </a:t>
            </a:r>
            <a:r>
              <a:rPr lang="en-US" sz="1500" dirty="0" err="1" smtClean="0">
                <a:latin typeface="Nanum Pen Script" charset="-127"/>
                <a:ea typeface="Nanum Pen Script" charset="-127"/>
                <a:cs typeface="Nanum Pen Script" charset="-127"/>
              </a:rPr>
              <a:t>dua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percayakan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lihat</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telah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beroleh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laba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dua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a:t>
            </a:r>
          </a:p>
          <a:p>
            <a:endParaRPr lang="en-US" sz="1500" dirty="0">
              <a:latin typeface="Nanum Pen Script" charset="-127"/>
              <a:ea typeface="Nanum Pen Script" charset="-127"/>
              <a:cs typeface="Nanum Pen Script" charset="-127"/>
            </a:endParaRPr>
          </a:p>
        </p:txBody>
      </p:sp>
      <p:pic>
        <p:nvPicPr>
          <p:cNvPr id="33794" name="Picture 2" descr="Their boss came back to see what they had done with his money. The man with five coins had made five more! The man with two coins had made two more! – Slide 6"/>
          <p:cNvPicPr>
            <a:picLocks noChangeAspect="1" noChangeArrowheads="1"/>
          </p:cNvPicPr>
          <p:nvPr/>
        </p:nvPicPr>
        <p:blipFill>
          <a:blip r:embed="rId2"/>
          <a:srcRect/>
          <a:stretch>
            <a:fillRect/>
          </a:stretch>
        </p:blipFill>
        <p:spPr bwMode="auto">
          <a:xfrm>
            <a:off x="607638" y="398319"/>
            <a:ext cx="4572000" cy="342900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352835" y="305116"/>
            <a:ext cx="3308279" cy="4390173"/>
          </a:xfrm>
        </p:spPr>
        <p:txBody>
          <a:bodyPr/>
          <a:lstStyle/>
          <a:p>
            <a:r>
              <a:rPr lang="en-US" dirty="0" err="1" smtClean="0"/>
              <a:t>Kini</a:t>
            </a:r>
            <a:r>
              <a:rPr lang="en-US" dirty="0" smtClean="0"/>
              <a:t> </a:t>
            </a:r>
            <a:r>
              <a:rPr lang="en-US" dirty="0" err="1" smtClean="0"/>
              <a:t>datanglah</a:t>
            </a:r>
            <a:r>
              <a:rPr lang="en-US" dirty="0" smtClean="0"/>
              <a:t> </a:t>
            </a:r>
            <a:r>
              <a:rPr lang="en-US" dirty="0" err="1" smtClean="0"/>
              <a:t>juga</a:t>
            </a:r>
            <a:r>
              <a:rPr lang="en-US" dirty="0" smtClean="0"/>
              <a:t> </a:t>
            </a:r>
            <a:r>
              <a:rPr lang="en-US" dirty="0" err="1" smtClean="0"/>
              <a:t>hamba</a:t>
            </a:r>
            <a:r>
              <a:rPr lang="en-US" dirty="0" smtClean="0"/>
              <a:t> yang </a:t>
            </a:r>
            <a:r>
              <a:rPr lang="en-US" dirty="0" err="1" smtClean="0"/>
              <a:t>menerima</a:t>
            </a:r>
            <a:r>
              <a:rPr lang="en-US" dirty="0" smtClean="0"/>
              <a:t> </a:t>
            </a:r>
            <a:r>
              <a:rPr lang="en-US" dirty="0" err="1" smtClean="0"/>
              <a:t>satu</a:t>
            </a:r>
            <a:r>
              <a:rPr lang="en-US" dirty="0" smtClean="0"/>
              <a:t> </a:t>
            </a:r>
            <a:r>
              <a:rPr lang="en-US" dirty="0" err="1" smtClean="0"/>
              <a:t>talenta</a:t>
            </a:r>
            <a:r>
              <a:rPr lang="en-US" dirty="0" smtClean="0"/>
              <a:t> </a:t>
            </a:r>
            <a:r>
              <a:rPr lang="en-US" dirty="0" err="1" smtClean="0"/>
              <a:t>itu</a:t>
            </a:r>
            <a:r>
              <a:rPr lang="en-US" dirty="0" smtClean="0"/>
              <a:t> </a:t>
            </a:r>
            <a:r>
              <a:rPr lang="en-US" dirty="0" err="1" smtClean="0"/>
              <a:t>dan</a:t>
            </a:r>
            <a:r>
              <a:rPr lang="en-US" dirty="0" smtClean="0"/>
              <a:t> </a:t>
            </a:r>
            <a:r>
              <a:rPr lang="en-US" dirty="0" err="1" smtClean="0"/>
              <a:t>berkata</a:t>
            </a:r>
            <a:r>
              <a:rPr lang="en-US" dirty="0" smtClean="0"/>
              <a:t>: Tuan, </a:t>
            </a:r>
            <a:r>
              <a:rPr lang="en-US" dirty="0" err="1" smtClean="0"/>
              <a:t>aku</a:t>
            </a:r>
            <a:r>
              <a:rPr lang="en-US" dirty="0" smtClean="0"/>
              <a:t> </a:t>
            </a:r>
            <a:r>
              <a:rPr lang="en-US" dirty="0" err="1" smtClean="0"/>
              <a:t>tahu</a:t>
            </a:r>
            <a:r>
              <a:rPr lang="en-US" dirty="0" smtClean="0"/>
              <a:t> </a:t>
            </a:r>
            <a:r>
              <a:rPr lang="en-US" dirty="0" err="1" smtClean="0"/>
              <a:t>bahwa</a:t>
            </a:r>
            <a:r>
              <a:rPr lang="en-US" dirty="0" smtClean="0"/>
              <a:t> </a:t>
            </a:r>
            <a:r>
              <a:rPr lang="en-US" dirty="0" err="1" smtClean="0"/>
              <a:t>tuan</a:t>
            </a:r>
            <a:r>
              <a:rPr lang="en-US" dirty="0" smtClean="0"/>
              <a:t> </a:t>
            </a:r>
            <a:r>
              <a:rPr lang="en-US" dirty="0" err="1" smtClean="0"/>
              <a:t>adalah</a:t>
            </a:r>
            <a:r>
              <a:rPr lang="en-US" dirty="0" smtClean="0"/>
              <a:t> </a:t>
            </a:r>
            <a:r>
              <a:rPr lang="en-US" dirty="0" err="1" smtClean="0"/>
              <a:t>manusia</a:t>
            </a:r>
            <a:r>
              <a:rPr lang="en-US" dirty="0" smtClean="0"/>
              <a:t> yang </a:t>
            </a:r>
            <a:r>
              <a:rPr lang="en-US" dirty="0" err="1" smtClean="0"/>
              <a:t>kejam</a:t>
            </a:r>
            <a:r>
              <a:rPr lang="en-US" dirty="0" smtClean="0"/>
              <a:t> yang </a:t>
            </a:r>
            <a:r>
              <a:rPr lang="en-US" dirty="0" err="1" smtClean="0"/>
              <a:t>menuai</a:t>
            </a:r>
            <a:r>
              <a:rPr lang="en-US" dirty="0" smtClean="0"/>
              <a:t> </a:t>
            </a:r>
            <a:r>
              <a:rPr lang="en-US" dirty="0" err="1" smtClean="0"/>
              <a:t>di</a:t>
            </a:r>
            <a:r>
              <a:rPr lang="en-US" dirty="0" smtClean="0"/>
              <a:t> </a:t>
            </a:r>
            <a:r>
              <a:rPr lang="en-US" dirty="0" err="1" smtClean="0"/>
              <a:t>tempat</a:t>
            </a:r>
            <a:r>
              <a:rPr lang="en-US" dirty="0" smtClean="0"/>
              <a:t> </a:t>
            </a:r>
            <a:r>
              <a:rPr lang="en-US" dirty="0" err="1" smtClean="0"/>
              <a:t>di</a:t>
            </a:r>
            <a:r>
              <a:rPr lang="en-US" dirty="0" smtClean="0"/>
              <a:t> </a:t>
            </a:r>
            <a:r>
              <a:rPr lang="en-US" dirty="0" err="1" smtClean="0"/>
              <a:t>mana</a:t>
            </a:r>
            <a:r>
              <a:rPr lang="en-US" dirty="0" smtClean="0"/>
              <a:t> </a:t>
            </a:r>
            <a:r>
              <a:rPr lang="en-US" dirty="0" err="1" smtClean="0"/>
              <a:t>tuan</a:t>
            </a:r>
            <a:r>
              <a:rPr lang="en-US" dirty="0" smtClean="0"/>
              <a:t> </a:t>
            </a:r>
            <a:r>
              <a:rPr lang="en-US" dirty="0" err="1" smtClean="0"/>
              <a:t>tidak</a:t>
            </a:r>
            <a:r>
              <a:rPr lang="en-US" dirty="0" smtClean="0"/>
              <a:t> </a:t>
            </a:r>
            <a:r>
              <a:rPr lang="en-US" dirty="0" err="1" smtClean="0"/>
              <a:t>menabur</a:t>
            </a:r>
            <a:r>
              <a:rPr lang="en-US" dirty="0" smtClean="0"/>
              <a:t> </a:t>
            </a:r>
            <a:r>
              <a:rPr lang="en-US" dirty="0" err="1" smtClean="0"/>
              <a:t>dan</a:t>
            </a:r>
            <a:r>
              <a:rPr lang="en-US" dirty="0" smtClean="0"/>
              <a:t> yang </a:t>
            </a:r>
            <a:r>
              <a:rPr lang="en-US" dirty="0" err="1" smtClean="0"/>
              <a:t>memungut</a:t>
            </a:r>
            <a:r>
              <a:rPr lang="en-US" dirty="0" smtClean="0"/>
              <a:t> </a:t>
            </a:r>
            <a:r>
              <a:rPr lang="en-US" dirty="0" err="1" smtClean="0"/>
              <a:t>dari</a:t>
            </a:r>
            <a:r>
              <a:rPr lang="en-US" dirty="0" smtClean="0"/>
              <a:t> </a:t>
            </a:r>
            <a:r>
              <a:rPr lang="en-US" dirty="0" err="1" smtClean="0"/>
              <a:t>tempat</a:t>
            </a:r>
            <a:r>
              <a:rPr lang="en-US" dirty="0" smtClean="0"/>
              <a:t> </a:t>
            </a:r>
            <a:r>
              <a:rPr lang="en-US" dirty="0" err="1" smtClean="0"/>
              <a:t>di</a:t>
            </a:r>
            <a:r>
              <a:rPr lang="en-US" dirty="0" smtClean="0"/>
              <a:t> </a:t>
            </a:r>
            <a:r>
              <a:rPr lang="en-US" dirty="0" err="1" smtClean="0"/>
              <a:t>mana</a:t>
            </a:r>
            <a:r>
              <a:rPr lang="en-US" dirty="0" smtClean="0"/>
              <a:t> </a:t>
            </a:r>
            <a:r>
              <a:rPr lang="en-US" dirty="0" err="1" smtClean="0"/>
              <a:t>tuan</a:t>
            </a:r>
            <a:r>
              <a:rPr lang="en-US" dirty="0" smtClean="0"/>
              <a:t> </a:t>
            </a:r>
            <a:r>
              <a:rPr lang="en-US" dirty="0" err="1" smtClean="0"/>
              <a:t>tidak</a:t>
            </a:r>
            <a:r>
              <a:rPr lang="en-US" dirty="0" smtClean="0"/>
              <a:t> </a:t>
            </a:r>
            <a:r>
              <a:rPr lang="en-US" dirty="0" err="1" smtClean="0"/>
              <a:t>menanam</a:t>
            </a:r>
            <a:r>
              <a:rPr lang="en-US" dirty="0" smtClean="0"/>
              <a:t>.</a:t>
            </a:r>
          </a:p>
          <a:p>
            <a:r>
              <a:rPr lang="en-US" dirty="0" err="1" smtClean="0"/>
              <a:t>Karena</a:t>
            </a:r>
            <a:r>
              <a:rPr lang="en-US" dirty="0" smtClean="0"/>
              <a:t> </a:t>
            </a:r>
            <a:r>
              <a:rPr lang="en-US" dirty="0" err="1" smtClean="0"/>
              <a:t>itu</a:t>
            </a:r>
            <a:r>
              <a:rPr lang="en-US" dirty="0" smtClean="0"/>
              <a:t> </a:t>
            </a:r>
            <a:r>
              <a:rPr lang="en-US" dirty="0" err="1" smtClean="0"/>
              <a:t>aku</a:t>
            </a:r>
            <a:r>
              <a:rPr lang="en-US" dirty="0" smtClean="0"/>
              <a:t> </a:t>
            </a:r>
            <a:r>
              <a:rPr lang="en-US" dirty="0" err="1" smtClean="0"/>
              <a:t>takut</a:t>
            </a:r>
            <a:r>
              <a:rPr lang="en-US" dirty="0" smtClean="0"/>
              <a:t> </a:t>
            </a:r>
            <a:r>
              <a:rPr lang="en-US" dirty="0" err="1" smtClean="0"/>
              <a:t>dan</a:t>
            </a:r>
            <a:r>
              <a:rPr lang="en-US" dirty="0" smtClean="0"/>
              <a:t> </a:t>
            </a:r>
            <a:r>
              <a:rPr lang="en-US" dirty="0" err="1" smtClean="0"/>
              <a:t>pergi</a:t>
            </a:r>
            <a:r>
              <a:rPr lang="en-US" dirty="0" smtClean="0"/>
              <a:t> </a:t>
            </a:r>
            <a:r>
              <a:rPr lang="en-US" dirty="0" err="1" smtClean="0"/>
              <a:t>menyembunyikan</a:t>
            </a:r>
            <a:r>
              <a:rPr lang="en-US" dirty="0" smtClean="0"/>
              <a:t> </a:t>
            </a:r>
            <a:r>
              <a:rPr lang="en-US" dirty="0" err="1" smtClean="0"/>
              <a:t>talenta</a:t>
            </a:r>
            <a:r>
              <a:rPr lang="en-US" dirty="0" smtClean="0"/>
              <a:t> </a:t>
            </a:r>
            <a:r>
              <a:rPr lang="en-US" dirty="0" err="1" smtClean="0"/>
              <a:t>tuan</a:t>
            </a:r>
            <a:r>
              <a:rPr lang="en-US" dirty="0" smtClean="0"/>
              <a:t> </a:t>
            </a:r>
            <a:r>
              <a:rPr lang="en-US" dirty="0" err="1" smtClean="0"/>
              <a:t>itu</a:t>
            </a:r>
            <a:r>
              <a:rPr lang="en-US" dirty="0" smtClean="0"/>
              <a:t> </a:t>
            </a:r>
            <a:r>
              <a:rPr lang="en-US" dirty="0" err="1" smtClean="0"/>
              <a:t>di</a:t>
            </a:r>
            <a:r>
              <a:rPr lang="en-US" dirty="0" smtClean="0"/>
              <a:t> </a:t>
            </a:r>
            <a:r>
              <a:rPr lang="en-US" dirty="0" err="1" smtClean="0"/>
              <a:t>dalam</a:t>
            </a:r>
            <a:r>
              <a:rPr lang="en-US" dirty="0" smtClean="0"/>
              <a:t> </a:t>
            </a:r>
            <a:r>
              <a:rPr lang="en-US" dirty="0" err="1" smtClean="0"/>
              <a:t>tanah</a:t>
            </a:r>
            <a:r>
              <a:rPr lang="en-US" dirty="0" smtClean="0"/>
              <a:t>: </a:t>
            </a:r>
            <a:r>
              <a:rPr lang="en-US" dirty="0" err="1" smtClean="0"/>
              <a:t>Ini</a:t>
            </a:r>
            <a:r>
              <a:rPr lang="en-US" dirty="0" smtClean="0"/>
              <a:t>, </a:t>
            </a:r>
            <a:r>
              <a:rPr lang="en-US" dirty="0" err="1" smtClean="0"/>
              <a:t>terimalah</a:t>
            </a:r>
            <a:r>
              <a:rPr lang="en-US" dirty="0" smtClean="0"/>
              <a:t> </a:t>
            </a:r>
            <a:r>
              <a:rPr lang="en-US" dirty="0" err="1" smtClean="0"/>
              <a:t>kepunyaan</a:t>
            </a:r>
            <a:r>
              <a:rPr lang="en-US" dirty="0" smtClean="0"/>
              <a:t> </a:t>
            </a:r>
            <a:r>
              <a:rPr lang="en-US" dirty="0" err="1" smtClean="0"/>
              <a:t>tuan</a:t>
            </a:r>
            <a:r>
              <a:rPr lang="en-US" dirty="0" smtClean="0"/>
              <a:t>!</a:t>
            </a:r>
          </a:p>
          <a:p>
            <a:endParaRPr lang="en-US" dirty="0"/>
          </a:p>
        </p:txBody>
      </p:sp>
      <p:pic>
        <p:nvPicPr>
          <p:cNvPr id="34818" name="Picture 2" descr="‘Well done,’ said the boss. ‘You are good workers. Now you can be the boss of others.’  The lazy man said, ‘I hid the gold coin because it isn’t fair if you get money I work for.’ – Slide 7"/>
          <p:cNvPicPr>
            <a:picLocks noChangeAspect="1" noChangeArrowheads="1"/>
          </p:cNvPicPr>
          <p:nvPr/>
        </p:nvPicPr>
        <p:blipFill>
          <a:blip r:embed="rId2"/>
          <a:srcRect/>
          <a:stretch>
            <a:fillRect/>
          </a:stretch>
        </p:blipFill>
        <p:spPr bwMode="auto">
          <a:xfrm>
            <a:off x="669283" y="326400"/>
            <a:ext cx="4572000" cy="342900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292675" y="407857"/>
            <a:ext cx="3409535" cy="4328529"/>
          </a:xfrm>
        </p:spPr>
        <p:txBody>
          <a:bodyPr/>
          <a:lstStyle/>
          <a:p>
            <a:r>
              <a:rPr lang="en-US" sz="1500" dirty="0" err="1" smtClean="0">
                <a:latin typeface="Nanum Pen Script" charset="-127"/>
                <a:ea typeface="Nanum Pen Script" charset="-127"/>
                <a:cs typeface="Nanum Pen Script" charset="-127"/>
              </a:rPr>
              <a:t>Maka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jawab</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tuannya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Hai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kamu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hamba</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jahat</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malas</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jadi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kamu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sudah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tahu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bahwa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menuai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tempat</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mana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tidak</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menabur</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memungut</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dari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tempat</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mana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tidak</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menanam</a:t>
            </a:r>
            <a:r>
              <a:rPr lang="en-US" sz="1500" dirty="0" smtClean="0">
                <a:latin typeface="Nanum Pen Script" charset="-127"/>
                <a:ea typeface="Nanum Pen Script" charset="-127"/>
                <a:cs typeface="Nanum Pen Script" charset="-127"/>
              </a:rPr>
              <a:t>?</a:t>
            </a:r>
          </a:p>
          <a:p>
            <a:r>
              <a:rPr lang="en-US" sz="1500" dirty="0" err="1" smtClean="0">
                <a:latin typeface="Nanum Pen Script" charset="-127"/>
                <a:ea typeface="Nanum Pen Script" charset="-127"/>
                <a:cs typeface="Nanum Pen Script" charset="-127"/>
              </a:rPr>
              <a:t>Karena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sudahlah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seharusnya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uangku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kauberikan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orang</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menjalankan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uang</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supaya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sekembaliku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menerimanya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serta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dengan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bunganya</a:t>
            </a:r>
            <a:r>
              <a:rPr lang="en-US" sz="1500" dirty="0" smtClean="0">
                <a:latin typeface="Nanum Pen Script" charset="-127"/>
                <a:ea typeface="Nanum Pen Script" charset="-127"/>
                <a:cs typeface="Nanum Pen Script" charset="-127"/>
              </a:rPr>
              <a:t>.</a:t>
            </a:r>
          </a:p>
          <a:p>
            <a:r>
              <a:rPr lang="en-US" sz="1500" dirty="0" err="1" smtClean="0">
                <a:latin typeface="Nanum Pen Script" charset="-127"/>
                <a:ea typeface="Nanum Pen Script" charset="-127"/>
                <a:cs typeface="Nanum Pen Script" charset="-127"/>
              </a:rPr>
              <a:t>Sebab</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ambillah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dari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padanya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berikanlah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orang</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mempunyai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sepuluh</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talenta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itu</a:t>
            </a:r>
            <a:r>
              <a:rPr lang="en-US" sz="1500" dirty="0" smtClean="0">
                <a:latin typeface="Nanum Pen Script" charset="-127"/>
                <a:ea typeface="Nanum Pen Script" charset="-127"/>
                <a:cs typeface="Nanum Pen Script" charset="-127"/>
              </a:rPr>
              <a:t>.</a:t>
            </a:r>
          </a:p>
          <a:p>
            <a:r>
              <a:rPr lang="en-US" sz="1500" dirty="0" err="1" smtClean="0">
                <a:latin typeface="Nanum Pen Script" charset="-127"/>
                <a:ea typeface="Nanum Pen Script" charset="-127"/>
                <a:cs typeface="Nanum Pen Script" charset="-127"/>
              </a:rPr>
              <a:t>Karena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setiap</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orang</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mempunyai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kepadanya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diberi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sehingga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ia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berkelimpahan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Tetapi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siapa</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tidak</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mempunyai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apa</a:t>
            </a:r>
            <a:r>
              <a:rPr lang="en-US" sz="1500" dirty="0" smtClean="0">
                <a:latin typeface="Nanum Pen Script" charset="-127"/>
                <a:ea typeface="Nanum Pen Script" charset="-127"/>
                <a:cs typeface="Nanum Pen Script" charset="-127"/>
              </a:rPr>
              <a:t> pun </a:t>
            </a:r>
            <a:r>
              <a:rPr lang="en-US" sz="1500" dirty="0" err="1" smtClean="0">
                <a:latin typeface="Nanum Pen Script" charset="-127"/>
                <a:ea typeface="Nanum Pen Script" charset="-127"/>
                <a:cs typeface="Nanum Pen Script" charset="-127"/>
              </a:rPr>
              <a:t>juga</a:t>
            </a:r>
            <a:r>
              <a:rPr lang="en-US" sz="1500" dirty="0" smtClean="0">
                <a:latin typeface="Nanum Pen Script" charset="-127"/>
                <a:ea typeface="Nanum Pen Script" charset="-127"/>
                <a:cs typeface="Nanum Pen Script" charset="-127"/>
              </a:rPr>
              <a:t> yang </a:t>
            </a:r>
            <a:r>
              <a:rPr lang="en-US" sz="1500" dirty="0" err="1" smtClean="0">
                <a:latin typeface="Nanum Pen Script" charset="-127"/>
                <a:ea typeface="Nanum Pen Script" charset="-127"/>
                <a:cs typeface="Nanum Pen Script" charset="-127"/>
              </a:rPr>
              <a:t>ada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padanya</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akan</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diambil</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dari</a:t>
            </a:r>
            <a:r>
              <a:rPr lang="en-US" sz="1500" dirty="0" smtClean="0">
                <a:latin typeface="Nanum Pen Script" charset="-127"/>
                <a:ea typeface="Nanum Pen Script" charset="-127"/>
                <a:cs typeface="Nanum Pen Script" charset="-127"/>
              </a:rPr>
              <a:t> </a:t>
            </a:r>
            <a:r>
              <a:rPr lang="en-US" sz="1500" dirty="0" err="1" smtClean="0">
                <a:latin typeface="Nanum Pen Script" charset="-127"/>
                <a:ea typeface="Nanum Pen Script" charset="-127"/>
                <a:cs typeface="Nanum Pen Script" charset="-127"/>
              </a:rPr>
              <a:t>padanya</a:t>
            </a:r>
            <a:r>
              <a:rPr lang="en-US" sz="1500" dirty="0" smtClean="0">
                <a:latin typeface="Nanum Pen Script" charset="-127"/>
                <a:ea typeface="Nanum Pen Script" charset="-127"/>
                <a:cs typeface="Nanum Pen Script" charset="-127"/>
              </a:rPr>
              <a:t>.</a:t>
            </a:r>
          </a:p>
          <a:p>
            <a:endParaRPr lang="en-US" sz="1500" dirty="0">
              <a:latin typeface="Nanum Pen Script" charset="-127"/>
              <a:ea typeface="Nanum Pen Script" charset="-127"/>
              <a:cs typeface="Nanum Pen Script" charset="-127"/>
            </a:endParaRPr>
          </a:p>
        </p:txBody>
      </p:sp>
      <p:pic>
        <p:nvPicPr>
          <p:cNvPr id="35842" name="Picture 2" descr="‘Even in the bank my money would grow,’ said the boss. ‘Go away. You are a lazy man.’ &lt;br/&gt;It is important to do your best with what God has given to you. Use your talents for God and Jesus will one day say, ‘Well done.’ – Slide 8"/>
          <p:cNvPicPr>
            <a:picLocks noChangeAspect="1" noChangeArrowheads="1"/>
          </p:cNvPicPr>
          <p:nvPr/>
        </p:nvPicPr>
        <p:blipFill>
          <a:blip r:embed="rId2"/>
          <a:srcRect/>
          <a:stretch>
            <a:fillRect/>
          </a:stretch>
        </p:blipFill>
        <p:spPr bwMode="auto">
          <a:xfrm>
            <a:off x="864492" y="757915"/>
            <a:ext cx="4572000" cy="342900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53"/>
          <p:cNvPicPr preferRelativeResize="0"/>
          <p:nvPr/>
        </p:nvPicPr>
        <p:blipFill>
          <a:blip r:embed="rId3">
            <a:alphaModFix/>
          </a:blip>
          <a:stretch>
            <a:fillRect/>
          </a:stretch>
        </p:blipFill>
        <p:spPr>
          <a:xfrm>
            <a:off x="1264025" y="2590102"/>
            <a:ext cx="1182075" cy="1152337"/>
          </a:xfrm>
          <a:prstGeom prst="rect">
            <a:avLst/>
          </a:prstGeom>
          <a:noFill/>
          <a:ln>
            <a:noFill/>
          </a:ln>
        </p:spPr>
      </p:pic>
      <p:pic>
        <p:nvPicPr>
          <p:cNvPr id="528" name="Google Shape;528;p53"/>
          <p:cNvPicPr preferRelativeResize="0"/>
          <p:nvPr/>
        </p:nvPicPr>
        <p:blipFill>
          <a:blip r:embed="rId4">
            <a:alphaModFix/>
          </a:blip>
          <a:stretch>
            <a:fillRect/>
          </a:stretch>
        </p:blipFill>
        <p:spPr>
          <a:xfrm>
            <a:off x="5176475" y="1445792"/>
            <a:ext cx="1245000" cy="1245000"/>
          </a:xfrm>
          <a:prstGeom prst="rect">
            <a:avLst/>
          </a:prstGeom>
          <a:noFill/>
          <a:ln>
            <a:noFill/>
          </a:ln>
        </p:spPr>
      </p:pic>
      <p:sp>
        <p:nvSpPr>
          <p:cNvPr id="529" name="Google Shape;529;p53"/>
          <p:cNvSpPr txBox="1">
            <a:spLocks noGrp="1"/>
          </p:cNvSpPr>
          <p:nvPr>
            <p:ph type="title"/>
          </p:nvPr>
        </p:nvSpPr>
        <p:spPr>
          <a:xfrm>
            <a:off x="658355" y="303241"/>
            <a:ext cx="70335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smtClean="0">
                <a:solidFill>
                  <a:srgbClr val="FF0000"/>
                </a:solidFill>
              </a:rPr>
              <a:t>KESIMPULAN</a:t>
            </a:r>
            <a:endParaRPr sz="4000">
              <a:solidFill>
                <a:srgbClr val="FF0000"/>
              </a:solidFill>
            </a:endParaRPr>
          </a:p>
        </p:txBody>
      </p:sp>
      <p:pic>
        <p:nvPicPr>
          <p:cNvPr id="530" name="Google Shape;530;p53"/>
          <p:cNvPicPr preferRelativeResize="0"/>
          <p:nvPr/>
        </p:nvPicPr>
        <p:blipFill>
          <a:blip r:embed="rId5">
            <a:alphaModFix/>
          </a:blip>
          <a:stretch>
            <a:fillRect/>
          </a:stretch>
        </p:blipFill>
        <p:spPr>
          <a:xfrm rot="-287328">
            <a:off x="294894" y="685635"/>
            <a:ext cx="2585794" cy="2426476"/>
          </a:xfrm>
          <a:prstGeom prst="rect">
            <a:avLst/>
          </a:prstGeom>
          <a:noFill/>
          <a:ln>
            <a:noFill/>
          </a:ln>
        </p:spPr>
      </p:pic>
      <p:pic>
        <p:nvPicPr>
          <p:cNvPr id="531" name="Google Shape;531;p53"/>
          <p:cNvPicPr preferRelativeResize="0"/>
          <p:nvPr/>
        </p:nvPicPr>
        <p:blipFill>
          <a:blip r:embed="rId6">
            <a:alphaModFix/>
          </a:blip>
          <a:stretch>
            <a:fillRect/>
          </a:stretch>
        </p:blipFill>
        <p:spPr>
          <a:xfrm rot="-166955">
            <a:off x="2207962" y="2411558"/>
            <a:ext cx="2565425" cy="2347385"/>
          </a:xfrm>
          <a:prstGeom prst="rect">
            <a:avLst/>
          </a:prstGeom>
          <a:noFill/>
          <a:ln>
            <a:noFill/>
          </a:ln>
        </p:spPr>
      </p:pic>
      <p:pic>
        <p:nvPicPr>
          <p:cNvPr id="532" name="Google Shape;532;p53"/>
          <p:cNvPicPr preferRelativeResize="0"/>
          <p:nvPr/>
        </p:nvPicPr>
        <p:blipFill>
          <a:blip r:embed="rId7">
            <a:alphaModFix/>
          </a:blip>
          <a:stretch>
            <a:fillRect/>
          </a:stretch>
        </p:blipFill>
        <p:spPr>
          <a:xfrm>
            <a:off x="2710367" y="2285713"/>
            <a:ext cx="1109268" cy="225474"/>
          </a:xfrm>
          <a:prstGeom prst="rect">
            <a:avLst/>
          </a:prstGeom>
          <a:noFill/>
          <a:ln>
            <a:noFill/>
          </a:ln>
        </p:spPr>
      </p:pic>
      <p:pic>
        <p:nvPicPr>
          <p:cNvPr id="533" name="Google Shape;533;p53"/>
          <p:cNvPicPr preferRelativeResize="0"/>
          <p:nvPr/>
        </p:nvPicPr>
        <p:blipFill>
          <a:blip r:embed="rId8">
            <a:alphaModFix/>
          </a:blip>
          <a:stretch>
            <a:fillRect/>
          </a:stretch>
        </p:blipFill>
        <p:spPr>
          <a:xfrm>
            <a:off x="1344316" y="974016"/>
            <a:ext cx="786429" cy="273985"/>
          </a:xfrm>
          <a:prstGeom prst="rect">
            <a:avLst/>
          </a:prstGeom>
          <a:noFill/>
          <a:ln>
            <a:noFill/>
          </a:ln>
        </p:spPr>
      </p:pic>
      <p:sp>
        <p:nvSpPr>
          <p:cNvPr id="534" name="Google Shape;534;p53"/>
          <p:cNvSpPr txBox="1">
            <a:spLocks noGrp="1"/>
          </p:cNvSpPr>
          <p:nvPr>
            <p:ph type="ctrTitle" idx="4294967295"/>
          </p:nvPr>
        </p:nvSpPr>
        <p:spPr>
          <a:xfrm rot="21247982" flipH="1">
            <a:off x="791659" y="739166"/>
            <a:ext cx="1807154" cy="1727207"/>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800" dirty="0" err="1" smtClean="0">
                <a:solidFill>
                  <a:schemeClr val="tx1"/>
                </a:solidFill>
                <a:latin typeface="Nanum Pen Script"/>
                <a:ea typeface="Nanum Pen Script"/>
                <a:cs typeface="Nanum Pen Script"/>
                <a:sym typeface="Nanum Pen Script"/>
              </a:rPr>
              <a:t>Tuhan</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sudah</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menganugerahkan</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kepada</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manusia</a:t>
            </a:r>
            <a:r>
              <a:rPr lang="en-US" sz="1800" dirty="0" smtClean="0">
                <a:solidFill>
                  <a:schemeClr val="tx1"/>
                </a:solidFill>
                <a:latin typeface="Nanum Pen Script"/>
                <a:ea typeface="Nanum Pen Script"/>
                <a:cs typeface="Nanum Pen Script"/>
                <a:sym typeface="Nanum Pen Script"/>
              </a:rPr>
              <a:t> TALENTA, </a:t>
            </a:r>
            <a:r>
              <a:rPr lang="en-US" sz="1800" dirty="0" err="1" smtClean="0">
                <a:solidFill>
                  <a:schemeClr val="tx1"/>
                </a:solidFill>
                <a:latin typeface="Nanum Pen Script"/>
                <a:ea typeface="Nanum Pen Script"/>
                <a:cs typeface="Nanum Pen Script"/>
                <a:sym typeface="Nanum Pen Script"/>
              </a:rPr>
              <a:t>talenta</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itu</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harus</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kita</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kembangkan</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dengan</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berbagai</a:t>
            </a:r>
            <a:r>
              <a:rPr lang="en-US" sz="1800" dirty="0" smtClean="0">
                <a:solidFill>
                  <a:schemeClr val="tx1"/>
                </a:solidFill>
                <a:latin typeface="Nanum Pen Script"/>
                <a:ea typeface="Nanum Pen Script"/>
                <a:cs typeface="Nanum Pen Script"/>
                <a:sym typeface="Nanum Pen Script"/>
              </a:rPr>
              <a:t> </a:t>
            </a:r>
            <a:r>
              <a:rPr lang="en-US" sz="1800" dirty="0" err="1" smtClean="0">
                <a:solidFill>
                  <a:schemeClr val="tx1"/>
                </a:solidFill>
                <a:latin typeface="Nanum Pen Script"/>
                <a:ea typeface="Nanum Pen Script"/>
                <a:cs typeface="Nanum Pen Script"/>
                <a:sym typeface="Nanum Pen Script"/>
              </a:rPr>
              <a:t>cara</a:t>
            </a:r>
            <a:endParaRPr sz="1800">
              <a:solidFill>
                <a:schemeClr val="tx1"/>
              </a:solidFill>
              <a:latin typeface="Nanum Pen Script"/>
              <a:ea typeface="Nanum Pen Script"/>
              <a:cs typeface="Nanum Pen Script"/>
              <a:sym typeface="Nanum Pen Script"/>
            </a:endParaRPr>
          </a:p>
        </p:txBody>
      </p:sp>
      <p:sp>
        <p:nvSpPr>
          <p:cNvPr id="535" name="Google Shape;535;p53"/>
          <p:cNvSpPr txBox="1">
            <a:spLocks noGrp="1"/>
          </p:cNvSpPr>
          <p:nvPr>
            <p:ph type="ctrTitle" idx="4294967295"/>
          </p:nvPr>
        </p:nvSpPr>
        <p:spPr>
          <a:xfrm rot="-1458" flipH="1">
            <a:off x="2489578" y="2558183"/>
            <a:ext cx="2195022" cy="196291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err="1" smtClean="0">
                <a:solidFill>
                  <a:schemeClr val="tx1"/>
                </a:solidFill>
                <a:latin typeface="Nanum Pen Script"/>
                <a:ea typeface="Nanum Pen Script"/>
                <a:cs typeface="Nanum Pen Script"/>
                <a:sym typeface="Nanum Pen Script"/>
              </a:rPr>
              <a:t>Tetapi</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terkadang</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manusia</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merasa</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tidak</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memiliki</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kemampuan</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sehingga</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takut</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untuk</a:t>
            </a:r>
            <a:r>
              <a:rPr lang="en-US" sz="2000" dirty="0" smtClean="0">
                <a:solidFill>
                  <a:schemeClr val="tx1"/>
                </a:solidFill>
                <a:latin typeface="Nanum Pen Script"/>
                <a:ea typeface="Nanum Pen Script"/>
                <a:cs typeface="Nanum Pen Script"/>
                <a:sym typeface="Nanum Pen Script"/>
              </a:rPr>
              <a:t> </a:t>
            </a:r>
            <a:r>
              <a:rPr lang="en-US" sz="2000" dirty="0" err="1" smtClean="0">
                <a:solidFill>
                  <a:schemeClr val="tx1"/>
                </a:solidFill>
                <a:latin typeface="Nanum Pen Script"/>
                <a:ea typeface="Nanum Pen Script"/>
                <a:cs typeface="Nanum Pen Script"/>
                <a:sym typeface="Nanum Pen Script"/>
              </a:rPr>
              <a:t>maju</a:t>
            </a:r>
            <a:endParaRPr sz="2000">
              <a:solidFill>
                <a:schemeClr val="tx1"/>
              </a:solidFill>
              <a:latin typeface="Nanum Pen Script"/>
              <a:ea typeface="Nanum Pen Script"/>
              <a:cs typeface="Nanum Pen Script"/>
              <a:sym typeface="Nanum Pen Script"/>
            </a:endParaRPr>
          </a:p>
        </p:txBody>
      </p:sp>
      <p:pic>
        <p:nvPicPr>
          <p:cNvPr id="536" name="Google Shape;536;p53"/>
          <p:cNvPicPr preferRelativeResize="0"/>
          <p:nvPr/>
        </p:nvPicPr>
        <p:blipFill>
          <a:blip r:embed="rId5">
            <a:alphaModFix/>
          </a:blip>
          <a:stretch>
            <a:fillRect/>
          </a:stretch>
        </p:blipFill>
        <p:spPr>
          <a:xfrm rot="10019">
            <a:off x="4341106" y="879318"/>
            <a:ext cx="2919708" cy="2073160"/>
          </a:xfrm>
          <a:prstGeom prst="rect">
            <a:avLst/>
          </a:prstGeom>
          <a:noFill/>
          <a:ln>
            <a:noFill/>
          </a:ln>
        </p:spPr>
      </p:pic>
      <p:pic>
        <p:nvPicPr>
          <p:cNvPr id="537" name="Google Shape;537;p53"/>
          <p:cNvPicPr preferRelativeResize="0"/>
          <p:nvPr/>
        </p:nvPicPr>
        <p:blipFill>
          <a:blip r:embed="rId8">
            <a:alphaModFix/>
          </a:blip>
          <a:stretch>
            <a:fillRect/>
          </a:stretch>
        </p:blipFill>
        <p:spPr>
          <a:xfrm>
            <a:off x="5093157" y="1106973"/>
            <a:ext cx="786429" cy="273985"/>
          </a:xfrm>
          <a:prstGeom prst="rect">
            <a:avLst/>
          </a:prstGeom>
          <a:noFill/>
          <a:ln>
            <a:noFill/>
          </a:ln>
        </p:spPr>
      </p:pic>
      <p:sp>
        <p:nvSpPr>
          <p:cNvPr id="538" name="Google Shape;538;p53"/>
          <p:cNvSpPr txBox="1">
            <a:spLocks noGrp="1"/>
          </p:cNvSpPr>
          <p:nvPr>
            <p:ph type="ctrTitle" idx="4294967295"/>
          </p:nvPr>
        </p:nvSpPr>
        <p:spPr>
          <a:xfrm rot="-1457" flipH="1">
            <a:off x="4459293" y="924163"/>
            <a:ext cx="2413808" cy="14599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err="1" smtClean="0">
                <a:solidFill>
                  <a:schemeClr val="tx1"/>
                </a:solidFill>
              </a:rPr>
              <a:t>Jika</a:t>
            </a:r>
            <a:r>
              <a:rPr lang="en-US" sz="2000" dirty="0" smtClean="0">
                <a:solidFill>
                  <a:schemeClr val="tx1"/>
                </a:solidFill>
              </a:rPr>
              <a:t> </a:t>
            </a:r>
            <a:r>
              <a:rPr lang="en-US" sz="2000" dirty="0" err="1" smtClean="0">
                <a:solidFill>
                  <a:schemeClr val="tx1"/>
                </a:solidFill>
              </a:rPr>
              <a:t>tidak</a:t>
            </a:r>
            <a:r>
              <a:rPr lang="en-US" sz="2000" dirty="0" smtClean="0">
                <a:solidFill>
                  <a:schemeClr val="tx1"/>
                </a:solidFill>
              </a:rPr>
              <a:t> </a:t>
            </a:r>
            <a:r>
              <a:rPr lang="en-US" sz="2000" dirty="0" err="1" smtClean="0">
                <a:solidFill>
                  <a:schemeClr val="tx1"/>
                </a:solidFill>
              </a:rPr>
              <a:t>berani</a:t>
            </a:r>
            <a:r>
              <a:rPr lang="en-US" sz="2000" dirty="0" smtClean="0">
                <a:solidFill>
                  <a:schemeClr val="tx1"/>
                </a:solidFill>
              </a:rPr>
              <a:t> </a:t>
            </a:r>
            <a:r>
              <a:rPr lang="en-US" sz="2000" dirty="0" err="1" smtClean="0">
                <a:solidFill>
                  <a:schemeClr val="tx1"/>
                </a:solidFill>
              </a:rPr>
              <a:t>untuk</a:t>
            </a:r>
            <a:r>
              <a:rPr lang="en-US" sz="2000" dirty="0" smtClean="0">
                <a:solidFill>
                  <a:schemeClr val="tx1"/>
                </a:solidFill>
              </a:rPr>
              <a:t> </a:t>
            </a:r>
            <a:r>
              <a:rPr lang="en-US" sz="2000" dirty="0" err="1" smtClean="0">
                <a:solidFill>
                  <a:schemeClr val="tx1"/>
                </a:solidFill>
              </a:rPr>
              <a:t>berusaha</a:t>
            </a:r>
            <a:r>
              <a:rPr lang="en-US" sz="2000" dirty="0" smtClean="0">
                <a:solidFill>
                  <a:schemeClr val="tx1"/>
                </a:solidFill>
              </a:rPr>
              <a:t>, </a:t>
            </a:r>
            <a:r>
              <a:rPr lang="en-US" sz="2000" dirty="0" err="1" smtClean="0">
                <a:solidFill>
                  <a:schemeClr val="tx1"/>
                </a:solidFill>
              </a:rPr>
              <a:t>talenta</a:t>
            </a:r>
            <a:r>
              <a:rPr lang="en-US" sz="2000" dirty="0" smtClean="0">
                <a:solidFill>
                  <a:schemeClr val="tx1"/>
                </a:solidFill>
              </a:rPr>
              <a:t> </a:t>
            </a:r>
            <a:r>
              <a:rPr lang="en-US" sz="2000" dirty="0" err="1" smtClean="0">
                <a:solidFill>
                  <a:schemeClr val="tx1"/>
                </a:solidFill>
              </a:rPr>
              <a:t>menjadi</a:t>
            </a:r>
            <a:r>
              <a:rPr lang="en-US" sz="2000" dirty="0" smtClean="0">
                <a:solidFill>
                  <a:schemeClr val="tx1"/>
                </a:solidFill>
              </a:rPr>
              <a:t> </a:t>
            </a:r>
            <a:r>
              <a:rPr lang="en-US" sz="2000" dirty="0" err="1" smtClean="0">
                <a:solidFill>
                  <a:schemeClr val="tx1"/>
                </a:solidFill>
              </a:rPr>
              <a:t>tidak</a:t>
            </a:r>
            <a:r>
              <a:rPr lang="en-US" sz="2000" dirty="0" smtClean="0">
                <a:solidFill>
                  <a:schemeClr val="tx1"/>
                </a:solidFill>
              </a:rPr>
              <a:t> </a:t>
            </a:r>
            <a:r>
              <a:rPr lang="en-US" sz="2000" dirty="0" err="1" smtClean="0">
                <a:solidFill>
                  <a:schemeClr val="tx1"/>
                </a:solidFill>
              </a:rPr>
              <a:t>berkembang</a:t>
            </a:r>
            <a:r>
              <a:rPr lang="en-US" sz="2000" dirty="0" smtClean="0">
                <a:solidFill>
                  <a:schemeClr val="tx1"/>
                </a:solidFill>
              </a:rPr>
              <a:t> </a:t>
            </a:r>
            <a:r>
              <a:rPr lang="en-US" sz="2000" dirty="0" err="1" smtClean="0">
                <a:solidFill>
                  <a:schemeClr val="tx1"/>
                </a:solidFill>
              </a:rPr>
              <a:t>dan</a:t>
            </a:r>
            <a:r>
              <a:rPr lang="en-US" sz="2000" dirty="0" smtClean="0">
                <a:solidFill>
                  <a:schemeClr val="tx1"/>
                </a:solidFill>
              </a:rPr>
              <a:t> </a:t>
            </a:r>
            <a:r>
              <a:rPr lang="en-US" sz="2000" dirty="0" err="1" smtClean="0">
                <a:solidFill>
                  <a:schemeClr val="tx1"/>
                </a:solidFill>
              </a:rPr>
              <a:t>hilang</a:t>
            </a:r>
            <a:endParaRPr sz="2000">
              <a:solidFill>
                <a:schemeClr val="tx1"/>
              </a:solidFill>
              <a:latin typeface="Nanum Pen Script"/>
              <a:ea typeface="Nanum Pen Script"/>
              <a:cs typeface="Nanum Pen Script"/>
              <a:sym typeface="Nanum Pen Script"/>
            </a:endParaRPr>
          </a:p>
        </p:txBody>
      </p:sp>
      <p:pic>
        <p:nvPicPr>
          <p:cNvPr id="539" name="Google Shape;539;p53"/>
          <p:cNvPicPr preferRelativeResize="0"/>
          <p:nvPr/>
        </p:nvPicPr>
        <p:blipFill>
          <a:blip r:embed="rId6">
            <a:alphaModFix/>
          </a:blip>
          <a:stretch>
            <a:fillRect/>
          </a:stretch>
        </p:blipFill>
        <p:spPr>
          <a:xfrm rot="322775">
            <a:off x="5609261" y="2408459"/>
            <a:ext cx="2813832" cy="2242057"/>
          </a:xfrm>
          <a:prstGeom prst="rect">
            <a:avLst/>
          </a:prstGeom>
          <a:noFill/>
          <a:ln>
            <a:noFill/>
          </a:ln>
        </p:spPr>
      </p:pic>
      <p:sp>
        <p:nvSpPr>
          <p:cNvPr id="540" name="Google Shape;540;p53"/>
          <p:cNvSpPr txBox="1">
            <a:spLocks noGrp="1"/>
          </p:cNvSpPr>
          <p:nvPr>
            <p:ph type="ctrTitle" idx="4294967295"/>
          </p:nvPr>
        </p:nvSpPr>
        <p:spPr>
          <a:xfrm rot="-2186" flipH="1">
            <a:off x="6142130" y="2562462"/>
            <a:ext cx="1963583" cy="187659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err="1" smtClean="0">
                <a:solidFill>
                  <a:schemeClr val="tx1"/>
                </a:solidFill>
              </a:rPr>
              <a:t>Jadi</a:t>
            </a:r>
            <a:r>
              <a:rPr lang="en-US" sz="2000" dirty="0" smtClean="0">
                <a:solidFill>
                  <a:schemeClr val="tx1"/>
                </a:solidFill>
              </a:rPr>
              <a:t>, </a:t>
            </a:r>
            <a:r>
              <a:rPr lang="en-US" sz="2000" dirty="0" err="1" smtClean="0">
                <a:solidFill>
                  <a:schemeClr val="tx1"/>
                </a:solidFill>
              </a:rPr>
              <a:t>talenta</a:t>
            </a:r>
            <a:r>
              <a:rPr lang="en-US" sz="2000" dirty="0" smtClean="0">
                <a:solidFill>
                  <a:schemeClr val="tx1"/>
                </a:solidFill>
              </a:rPr>
              <a:t> yang </a:t>
            </a:r>
            <a:r>
              <a:rPr lang="en-US" sz="2000" dirty="0" err="1" smtClean="0">
                <a:solidFill>
                  <a:schemeClr val="tx1"/>
                </a:solidFill>
              </a:rPr>
              <a:t>kita</a:t>
            </a:r>
            <a:r>
              <a:rPr lang="en-US" sz="2000" dirty="0" smtClean="0">
                <a:solidFill>
                  <a:schemeClr val="tx1"/>
                </a:solidFill>
              </a:rPr>
              <a:t> </a:t>
            </a:r>
            <a:r>
              <a:rPr lang="en-US" sz="2000" dirty="0" err="1" smtClean="0">
                <a:solidFill>
                  <a:schemeClr val="tx1"/>
                </a:solidFill>
              </a:rPr>
              <a:t>miliki</a:t>
            </a:r>
            <a:r>
              <a:rPr lang="en-US" sz="2000" dirty="0" smtClean="0">
                <a:solidFill>
                  <a:schemeClr val="tx1"/>
                </a:solidFill>
              </a:rPr>
              <a:t> </a:t>
            </a:r>
            <a:r>
              <a:rPr lang="en-US" sz="2000" dirty="0" err="1" smtClean="0">
                <a:solidFill>
                  <a:schemeClr val="tx1"/>
                </a:solidFill>
              </a:rPr>
              <a:t>harus</a:t>
            </a:r>
            <a:r>
              <a:rPr lang="en-US" sz="2000" dirty="0" smtClean="0">
                <a:solidFill>
                  <a:schemeClr val="tx1"/>
                </a:solidFill>
              </a:rPr>
              <a:t> </a:t>
            </a:r>
            <a:r>
              <a:rPr lang="en-US" sz="2000" dirty="0" err="1" smtClean="0">
                <a:solidFill>
                  <a:schemeClr val="tx1"/>
                </a:solidFill>
              </a:rPr>
              <a:t>kita</a:t>
            </a:r>
            <a:r>
              <a:rPr lang="en-US" sz="2000" dirty="0" smtClean="0">
                <a:solidFill>
                  <a:schemeClr val="tx1"/>
                </a:solidFill>
              </a:rPr>
              <a:t> </a:t>
            </a:r>
            <a:r>
              <a:rPr lang="en-US" sz="2000" dirty="0" err="1" smtClean="0">
                <a:solidFill>
                  <a:schemeClr val="tx1"/>
                </a:solidFill>
              </a:rPr>
              <a:t>kembangkan</a:t>
            </a:r>
            <a:r>
              <a:rPr lang="en-US" sz="2000" dirty="0" smtClean="0">
                <a:solidFill>
                  <a:schemeClr val="tx1"/>
                </a:solidFill>
              </a:rPr>
              <a:t> agar </a:t>
            </a:r>
            <a:r>
              <a:rPr lang="en-US" sz="2000" dirty="0" err="1" smtClean="0">
                <a:solidFill>
                  <a:schemeClr val="tx1"/>
                </a:solidFill>
              </a:rPr>
              <a:t>berguna</a:t>
            </a:r>
            <a:r>
              <a:rPr lang="en-US" sz="2000" dirty="0" smtClean="0">
                <a:solidFill>
                  <a:schemeClr val="tx1"/>
                </a:solidFill>
              </a:rPr>
              <a:t> </a:t>
            </a:r>
            <a:r>
              <a:rPr lang="en-US" sz="2000" dirty="0" err="1" smtClean="0">
                <a:solidFill>
                  <a:schemeClr val="tx1"/>
                </a:solidFill>
              </a:rPr>
              <a:t>bagi</a:t>
            </a:r>
            <a:r>
              <a:rPr lang="en-US" sz="2000" dirty="0" smtClean="0">
                <a:solidFill>
                  <a:schemeClr val="tx1"/>
                </a:solidFill>
              </a:rPr>
              <a:t> </a:t>
            </a:r>
            <a:r>
              <a:rPr lang="en-US" sz="2000" dirty="0" err="1" smtClean="0">
                <a:solidFill>
                  <a:schemeClr val="tx1"/>
                </a:solidFill>
              </a:rPr>
              <a:t>diri</a:t>
            </a:r>
            <a:r>
              <a:rPr lang="en-US" sz="2000" dirty="0" smtClean="0">
                <a:solidFill>
                  <a:schemeClr val="tx1"/>
                </a:solidFill>
              </a:rPr>
              <a:t> </a:t>
            </a:r>
            <a:r>
              <a:rPr lang="en-US" sz="2000" dirty="0" err="1" smtClean="0">
                <a:solidFill>
                  <a:schemeClr val="tx1"/>
                </a:solidFill>
              </a:rPr>
              <a:t>sendiri</a:t>
            </a:r>
            <a:r>
              <a:rPr lang="en-US" sz="2000" dirty="0" smtClean="0">
                <a:solidFill>
                  <a:schemeClr val="tx1"/>
                </a:solidFill>
              </a:rPr>
              <a:t>, </a:t>
            </a:r>
            <a:r>
              <a:rPr lang="en-US" sz="2000" dirty="0" err="1" smtClean="0">
                <a:solidFill>
                  <a:schemeClr val="tx1"/>
                </a:solidFill>
              </a:rPr>
              <a:t>sesama</a:t>
            </a:r>
            <a:r>
              <a:rPr lang="en-US" sz="2000" dirty="0" smtClean="0">
                <a:solidFill>
                  <a:schemeClr val="tx1"/>
                </a:solidFill>
              </a:rPr>
              <a:t> </a:t>
            </a:r>
            <a:r>
              <a:rPr lang="en-US" sz="2000" dirty="0" err="1" smtClean="0">
                <a:solidFill>
                  <a:schemeClr val="tx1"/>
                </a:solidFill>
              </a:rPr>
              <a:t>dan</a:t>
            </a:r>
            <a:r>
              <a:rPr lang="en-US" sz="2000" dirty="0" smtClean="0">
                <a:solidFill>
                  <a:schemeClr val="tx1"/>
                </a:solidFill>
              </a:rPr>
              <a:t> </a:t>
            </a:r>
            <a:r>
              <a:rPr lang="en-US" sz="2000" dirty="0" err="1" smtClean="0">
                <a:solidFill>
                  <a:schemeClr val="tx1"/>
                </a:solidFill>
              </a:rPr>
              <a:t>Tuhan</a:t>
            </a:r>
            <a:endParaRPr sz="2000">
              <a:solidFill>
                <a:schemeClr val="tx1"/>
              </a:solidFill>
              <a:latin typeface="Nanum Pen Script"/>
              <a:ea typeface="Nanum Pen Script"/>
              <a:cs typeface="Nanum Pen Script"/>
              <a:sym typeface="Nanum Pen Script"/>
            </a:endParaRPr>
          </a:p>
        </p:txBody>
      </p:sp>
      <p:pic>
        <p:nvPicPr>
          <p:cNvPr id="541" name="Google Shape;541;p53"/>
          <p:cNvPicPr preferRelativeResize="0"/>
          <p:nvPr/>
        </p:nvPicPr>
        <p:blipFill>
          <a:blip r:embed="rId8">
            <a:alphaModFix/>
          </a:blip>
          <a:stretch>
            <a:fillRect/>
          </a:stretch>
        </p:blipFill>
        <p:spPr>
          <a:xfrm rot="-1728489">
            <a:off x="3905242" y="1212744"/>
            <a:ext cx="786429" cy="273984"/>
          </a:xfrm>
          <a:prstGeom prst="rect">
            <a:avLst/>
          </a:prstGeom>
          <a:noFill/>
          <a:ln>
            <a:noFill/>
          </a:ln>
        </p:spPr>
      </p:pic>
      <p:pic>
        <p:nvPicPr>
          <p:cNvPr id="542" name="Google Shape;542;p53"/>
          <p:cNvPicPr preferRelativeResize="0"/>
          <p:nvPr/>
        </p:nvPicPr>
        <p:blipFill>
          <a:blip r:embed="rId9">
            <a:alphaModFix/>
          </a:blip>
          <a:stretch>
            <a:fillRect/>
          </a:stretch>
        </p:blipFill>
        <p:spPr>
          <a:xfrm rot="772971">
            <a:off x="6697800" y="2394267"/>
            <a:ext cx="999087" cy="22547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7"/>
          <p:cNvPicPr preferRelativeResize="0"/>
          <p:nvPr/>
        </p:nvPicPr>
        <p:blipFill rotWithShape="1">
          <a:blip r:embed="rId3">
            <a:alphaModFix/>
          </a:blip>
          <a:srcRect r="53572"/>
          <a:stretch/>
        </p:blipFill>
        <p:spPr>
          <a:xfrm>
            <a:off x="2361037" y="1500413"/>
            <a:ext cx="1096007" cy="577800"/>
          </a:xfrm>
          <a:prstGeom prst="rect">
            <a:avLst/>
          </a:prstGeom>
          <a:noFill/>
          <a:ln>
            <a:noFill/>
          </a:ln>
        </p:spPr>
      </p:pic>
      <p:pic>
        <p:nvPicPr>
          <p:cNvPr id="348" name="Google Shape;348;p47"/>
          <p:cNvPicPr preferRelativeResize="0"/>
          <p:nvPr/>
        </p:nvPicPr>
        <p:blipFill rotWithShape="1">
          <a:blip r:embed="rId3">
            <a:alphaModFix/>
          </a:blip>
          <a:srcRect l="53572"/>
          <a:stretch/>
        </p:blipFill>
        <p:spPr>
          <a:xfrm>
            <a:off x="4909759" y="1500413"/>
            <a:ext cx="1096007" cy="577800"/>
          </a:xfrm>
          <a:prstGeom prst="rect">
            <a:avLst/>
          </a:prstGeom>
          <a:noFill/>
          <a:ln>
            <a:noFill/>
          </a:ln>
        </p:spPr>
      </p:pic>
      <p:pic>
        <p:nvPicPr>
          <p:cNvPr id="349" name="Google Shape;349;p47"/>
          <p:cNvPicPr preferRelativeResize="0"/>
          <p:nvPr/>
        </p:nvPicPr>
        <p:blipFill rotWithShape="1">
          <a:blip r:embed="rId3">
            <a:alphaModFix/>
          </a:blip>
          <a:srcRect l="53572"/>
          <a:stretch/>
        </p:blipFill>
        <p:spPr>
          <a:xfrm>
            <a:off x="4909759" y="2967138"/>
            <a:ext cx="1096007" cy="577800"/>
          </a:xfrm>
          <a:prstGeom prst="rect">
            <a:avLst/>
          </a:prstGeom>
          <a:noFill/>
          <a:ln>
            <a:noFill/>
          </a:ln>
        </p:spPr>
      </p:pic>
      <p:pic>
        <p:nvPicPr>
          <p:cNvPr id="350" name="Google Shape;350;p47"/>
          <p:cNvPicPr preferRelativeResize="0"/>
          <p:nvPr/>
        </p:nvPicPr>
        <p:blipFill rotWithShape="1">
          <a:blip r:embed="rId3">
            <a:alphaModFix/>
          </a:blip>
          <a:srcRect r="53572"/>
          <a:stretch/>
        </p:blipFill>
        <p:spPr>
          <a:xfrm>
            <a:off x="2361037" y="2967138"/>
            <a:ext cx="1096007" cy="577800"/>
          </a:xfrm>
          <a:prstGeom prst="rect">
            <a:avLst/>
          </a:prstGeom>
          <a:noFill/>
          <a:ln>
            <a:noFill/>
          </a:ln>
        </p:spPr>
      </p:pic>
      <p:pic>
        <p:nvPicPr>
          <p:cNvPr id="351" name="Google Shape;351;p47"/>
          <p:cNvPicPr preferRelativeResize="0"/>
          <p:nvPr/>
        </p:nvPicPr>
        <p:blipFill rotWithShape="1">
          <a:blip r:embed="rId4">
            <a:alphaModFix/>
          </a:blip>
          <a:srcRect t="690" b="690"/>
          <a:stretch/>
        </p:blipFill>
        <p:spPr>
          <a:xfrm rot="182211">
            <a:off x="3014512" y="1440611"/>
            <a:ext cx="2235076" cy="2306880"/>
          </a:xfrm>
          <a:prstGeom prst="rect">
            <a:avLst/>
          </a:prstGeom>
          <a:noFill/>
          <a:ln>
            <a:noFill/>
          </a:ln>
        </p:spPr>
      </p:pic>
      <p:sp>
        <p:nvSpPr>
          <p:cNvPr id="353" name="Google Shape;353;p47"/>
          <p:cNvSpPr txBox="1">
            <a:spLocks noGrp="1"/>
          </p:cNvSpPr>
          <p:nvPr>
            <p:ph type="title"/>
          </p:nvPr>
        </p:nvSpPr>
        <p:spPr>
          <a:xfrm>
            <a:off x="720000" y="416256"/>
            <a:ext cx="70335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TUGAS KELOMPOK</a:t>
            </a:r>
            <a:endParaRPr/>
          </a:p>
        </p:txBody>
      </p:sp>
      <p:grpSp>
        <p:nvGrpSpPr>
          <p:cNvPr id="354" name="Google Shape;354;p47"/>
          <p:cNvGrpSpPr/>
          <p:nvPr/>
        </p:nvGrpSpPr>
        <p:grpSpPr>
          <a:xfrm>
            <a:off x="11217813" y="5054571"/>
            <a:ext cx="333809" cy="373277"/>
            <a:chOff x="861113" y="2885746"/>
            <a:chExt cx="333809" cy="373277"/>
          </a:xfrm>
        </p:grpSpPr>
        <p:sp>
          <p:nvSpPr>
            <p:cNvPr id="355" name="Google Shape;355;p47"/>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7"/>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7"/>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47"/>
          <p:cNvSpPr txBox="1">
            <a:spLocks noGrp="1"/>
          </p:cNvSpPr>
          <p:nvPr>
            <p:ph type="subTitle" idx="4294967295"/>
          </p:nvPr>
        </p:nvSpPr>
        <p:spPr>
          <a:xfrm flipH="1">
            <a:off x="563735" y="867109"/>
            <a:ext cx="1743530" cy="1620910"/>
          </a:xfrm>
          <a:prstGeom prst="rect">
            <a:avLst/>
          </a:prstGeom>
        </p:spPr>
        <p:txBody>
          <a:bodyPr spcFirstLastPara="1" wrap="square" lIns="91425" tIns="91425" rIns="0" bIns="91425" anchor="t" anchorCtr="0">
            <a:noAutofit/>
          </a:bodyPr>
          <a:lstStyle/>
          <a:p>
            <a:pPr marL="0" lvl="0" indent="0" rtl="0">
              <a:spcBef>
                <a:spcPts val="0"/>
              </a:spcBef>
              <a:spcAft>
                <a:spcPts val="1600"/>
              </a:spcAft>
              <a:buNone/>
            </a:pPr>
            <a:r>
              <a:rPr lang="en-US" sz="1200" b="1" dirty="0" smtClean="0">
                <a:solidFill>
                  <a:schemeClr val="tx1"/>
                </a:solidFill>
              </a:rPr>
              <a:t>Dari 3 </a:t>
            </a:r>
            <a:r>
              <a:rPr lang="en-US" sz="1200" b="1" dirty="0" err="1" smtClean="0">
                <a:solidFill>
                  <a:schemeClr val="tx1"/>
                </a:solidFill>
              </a:rPr>
              <a:t>hamba</a:t>
            </a:r>
            <a:r>
              <a:rPr lang="en-US" sz="1200" b="1" dirty="0" smtClean="0">
                <a:solidFill>
                  <a:schemeClr val="tx1"/>
                </a:solidFill>
              </a:rPr>
              <a:t> </a:t>
            </a:r>
            <a:r>
              <a:rPr lang="en-US" sz="1200" b="1" dirty="0" err="1" smtClean="0">
                <a:solidFill>
                  <a:schemeClr val="tx1"/>
                </a:solidFill>
              </a:rPr>
              <a:t>dalam</a:t>
            </a:r>
            <a:r>
              <a:rPr lang="en-US" sz="1200" b="1" dirty="0" smtClean="0">
                <a:solidFill>
                  <a:schemeClr val="tx1"/>
                </a:solidFill>
              </a:rPr>
              <a:t> </a:t>
            </a:r>
            <a:r>
              <a:rPr lang="en-US" sz="1200" b="1" dirty="0" err="1" smtClean="0">
                <a:solidFill>
                  <a:schemeClr val="tx1"/>
                </a:solidFill>
              </a:rPr>
              <a:t>perumpamaan</a:t>
            </a:r>
            <a:r>
              <a:rPr lang="en-US" sz="1200" b="1" dirty="0" smtClean="0">
                <a:solidFill>
                  <a:schemeClr val="tx1"/>
                </a:solidFill>
              </a:rPr>
              <a:t> </a:t>
            </a:r>
            <a:r>
              <a:rPr lang="en-US" sz="1200" b="1" dirty="0" err="1" smtClean="0">
                <a:solidFill>
                  <a:schemeClr val="tx1"/>
                </a:solidFill>
              </a:rPr>
              <a:t>tentang</a:t>
            </a:r>
            <a:r>
              <a:rPr lang="en-US" sz="1200" b="1" dirty="0" smtClean="0">
                <a:solidFill>
                  <a:schemeClr val="tx1"/>
                </a:solidFill>
              </a:rPr>
              <a:t> </a:t>
            </a:r>
            <a:r>
              <a:rPr lang="en-US" sz="1200" b="1" dirty="0" err="1" smtClean="0">
                <a:solidFill>
                  <a:schemeClr val="tx1"/>
                </a:solidFill>
              </a:rPr>
              <a:t>talenta</a:t>
            </a:r>
            <a:r>
              <a:rPr lang="en-US" sz="1200" b="1" dirty="0" smtClean="0">
                <a:solidFill>
                  <a:schemeClr val="tx1"/>
                </a:solidFill>
              </a:rPr>
              <a:t> , </a:t>
            </a:r>
            <a:r>
              <a:rPr lang="en-US" sz="1200" b="1" dirty="0" err="1" smtClean="0">
                <a:solidFill>
                  <a:schemeClr val="tx1"/>
                </a:solidFill>
              </a:rPr>
              <a:t>siapa</a:t>
            </a:r>
            <a:r>
              <a:rPr lang="en-US" sz="1200" b="1" dirty="0" smtClean="0">
                <a:solidFill>
                  <a:schemeClr val="tx1"/>
                </a:solidFill>
              </a:rPr>
              <a:t> yang </a:t>
            </a:r>
            <a:r>
              <a:rPr lang="en-US" sz="1200" b="1" dirty="0" err="1" smtClean="0">
                <a:solidFill>
                  <a:schemeClr val="tx1"/>
                </a:solidFill>
              </a:rPr>
              <a:t>telah</a:t>
            </a:r>
            <a:r>
              <a:rPr lang="en-US" sz="1200" b="1" dirty="0" smtClean="0">
                <a:solidFill>
                  <a:schemeClr val="tx1"/>
                </a:solidFill>
              </a:rPr>
              <a:t> </a:t>
            </a:r>
            <a:r>
              <a:rPr lang="en-US" sz="1200" b="1" dirty="0" err="1" smtClean="0">
                <a:solidFill>
                  <a:schemeClr val="tx1"/>
                </a:solidFill>
              </a:rPr>
              <a:t>mengembangkan</a:t>
            </a:r>
            <a:r>
              <a:rPr lang="en-US" sz="1200" b="1" dirty="0" smtClean="0">
                <a:solidFill>
                  <a:schemeClr val="tx1"/>
                </a:solidFill>
              </a:rPr>
              <a:t> </a:t>
            </a:r>
            <a:r>
              <a:rPr lang="en-US" sz="1200" b="1" dirty="0" err="1" smtClean="0">
                <a:solidFill>
                  <a:schemeClr val="tx1"/>
                </a:solidFill>
              </a:rPr>
              <a:t>talentanya</a:t>
            </a:r>
            <a:r>
              <a:rPr lang="en-US" sz="1200" b="1" dirty="0" smtClean="0">
                <a:solidFill>
                  <a:schemeClr val="tx1"/>
                </a:solidFill>
              </a:rPr>
              <a:t> ?</a:t>
            </a:r>
            <a:endParaRPr sz="1200" b="1">
              <a:solidFill>
                <a:schemeClr val="tx1"/>
              </a:solidFill>
            </a:endParaRPr>
          </a:p>
        </p:txBody>
      </p:sp>
      <p:sp>
        <p:nvSpPr>
          <p:cNvPr id="359" name="Google Shape;359;p47"/>
          <p:cNvSpPr txBox="1">
            <a:spLocks noGrp="1"/>
          </p:cNvSpPr>
          <p:nvPr>
            <p:ph type="subTitle" idx="4294967295"/>
          </p:nvPr>
        </p:nvSpPr>
        <p:spPr>
          <a:xfrm flipH="1">
            <a:off x="6188147" y="776176"/>
            <a:ext cx="1626781" cy="1520455"/>
          </a:xfrm>
          <a:prstGeom prst="rect">
            <a:avLst/>
          </a:prstGeom>
        </p:spPr>
        <p:txBody>
          <a:bodyPr spcFirstLastPara="1" wrap="square" lIns="91425" tIns="91425" rIns="91425" bIns="91425" anchor="t" anchorCtr="0">
            <a:noAutofit/>
          </a:bodyPr>
          <a:lstStyle/>
          <a:p>
            <a:pPr marL="0" marR="0" lvl="0" indent="0" rtl="0">
              <a:spcBef>
                <a:spcPts val="0"/>
              </a:spcBef>
              <a:spcAft>
                <a:spcPts val="1600"/>
              </a:spcAft>
              <a:buNone/>
            </a:pPr>
            <a:r>
              <a:rPr lang="en-US" sz="1200" b="1" dirty="0" err="1" smtClean="0"/>
              <a:t>Apa</a:t>
            </a:r>
            <a:r>
              <a:rPr lang="en-US" sz="1200" b="1" dirty="0" smtClean="0"/>
              <a:t> yang </a:t>
            </a:r>
            <a:r>
              <a:rPr lang="en-US" sz="1200" b="1" dirty="0" err="1" smtClean="0"/>
              <a:t>terjadi</a:t>
            </a:r>
            <a:r>
              <a:rPr lang="en-US" sz="1200" b="1" dirty="0" smtClean="0"/>
              <a:t> </a:t>
            </a:r>
            <a:r>
              <a:rPr lang="en-US" sz="1200" b="1" dirty="0" err="1" smtClean="0"/>
              <a:t>pada</a:t>
            </a:r>
            <a:r>
              <a:rPr lang="en-US" sz="1200" b="1" dirty="0" smtClean="0"/>
              <a:t> </a:t>
            </a:r>
            <a:r>
              <a:rPr lang="en-US" sz="1200" b="1" dirty="0" err="1" smtClean="0"/>
              <a:t>hamba</a:t>
            </a:r>
            <a:r>
              <a:rPr lang="en-US" sz="1200" b="1" dirty="0" smtClean="0"/>
              <a:t> yang </a:t>
            </a:r>
            <a:r>
              <a:rPr lang="en-US" sz="1200" b="1" dirty="0" err="1" smtClean="0"/>
              <a:t>menyembunyikan</a:t>
            </a:r>
            <a:r>
              <a:rPr lang="en-US" sz="1200" b="1" dirty="0" smtClean="0"/>
              <a:t> </a:t>
            </a:r>
            <a:r>
              <a:rPr lang="en-US" sz="1200" b="1" dirty="0" err="1" smtClean="0"/>
              <a:t>talentanya</a:t>
            </a:r>
            <a:r>
              <a:rPr lang="en-US" sz="1200" b="1" dirty="0" smtClean="0"/>
              <a:t>?</a:t>
            </a:r>
            <a:endParaRPr sz="1200" b="1"/>
          </a:p>
        </p:txBody>
      </p:sp>
      <p:sp>
        <p:nvSpPr>
          <p:cNvPr id="362" name="Google Shape;362;p47"/>
          <p:cNvSpPr txBox="1">
            <a:spLocks noGrp="1"/>
          </p:cNvSpPr>
          <p:nvPr>
            <p:ph type="subTitle" idx="4294967295"/>
          </p:nvPr>
        </p:nvSpPr>
        <p:spPr>
          <a:xfrm flipH="1">
            <a:off x="562201" y="2810208"/>
            <a:ext cx="1691900" cy="138699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200" b="1" dirty="0" err="1" smtClean="0"/>
              <a:t>Sebutkan</a:t>
            </a:r>
            <a:r>
              <a:rPr lang="en-US" sz="1200" b="1" dirty="0" smtClean="0"/>
              <a:t> </a:t>
            </a:r>
            <a:r>
              <a:rPr lang="en-US" sz="1200" b="1" dirty="0" err="1" smtClean="0"/>
              <a:t>cara</a:t>
            </a:r>
            <a:r>
              <a:rPr lang="en-US" sz="1200" b="1" dirty="0" smtClean="0"/>
              <a:t> yang </a:t>
            </a:r>
            <a:r>
              <a:rPr lang="en-US" sz="1200" b="1" dirty="0" err="1" smtClean="0"/>
              <a:t>kamu</a:t>
            </a:r>
            <a:r>
              <a:rPr lang="en-US" sz="1200" b="1" dirty="0" smtClean="0"/>
              <a:t> </a:t>
            </a:r>
            <a:r>
              <a:rPr lang="en-US" sz="1200" b="1" dirty="0" err="1" smtClean="0"/>
              <a:t>tempuh</a:t>
            </a:r>
            <a:r>
              <a:rPr lang="en-US" sz="1200" b="1" dirty="0" smtClean="0"/>
              <a:t> </a:t>
            </a:r>
            <a:r>
              <a:rPr lang="en-US" sz="1200" b="1" dirty="0" err="1" smtClean="0"/>
              <a:t>untuk</a:t>
            </a:r>
            <a:r>
              <a:rPr lang="en-US" sz="1200" b="1" dirty="0" smtClean="0"/>
              <a:t> </a:t>
            </a:r>
            <a:r>
              <a:rPr lang="en-US" sz="1200" b="1" dirty="0" err="1" smtClean="0"/>
              <a:t>mengembangkan</a:t>
            </a:r>
            <a:r>
              <a:rPr lang="en-US" sz="1200" b="1" dirty="0" smtClean="0"/>
              <a:t> </a:t>
            </a:r>
            <a:r>
              <a:rPr lang="en-US" sz="1200" b="1" dirty="0" err="1" smtClean="0"/>
              <a:t>kemampuanmu</a:t>
            </a:r>
            <a:r>
              <a:rPr lang="en-US" sz="1200" b="1" dirty="0" smtClean="0"/>
              <a:t> !</a:t>
            </a:r>
            <a:endParaRPr sz="1200" b="1"/>
          </a:p>
        </p:txBody>
      </p:sp>
      <p:sp>
        <p:nvSpPr>
          <p:cNvPr id="365" name="Google Shape;365;p47"/>
          <p:cNvSpPr txBox="1">
            <a:spLocks noGrp="1"/>
          </p:cNvSpPr>
          <p:nvPr>
            <p:ph type="subTitle" idx="4294967295"/>
          </p:nvPr>
        </p:nvSpPr>
        <p:spPr>
          <a:xfrm flipH="1">
            <a:off x="6144295" y="2717638"/>
            <a:ext cx="1830124" cy="124830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200" b="1" dirty="0" smtClean="0"/>
              <a:t>P</a:t>
            </a:r>
            <a:r>
              <a:rPr lang="en" sz="1200" b="1" dirty="0" smtClean="0"/>
              <a:t>esan apa yang dapat kalian ambil dari Matius 25:14-30 ?</a:t>
            </a:r>
            <a:endParaRPr sz="1200" b="1"/>
          </a:p>
        </p:txBody>
      </p:sp>
      <p:sp>
        <p:nvSpPr>
          <p:cNvPr id="366" name="Google Shape;366;p47"/>
          <p:cNvSpPr txBox="1">
            <a:spLocks noGrp="1"/>
          </p:cNvSpPr>
          <p:nvPr>
            <p:ph type="ctrTitle" idx="4294967295"/>
          </p:nvPr>
        </p:nvSpPr>
        <p:spPr>
          <a:xfrm flipH="1">
            <a:off x="2656226" y="1500425"/>
            <a:ext cx="4137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1</a:t>
            </a:r>
            <a:endParaRPr sz="3600">
              <a:latin typeface="Nanum Pen Script"/>
              <a:ea typeface="Nanum Pen Script"/>
              <a:cs typeface="Nanum Pen Script"/>
              <a:sym typeface="Nanum Pen Script"/>
            </a:endParaRPr>
          </a:p>
        </p:txBody>
      </p:sp>
      <p:sp>
        <p:nvSpPr>
          <p:cNvPr id="367" name="Google Shape;367;p47"/>
          <p:cNvSpPr txBox="1">
            <a:spLocks noGrp="1"/>
          </p:cNvSpPr>
          <p:nvPr>
            <p:ph type="ctrTitle" idx="4294967295"/>
          </p:nvPr>
        </p:nvSpPr>
        <p:spPr>
          <a:xfrm flipH="1">
            <a:off x="2656226" y="2967150"/>
            <a:ext cx="4137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3</a:t>
            </a:r>
            <a:endParaRPr sz="3600">
              <a:latin typeface="Nanum Pen Script"/>
              <a:ea typeface="Nanum Pen Script"/>
              <a:cs typeface="Nanum Pen Script"/>
              <a:sym typeface="Nanum Pen Script"/>
            </a:endParaRPr>
          </a:p>
        </p:txBody>
      </p:sp>
      <p:sp>
        <p:nvSpPr>
          <p:cNvPr id="368" name="Google Shape;368;p47"/>
          <p:cNvSpPr txBox="1">
            <a:spLocks noGrp="1"/>
          </p:cNvSpPr>
          <p:nvPr>
            <p:ph type="ctrTitle" idx="4294967295"/>
          </p:nvPr>
        </p:nvSpPr>
        <p:spPr>
          <a:xfrm flipH="1">
            <a:off x="5218777" y="1500425"/>
            <a:ext cx="4137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t>2</a:t>
            </a:r>
            <a:endParaRPr sz="3600">
              <a:latin typeface="Nanum Pen Script"/>
              <a:ea typeface="Nanum Pen Script"/>
              <a:cs typeface="Nanum Pen Script"/>
              <a:sym typeface="Nanum Pen Script"/>
            </a:endParaRPr>
          </a:p>
        </p:txBody>
      </p:sp>
      <p:sp>
        <p:nvSpPr>
          <p:cNvPr id="369" name="Google Shape;369;p47"/>
          <p:cNvSpPr txBox="1">
            <a:spLocks noGrp="1"/>
          </p:cNvSpPr>
          <p:nvPr>
            <p:ph type="ctrTitle" idx="4294967295"/>
          </p:nvPr>
        </p:nvSpPr>
        <p:spPr>
          <a:xfrm flipH="1">
            <a:off x="5218777" y="2967150"/>
            <a:ext cx="4137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t>4</a:t>
            </a:r>
            <a:endParaRPr sz="3600">
              <a:latin typeface="Nanum Pen Script"/>
              <a:ea typeface="Nanum Pen Script"/>
              <a:cs typeface="Nanum Pen Script"/>
              <a:sym typeface="Nanum Pen Script"/>
            </a:endParaRPr>
          </a:p>
        </p:txBody>
      </p:sp>
      <p:pic>
        <p:nvPicPr>
          <p:cNvPr id="8193" name="Picture 1" descr="C:\Users\Asus\Downloads\slide power point\88561348-illustration-of-stickman-kids-and-their-copies-of-the-bible-singing-praise.jpg"/>
          <p:cNvPicPr>
            <a:picLocks noChangeAspect="1" noChangeArrowheads="1"/>
          </p:cNvPicPr>
          <p:nvPr/>
        </p:nvPicPr>
        <p:blipFill>
          <a:blip r:embed="rId5"/>
          <a:srcRect/>
          <a:stretch>
            <a:fillRect/>
          </a:stretch>
        </p:blipFill>
        <p:spPr bwMode="auto">
          <a:xfrm rot="150087">
            <a:off x="3085126" y="1517576"/>
            <a:ext cx="2007869" cy="201243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58"/>
          <p:cNvPicPr preferRelativeResize="0"/>
          <p:nvPr/>
        </p:nvPicPr>
        <p:blipFill>
          <a:blip r:embed="rId3">
            <a:alphaModFix/>
          </a:blip>
          <a:stretch>
            <a:fillRect/>
          </a:stretch>
        </p:blipFill>
        <p:spPr>
          <a:xfrm rot="-577461">
            <a:off x="2266623" y="2589072"/>
            <a:ext cx="5321151" cy="1589443"/>
          </a:xfrm>
          <a:prstGeom prst="rect">
            <a:avLst/>
          </a:prstGeom>
          <a:noFill/>
          <a:ln>
            <a:noFill/>
          </a:ln>
        </p:spPr>
      </p:pic>
      <p:pic>
        <p:nvPicPr>
          <p:cNvPr id="650" name="Google Shape;650;p58"/>
          <p:cNvPicPr preferRelativeResize="0"/>
          <p:nvPr/>
        </p:nvPicPr>
        <p:blipFill>
          <a:blip r:embed="rId4">
            <a:alphaModFix/>
          </a:blip>
          <a:stretch>
            <a:fillRect/>
          </a:stretch>
        </p:blipFill>
        <p:spPr>
          <a:xfrm rot="-353738">
            <a:off x="2360715" y="688152"/>
            <a:ext cx="4747598" cy="2798162"/>
          </a:xfrm>
          <a:prstGeom prst="rect">
            <a:avLst/>
          </a:prstGeom>
          <a:noFill/>
          <a:ln>
            <a:noFill/>
          </a:ln>
        </p:spPr>
      </p:pic>
      <p:sp>
        <p:nvSpPr>
          <p:cNvPr id="651" name="Google Shape;651;p58"/>
          <p:cNvSpPr txBox="1">
            <a:spLocks noGrp="1"/>
          </p:cNvSpPr>
          <p:nvPr>
            <p:ph type="title"/>
          </p:nvPr>
        </p:nvSpPr>
        <p:spPr>
          <a:xfrm>
            <a:off x="2301763" y="1396075"/>
            <a:ext cx="4865700" cy="154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2" name="Google Shape;652;p58"/>
          <p:cNvSpPr txBox="1">
            <a:spLocks noGrp="1"/>
          </p:cNvSpPr>
          <p:nvPr>
            <p:ph type="subTitle" idx="1"/>
          </p:nvPr>
        </p:nvSpPr>
        <p:spPr>
          <a:xfrm flipH="1">
            <a:off x="4130478" y="3722743"/>
            <a:ext cx="3268500" cy="109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53" name="Google Shape;653;p58"/>
          <p:cNvPicPr preferRelativeResize="0"/>
          <p:nvPr/>
        </p:nvPicPr>
        <p:blipFill>
          <a:blip r:embed="rId5">
            <a:alphaModFix amt="88000"/>
          </a:blip>
          <a:stretch>
            <a:fillRect/>
          </a:stretch>
        </p:blipFill>
        <p:spPr>
          <a:xfrm rot="6410128">
            <a:off x="1840614" y="1685697"/>
            <a:ext cx="935799" cy="326019"/>
          </a:xfrm>
          <a:prstGeom prst="rect">
            <a:avLst/>
          </a:prstGeom>
          <a:noFill/>
          <a:ln>
            <a:noFill/>
          </a:ln>
        </p:spPr>
      </p:pic>
      <p:pic>
        <p:nvPicPr>
          <p:cNvPr id="654" name="Google Shape;654;p58"/>
          <p:cNvPicPr preferRelativeResize="0"/>
          <p:nvPr/>
        </p:nvPicPr>
        <p:blipFill>
          <a:blip r:embed="rId5">
            <a:alphaModFix amt="88000"/>
          </a:blip>
          <a:stretch>
            <a:fillRect/>
          </a:stretch>
        </p:blipFill>
        <p:spPr>
          <a:xfrm rot="2950488">
            <a:off x="6501821" y="1225117"/>
            <a:ext cx="935803" cy="326018"/>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59"/>
          <p:cNvPicPr preferRelativeResize="0"/>
          <p:nvPr/>
        </p:nvPicPr>
        <p:blipFill rotWithShape="1">
          <a:blip r:embed="rId3">
            <a:alphaModFix/>
          </a:blip>
          <a:srcRect l="-3984" r="-3995"/>
          <a:stretch/>
        </p:blipFill>
        <p:spPr>
          <a:xfrm>
            <a:off x="4101171" y="2502946"/>
            <a:ext cx="3550663" cy="673820"/>
          </a:xfrm>
          <a:prstGeom prst="rect">
            <a:avLst/>
          </a:prstGeom>
          <a:noFill/>
          <a:ln>
            <a:noFill/>
          </a:ln>
        </p:spPr>
      </p:pic>
      <p:pic>
        <p:nvPicPr>
          <p:cNvPr id="660" name="Google Shape;660;p59"/>
          <p:cNvPicPr preferRelativeResize="0"/>
          <p:nvPr/>
        </p:nvPicPr>
        <p:blipFill rotWithShape="1">
          <a:blip r:embed="rId4">
            <a:alphaModFix/>
          </a:blip>
          <a:srcRect l="-4632" t="1143" r="-4621" b="1143"/>
          <a:stretch/>
        </p:blipFill>
        <p:spPr>
          <a:xfrm>
            <a:off x="2458875" y="1656933"/>
            <a:ext cx="3657275" cy="673825"/>
          </a:xfrm>
          <a:prstGeom prst="rect">
            <a:avLst/>
          </a:prstGeom>
          <a:noFill/>
          <a:ln>
            <a:noFill/>
          </a:ln>
        </p:spPr>
      </p:pic>
      <p:pic>
        <p:nvPicPr>
          <p:cNvPr id="661" name="Google Shape;661;p59"/>
          <p:cNvPicPr preferRelativeResize="0"/>
          <p:nvPr/>
        </p:nvPicPr>
        <p:blipFill rotWithShape="1">
          <a:blip r:embed="rId5">
            <a:alphaModFix/>
          </a:blip>
          <a:srcRect l="-9059" r="-9059"/>
          <a:stretch/>
        </p:blipFill>
        <p:spPr>
          <a:xfrm rot="-196590">
            <a:off x="513813" y="857249"/>
            <a:ext cx="3771483" cy="649679"/>
          </a:xfrm>
          <a:prstGeom prst="rect">
            <a:avLst/>
          </a:prstGeom>
          <a:noFill/>
          <a:ln>
            <a:noFill/>
          </a:ln>
        </p:spPr>
      </p:pic>
      <p:sp>
        <p:nvSpPr>
          <p:cNvPr id="662" name="Google Shape;662;p59"/>
          <p:cNvSpPr txBox="1">
            <a:spLocks noGrp="1"/>
          </p:cNvSpPr>
          <p:nvPr>
            <p:ph type="title"/>
          </p:nvPr>
        </p:nvSpPr>
        <p:spPr>
          <a:xfrm>
            <a:off x="1063790" y="685206"/>
            <a:ext cx="2593810" cy="74354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smtClean="0"/>
              <a:t>Bernubuat</a:t>
            </a:r>
            <a:r>
              <a:rPr lang="en-US" dirty="0" smtClean="0"/>
              <a:t> </a:t>
            </a:r>
            <a:endParaRPr/>
          </a:p>
        </p:txBody>
      </p:sp>
      <p:sp>
        <p:nvSpPr>
          <p:cNvPr id="664" name="Google Shape;664;p59"/>
          <p:cNvSpPr txBox="1">
            <a:spLocks noGrp="1"/>
          </p:cNvSpPr>
          <p:nvPr>
            <p:ph type="title" idx="2"/>
          </p:nvPr>
        </p:nvSpPr>
        <p:spPr>
          <a:xfrm>
            <a:off x="2989266" y="1599258"/>
            <a:ext cx="2725734" cy="62959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800" dirty="0" err="1" smtClean="0"/>
              <a:t>Melayani</a:t>
            </a:r>
            <a:r>
              <a:rPr lang="en-US" sz="3800" dirty="0" smtClean="0"/>
              <a:t> </a:t>
            </a:r>
            <a:endParaRPr sz="3800"/>
          </a:p>
        </p:txBody>
      </p:sp>
      <p:sp>
        <p:nvSpPr>
          <p:cNvPr id="666" name="Google Shape;666;p59"/>
          <p:cNvSpPr txBox="1">
            <a:spLocks noGrp="1"/>
          </p:cNvSpPr>
          <p:nvPr>
            <p:ph type="title" idx="4"/>
          </p:nvPr>
        </p:nvSpPr>
        <p:spPr>
          <a:xfrm>
            <a:off x="4398364" y="2328117"/>
            <a:ext cx="2612037" cy="7579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smtClean="0"/>
              <a:t>Mengajar</a:t>
            </a:r>
            <a:r>
              <a:rPr lang="en-US" dirty="0" smtClean="0"/>
              <a:t> </a:t>
            </a:r>
            <a:endParaRPr/>
          </a:p>
        </p:txBody>
      </p:sp>
      <p:pic>
        <p:nvPicPr>
          <p:cNvPr id="14" name="Google Shape;660;p59"/>
          <p:cNvPicPr preferRelativeResize="0"/>
          <p:nvPr/>
        </p:nvPicPr>
        <p:blipFill rotWithShape="1">
          <a:blip r:embed="rId4">
            <a:alphaModFix/>
          </a:blip>
          <a:srcRect l="-4632" t="1143" r="-4621" b="1143"/>
          <a:stretch/>
        </p:blipFill>
        <p:spPr>
          <a:xfrm>
            <a:off x="4912685" y="3823068"/>
            <a:ext cx="3657275" cy="673825"/>
          </a:xfrm>
          <a:prstGeom prst="rect">
            <a:avLst/>
          </a:prstGeom>
          <a:noFill/>
          <a:ln>
            <a:noFill/>
          </a:ln>
        </p:spPr>
      </p:pic>
      <p:sp>
        <p:nvSpPr>
          <p:cNvPr id="15" name="Google Shape;666;p59"/>
          <p:cNvSpPr txBox="1">
            <a:spLocks/>
          </p:cNvSpPr>
          <p:nvPr/>
        </p:nvSpPr>
        <p:spPr>
          <a:xfrm>
            <a:off x="5181601" y="3543300"/>
            <a:ext cx="3095779" cy="9654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7200"/>
              <a:buFont typeface="Nanum Pen Script"/>
              <a:buNone/>
              <a:tabLst/>
              <a:defRPr/>
            </a:pPr>
            <a:r>
              <a:rPr kumimoji="0" lang="en-US" sz="4400" b="0" i="0" u="none" strike="noStrike" kern="0" cap="none" spc="0" normalizeH="0" baseline="0" noProof="0" dirty="0" err="1" smtClean="0">
                <a:ln>
                  <a:noFill/>
                </a:ln>
                <a:solidFill>
                  <a:schemeClr val="dk1"/>
                </a:solidFill>
                <a:effectLst/>
                <a:uLnTx/>
                <a:uFillTx/>
                <a:latin typeface="Nanum Pen Script"/>
                <a:ea typeface="Nanum Pen Script"/>
                <a:cs typeface="Nanum Pen Script"/>
                <a:sym typeface="Nanum Pen Script"/>
              </a:rPr>
              <a:t>Menasehati</a:t>
            </a:r>
            <a:r>
              <a:rPr kumimoji="0" lang="en-US" sz="4400" b="0" i="0" u="none" strike="noStrike" kern="0" cap="none" spc="0" normalizeH="0" baseline="0" noProof="0" dirty="0" smtClean="0">
                <a:ln>
                  <a:noFill/>
                </a:ln>
                <a:solidFill>
                  <a:schemeClr val="dk1"/>
                </a:solidFill>
                <a:effectLst/>
                <a:uLnTx/>
                <a:uFillTx/>
                <a:latin typeface="Nanum Pen Script"/>
                <a:ea typeface="Nanum Pen Script"/>
                <a:cs typeface="Nanum Pen Script"/>
                <a:sym typeface="Nanum Pen Script"/>
              </a:rPr>
              <a:t> </a:t>
            </a:r>
            <a:endParaRPr kumimoji="0" lang="en-US" sz="4400" b="0" i="0" u="none" strike="noStrike" kern="0" cap="none" spc="0" normalizeH="0" baseline="0" noProof="0" dirty="0">
              <a:ln>
                <a:noFill/>
              </a:ln>
              <a:solidFill>
                <a:schemeClr val="dk1"/>
              </a:solidFill>
              <a:effectLst/>
              <a:uLnTx/>
              <a:uFillTx/>
              <a:latin typeface="Nanum Pen Script"/>
              <a:ea typeface="Nanum Pen Script"/>
              <a:cs typeface="Nanum Pen Script"/>
              <a:sym typeface="Nanum Pen Script"/>
            </a:endParaRPr>
          </a:p>
        </p:txBody>
      </p:sp>
      <p:sp>
        <p:nvSpPr>
          <p:cNvPr id="10" name="Google Shape;188;p36"/>
          <p:cNvSpPr txBox="1">
            <a:spLocks noGrp="1"/>
          </p:cNvSpPr>
          <p:nvPr>
            <p:ph type="subTitle" idx="1"/>
          </p:nvPr>
        </p:nvSpPr>
        <p:spPr>
          <a:xfrm rot="21228851" flipH="1">
            <a:off x="394376" y="3061865"/>
            <a:ext cx="3612973" cy="11175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800" b="1" dirty="0" smtClean="0">
                <a:latin typeface="Nanum Pen Script" charset="-127"/>
                <a:ea typeface="Nanum Pen Script" charset="-127"/>
              </a:rPr>
              <a:t>4 </a:t>
            </a:r>
            <a:r>
              <a:rPr lang="en-US" sz="2800" b="1" dirty="0" err="1" smtClean="0">
                <a:latin typeface="Nanum Pen Script" charset="-127"/>
                <a:ea typeface="Nanum Pen Script" charset="-127"/>
              </a:rPr>
              <a:t>Karunia</a:t>
            </a:r>
            <a:r>
              <a:rPr lang="en-US" sz="2800" b="1" dirty="0" smtClean="0">
                <a:latin typeface="Nanum Pen Script" charset="-127"/>
                <a:ea typeface="Nanum Pen Script" charset="-127"/>
              </a:rPr>
              <a:t> </a:t>
            </a:r>
            <a:r>
              <a:rPr lang="en-US" sz="2800" b="1" dirty="0" err="1" smtClean="0">
                <a:latin typeface="Nanum Pen Script" charset="-127"/>
                <a:ea typeface="Nanum Pen Script" charset="-127"/>
              </a:rPr>
              <a:t>menurut</a:t>
            </a:r>
            <a:r>
              <a:rPr lang="en-US" sz="2800" b="1" dirty="0" smtClean="0">
                <a:latin typeface="Nanum Pen Script" charset="-127"/>
                <a:ea typeface="Nanum Pen Script" charset="-127"/>
              </a:rPr>
              <a:t> </a:t>
            </a:r>
            <a:r>
              <a:rPr lang="en-US" sz="2800" b="1" dirty="0" err="1" smtClean="0">
                <a:latin typeface="Nanum Pen Script" charset="-127"/>
                <a:ea typeface="Nanum Pen Script" charset="-127"/>
              </a:rPr>
              <a:t>Paulus</a:t>
            </a:r>
            <a:r>
              <a:rPr lang="en-US" sz="2800" b="1" dirty="0" smtClean="0">
                <a:latin typeface="Nanum Pen Script" charset="-127"/>
                <a:ea typeface="Nanum Pen Script" charset="-127"/>
              </a:rPr>
              <a:t> </a:t>
            </a:r>
            <a:endParaRPr sz="2800" b="1">
              <a:latin typeface="Nanum Pen Script" charset="-127"/>
              <a:ea typeface="Nanum Pen Script" charset="-12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6"/>
          <p:cNvPicPr preferRelativeResize="0"/>
          <p:nvPr/>
        </p:nvPicPr>
        <p:blipFill>
          <a:blip r:embed="rId3">
            <a:alphaModFix/>
          </a:blip>
          <a:stretch>
            <a:fillRect/>
          </a:stretch>
        </p:blipFill>
        <p:spPr>
          <a:xfrm rot="180002">
            <a:off x="2439087" y="3031523"/>
            <a:ext cx="4788654" cy="1004228"/>
          </a:xfrm>
          <a:prstGeom prst="rect">
            <a:avLst/>
          </a:prstGeom>
          <a:noFill/>
          <a:ln>
            <a:noFill/>
          </a:ln>
        </p:spPr>
      </p:pic>
      <p:pic>
        <p:nvPicPr>
          <p:cNvPr id="186" name="Google Shape;186;p36"/>
          <p:cNvPicPr preferRelativeResize="0"/>
          <p:nvPr/>
        </p:nvPicPr>
        <p:blipFill>
          <a:blip r:embed="rId4">
            <a:alphaModFix/>
          </a:blip>
          <a:stretch>
            <a:fillRect/>
          </a:stretch>
        </p:blipFill>
        <p:spPr>
          <a:xfrm rot="291377">
            <a:off x="2462394" y="1138643"/>
            <a:ext cx="4538336" cy="3024711"/>
          </a:xfrm>
          <a:prstGeom prst="rect">
            <a:avLst/>
          </a:prstGeom>
          <a:noFill/>
          <a:ln>
            <a:noFill/>
          </a:ln>
        </p:spPr>
      </p:pic>
      <p:sp>
        <p:nvSpPr>
          <p:cNvPr id="188" name="Google Shape;188;p36"/>
          <p:cNvSpPr txBox="1">
            <a:spLocks noGrp="1"/>
          </p:cNvSpPr>
          <p:nvPr>
            <p:ph type="subTitle" idx="1"/>
          </p:nvPr>
        </p:nvSpPr>
        <p:spPr>
          <a:xfrm rot="281705" flipH="1">
            <a:off x="2867575" y="1595352"/>
            <a:ext cx="3722594" cy="2187449"/>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800" dirty="0" err="1" smtClean="0"/>
              <a:t>Selain</a:t>
            </a:r>
            <a:r>
              <a:rPr lang="en-US" sz="2800" dirty="0" smtClean="0"/>
              <a:t> </a:t>
            </a:r>
            <a:r>
              <a:rPr lang="en-US" sz="2800" dirty="0" err="1" smtClean="0"/>
              <a:t>segala</a:t>
            </a:r>
            <a:r>
              <a:rPr lang="en-US" sz="2800" dirty="0" smtClean="0"/>
              <a:t> </a:t>
            </a:r>
            <a:r>
              <a:rPr lang="en-US" sz="2800" dirty="0" err="1" smtClean="0"/>
              <a:t>kelebihan</a:t>
            </a:r>
            <a:r>
              <a:rPr lang="en-US" sz="2800" dirty="0" smtClean="0"/>
              <a:t> </a:t>
            </a:r>
            <a:r>
              <a:rPr lang="en-US" sz="2800" dirty="0" err="1" smtClean="0"/>
              <a:t>dan</a:t>
            </a:r>
            <a:r>
              <a:rPr lang="en-US" sz="2800" dirty="0" smtClean="0"/>
              <a:t> </a:t>
            </a:r>
            <a:r>
              <a:rPr lang="en-US" sz="2800" dirty="0" err="1" smtClean="0"/>
              <a:t>kekurangan</a:t>
            </a:r>
            <a:r>
              <a:rPr lang="en-US" sz="2800" dirty="0" smtClean="0"/>
              <a:t>, </a:t>
            </a:r>
            <a:r>
              <a:rPr lang="en-US" sz="2800" dirty="0" err="1" smtClean="0"/>
              <a:t>kepada</a:t>
            </a:r>
            <a:r>
              <a:rPr lang="en-US" sz="2800" dirty="0" smtClean="0"/>
              <a:t> </a:t>
            </a:r>
            <a:r>
              <a:rPr lang="en-US" sz="2800" dirty="0" err="1" smtClean="0"/>
              <a:t>setiap</a:t>
            </a:r>
            <a:r>
              <a:rPr lang="en-US" sz="2800" dirty="0" smtClean="0"/>
              <a:t> </a:t>
            </a:r>
            <a:r>
              <a:rPr lang="en-US" sz="2800" dirty="0" err="1" smtClean="0"/>
              <a:t>orang</a:t>
            </a:r>
            <a:r>
              <a:rPr lang="en-US" sz="2800" dirty="0" smtClean="0"/>
              <a:t> </a:t>
            </a:r>
            <a:r>
              <a:rPr lang="en-US" sz="2800" dirty="0" err="1" smtClean="0"/>
              <a:t>masing-masing</a:t>
            </a:r>
            <a:r>
              <a:rPr lang="en-US" sz="2800" dirty="0" smtClean="0"/>
              <a:t> </a:t>
            </a:r>
            <a:r>
              <a:rPr lang="en-US" sz="2800" dirty="0" err="1" smtClean="0"/>
              <a:t>juga</a:t>
            </a:r>
            <a:r>
              <a:rPr lang="en-US" sz="2800" dirty="0" smtClean="0"/>
              <a:t> </a:t>
            </a:r>
            <a:r>
              <a:rPr lang="en-US" sz="2800" dirty="0" err="1" smtClean="0"/>
              <a:t>diberikan</a:t>
            </a:r>
            <a:r>
              <a:rPr lang="en-US" sz="2800" dirty="0" smtClean="0">
                <a:solidFill>
                  <a:srgbClr val="FF0000"/>
                </a:solidFill>
              </a:rPr>
              <a:t> TALENTA </a:t>
            </a:r>
            <a:r>
              <a:rPr lang="en-US" sz="2800" dirty="0" err="1" smtClean="0"/>
              <a:t>untuk</a:t>
            </a:r>
            <a:r>
              <a:rPr lang="en-US" sz="2800" dirty="0" smtClean="0"/>
              <a:t> </a:t>
            </a:r>
            <a:r>
              <a:rPr lang="en-US" sz="2800" dirty="0" err="1" smtClean="0"/>
              <a:t>dikembangkan</a:t>
            </a:r>
            <a:r>
              <a:rPr lang="en-US" sz="2800" dirty="0" smtClean="0"/>
              <a:t>.</a:t>
            </a:r>
            <a:endParaRPr sz="2800"/>
          </a:p>
        </p:txBody>
      </p:sp>
      <p:pic>
        <p:nvPicPr>
          <p:cNvPr id="189" name="Google Shape;189;p36"/>
          <p:cNvPicPr preferRelativeResize="0"/>
          <p:nvPr/>
        </p:nvPicPr>
        <p:blipFill>
          <a:blip r:embed="rId5">
            <a:alphaModFix/>
          </a:blip>
          <a:stretch>
            <a:fillRect/>
          </a:stretch>
        </p:blipFill>
        <p:spPr>
          <a:xfrm rot="-5186827">
            <a:off x="6057972" y="2478856"/>
            <a:ext cx="1809383" cy="34525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59"/>
          <p:cNvPicPr preferRelativeResize="0"/>
          <p:nvPr/>
        </p:nvPicPr>
        <p:blipFill rotWithShape="1">
          <a:blip r:embed="rId3">
            <a:alphaModFix/>
          </a:blip>
          <a:srcRect l="-3984" r="-3995"/>
          <a:stretch/>
        </p:blipFill>
        <p:spPr>
          <a:xfrm>
            <a:off x="4101169" y="2502945"/>
            <a:ext cx="3550663" cy="673820"/>
          </a:xfrm>
          <a:prstGeom prst="rect">
            <a:avLst/>
          </a:prstGeom>
          <a:noFill/>
          <a:ln>
            <a:noFill/>
          </a:ln>
        </p:spPr>
      </p:pic>
      <p:pic>
        <p:nvPicPr>
          <p:cNvPr id="660" name="Google Shape;660;p59"/>
          <p:cNvPicPr preferRelativeResize="0"/>
          <p:nvPr/>
        </p:nvPicPr>
        <p:blipFill rotWithShape="1">
          <a:blip r:embed="rId4">
            <a:alphaModFix/>
          </a:blip>
          <a:srcRect l="-4632" t="1143" r="-4621" b="1143"/>
          <a:stretch/>
        </p:blipFill>
        <p:spPr>
          <a:xfrm>
            <a:off x="2458873" y="1656932"/>
            <a:ext cx="3657275" cy="673825"/>
          </a:xfrm>
          <a:prstGeom prst="rect">
            <a:avLst/>
          </a:prstGeom>
          <a:noFill/>
          <a:ln>
            <a:noFill/>
          </a:ln>
        </p:spPr>
      </p:pic>
      <p:pic>
        <p:nvPicPr>
          <p:cNvPr id="661" name="Google Shape;661;p59"/>
          <p:cNvPicPr preferRelativeResize="0"/>
          <p:nvPr/>
        </p:nvPicPr>
        <p:blipFill rotWithShape="1">
          <a:blip r:embed="rId5">
            <a:alphaModFix/>
          </a:blip>
          <a:srcRect l="-9059" r="-9059"/>
          <a:stretch/>
        </p:blipFill>
        <p:spPr>
          <a:xfrm rot="-196590">
            <a:off x="513811" y="857248"/>
            <a:ext cx="3771483" cy="649679"/>
          </a:xfrm>
          <a:prstGeom prst="rect">
            <a:avLst/>
          </a:prstGeom>
          <a:noFill/>
          <a:ln>
            <a:noFill/>
          </a:ln>
        </p:spPr>
      </p:pic>
      <p:sp>
        <p:nvSpPr>
          <p:cNvPr id="662" name="Google Shape;662;p59"/>
          <p:cNvSpPr txBox="1">
            <a:spLocks noGrp="1"/>
          </p:cNvSpPr>
          <p:nvPr>
            <p:ph type="title"/>
          </p:nvPr>
        </p:nvSpPr>
        <p:spPr>
          <a:xfrm>
            <a:off x="1063790" y="685206"/>
            <a:ext cx="2614800" cy="96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t>BAKAT</a:t>
            </a:r>
            <a:endParaRPr/>
          </a:p>
        </p:txBody>
      </p:sp>
      <p:sp>
        <p:nvSpPr>
          <p:cNvPr id="664" name="Google Shape;664;p59"/>
          <p:cNvSpPr txBox="1">
            <a:spLocks noGrp="1"/>
          </p:cNvSpPr>
          <p:nvPr>
            <p:ph type="title" idx="2"/>
          </p:nvPr>
        </p:nvSpPr>
        <p:spPr>
          <a:xfrm>
            <a:off x="2989266" y="1599257"/>
            <a:ext cx="2781300" cy="82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dirty="0" smtClean="0"/>
              <a:t>KETERAMPILAN</a:t>
            </a:r>
            <a:endParaRPr sz="3800"/>
          </a:p>
        </p:txBody>
      </p:sp>
      <p:sp>
        <p:nvSpPr>
          <p:cNvPr id="666" name="Google Shape;666;p59"/>
          <p:cNvSpPr txBox="1">
            <a:spLocks noGrp="1"/>
          </p:cNvSpPr>
          <p:nvPr>
            <p:ph type="title" idx="4"/>
          </p:nvPr>
        </p:nvSpPr>
        <p:spPr>
          <a:xfrm>
            <a:off x="4398363" y="2328116"/>
            <a:ext cx="2614800" cy="96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t>KECERDASAN</a:t>
            </a:r>
            <a:endParaRPr/>
          </a:p>
        </p:txBody>
      </p:sp>
      <p:pic>
        <p:nvPicPr>
          <p:cNvPr id="14" name="Google Shape;660;p59"/>
          <p:cNvPicPr preferRelativeResize="0"/>
          <p:nvPr/>
        </p:nvPicPr>
        <p:blipFill rotWithShape="1">
          <a:blip r:embed="rId4">
            <a:alphaModFix/>
          </a:blip>
          <a:srcRect l="-4632" t="1143" r="-4621" b="1143"/>
          <a:stretch/>
        </p:blipFill>
        <p:spPr>
          <a:xfrm>
            <a:off x="4912683" y="3823067"/>
            <a:ext cx="3657275" cy="673825"/>
          </a:xfrm>
          <a:prstGeom prst="rect">
            <a:avLst/>
          </a:prstGeom>
          <a:noFill/>
          <a:ln>
            <a:noFill/>
          </a:ln>
        </p:spPr>
      </p:pic>
      <p:sp>
        <p:nvSpPr>
          <p:cNvPr id="15" name="Google Shape;666;p59"/>
          <p:cNvSpPr txBox="1">
            <a:spLocks/>
          </p:cNvSpPr>
          <p:nvPr/>
        </p:nvSpPr>
        <p:spPr>
          <a:xfrm>
            <a:off x="5362421" y="3559303"/>
            <a:ext cx="2614800" cy="9654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7200"/>
              <a:buFont typeface="Nanum Pen Script"/>
              <a:buNone/>
              <a:tabLst/>
              <a:defRPr/>
            </a:pPr>
            <a:r>
              <a:rPr kumimoji="0" lang="en-US" sz="4400" b="0" i="0" u="none" strike="noStrike" kern="0" cap="none" spc="0" normalizeH="0" baseline="0" noProof="0" dirty="0" smtClean="0">
                <a:ln>
                  <a:noFill/>
                </a:ln>
                <a:solidFill>
                  <a:schemeClr val="dk1"/>
                </a:solidFill>
                <a:effectLst/>
                <a:uLnTx/>
                <a:uFillTx/>
                <a:latin typeface="Nanum Pen Script"/>
                <a:ea typeface="Nanum Pen Script"/>
                <a:cs typeface="Nanum Pen Script"/>
                <a:sym typeface="Nanum Pen Script"/>
              </a:rPr>
              <a:t>KEPANDAIAN</a:t>
            </a:r>
            <a:endParaRPr kumimoji="0" lang="en-US" sz="4400" b="0" i="0" u="none" strike="noStrike" kern="0" cap="none" spc="0" normalizeH="0" baseline="0" noProof="0" dirty="0">
              <a:ln>
                <a:noFill/>
              </a:ln>
              <a:solidFill>
                <a:schemeClr val="dk1"/>
              </a:solidFill>
              <a:effectLst/>
              <a:uLnTx/>
              <a:uFillTx/>
              <a:latin typeface="Nanum Pen Script"/>
              <a:ea typeface="Nanum Pen Script"/>
              <a:cs typeface="Nanum Pen Script"/>
              <a:sym typeface="Nanum Pen Script"/>
            </a:endParaRPr>
          </a:p>
        </p:txBody>
      </p:sp>
      <p:sp>
        <p:nvSpPr>
          <p:cNvPr id="10" name="Google Shape;188;p36"/>
          <p:cNvSpPr txBox="1">
            <a:spLocks noGrp="1"/>
          </p:cNvSpPr>
          <p:nvPr>
            <p:ph type="subTitle" idx="1"/>
          </p:nvPr>
        </p:nvSpPr>
        <p:spPr>
          <a:xfrm rot="21228851" flipH="1">
            <a:off x="394376" y="3061865"/>
            <a:ext cx="3612973" cy="11175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dirty="0" smtClean="0">
                <a:latin typeface="Nanum Pen Script" charset="-127"/>
                <a:ea typeface="Nanum Pen Script" charset="-127"/>
              </a:rPr>
              <a:t>TALENTA :</a:t>
            </a:r>
            <a:endParaRPr sz="4800" b="1">
              <a:latin typeface="Nanum Pen Script" charset="-127"/>
              <a:ea typeface="Nanum Pen Script" charset="-127"/>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4729528" y="2923438"/>
            <a:ext cx="638675" cy="1068475"/>
          </a:xfrm>
          <a:prstGeom prst="rect">
            <a:avLst/>
          </a:prstGeom>
          <a:noFill/>
          <a:ln>
            <a:noFill/>
          </a:ln>
        </p:spPr>
      </p:pic>
      <p:pic>
        <p:nvPicPr>
          <p:cNvPr id="165" name="Google Shape;165;p35"/>
          <p:cNvPicPr preferRelativeResize="0"/>
          <p:nvPr/>
        </p:nvPicPr>
        <p:blipFill>
          <a:blip r:embed="rId3">
            <a:alphaModFix/>
          </a:blip>
          <a:stretch>
            <a:fillRect/>
          </a:stretch>
        </p:blipFill>
        <p:spPr>
          <a:xfrm>
            <a:off x="4729528" y="1433556"/>
            <a:ext cx="638675" cy="1068475"/>
          </a:xfrm>
          <a:prstGeom prst="rect">
            <a:avLst/>
          </a:prstGeom>
          <a:noFill/>
          <a:ln>
            <a:noFill/>
          </a:ln>
        </p:spPr>
      </p:pic>
      <p:pic>
        <p:nvPicPr>
          <p:cNvPr id="166" name="Google Shape;166;p35"/>
          <p:cNvPicPr preferRelativeResize="0"/>
          <p:nvPr/>
        </p:nvPicPr>
        <p:blipFill>
          <a:blip r:embed="rId3">
            <a:alphaModFix/>
          </a:blip>
          <a:stretch>
            <a:fillRect/>
          </a:stretch>
        </p:blipFill>
        <p:spPr>
          <a:xfrm>
            <a:off x="1332357" y="2923438"/>
            <a:ext cx="638675" cy="1068475"/>
          </a:xfrm>
          <a:prstGeom prst="rect">
            <a:avLst/>
          </a:prstGeom>
          <a:noFill/>
          <a:ln>
            <a:noFill/>
          </a:ln>
        </p:spPr>
      </p:pic>
      <p:pic>
        <p:nvPicPr>
          <p:cNvPr id="167" name="Google Shape;167;p35"/>
          <p:cNvPicPr preferRelativeResize="0"/>
          <p:nvPr/>
        </p:nvPicPr>
        <p:blipFill>
          <a:blip r:embed="rId3">
            <a:alphaModFix/>
          </a:blip>
          <a:stretch>
            <a:fillRect/>
          </a:stretch>
        </p:blipFill>
        <p:spPr>
          <a:xfrm>
            <a:off x="1332357" y="1440638"/>
            <a:ext cx="638675" cy="1068475"/>
          </a:xfrm>
          <a:prstGeom prst="rect">
            <a:avLst/>
          </a:prstGeom>
          <a:noFill/>
          <a:ln>
            <a:noFill/>
          </a:ln>
        </p:spPr>
      </p:pic>
      <p:sp>
        <p:nvSpPr>
          <p:cNvPr id="168" name="Google Shape;168;p35"/>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BULU TANGKIS, SEPAK BOLA, RENANG, SEPEDA, CATUR, DLL</a:t>
            </a:r>
            <a:endParaRPr/>
          </a:p>
        </p:txBody>
      </p:sp>
      <p:sp>
        <p:nvSpPr>
          <p:cNvPr id="169" name="Google Shape;169;p35"/>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t>KEMAMPUAN </a:t>
            </a:r>
            <a:endParaRPr sz="3000"/>
          </a:p>
        </p:txBody>
      </p:sp>
      <p:sp>
        <p:nvSpPr>
          <p:cNvPr id="170" name="Google Shape;170;p35"/>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MATEMATIKA, BAHASA ASING, DLL</a:t>
            </a:r>
            <a:endParaRPr/>
          </a:p>
        </p:txBody>
      </p:sp>
      <p:sp>
        <p:nvSpPr>
          <p:cNvPr id="171" name="Google Shape;171;p35"/>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SUARA, MUSIK, TARI, LUKIS DLL</a:t>
            </a:r>
            <a:endParaRPr/>
          </a:p>
        </p:txBody>
      </p:sp>
      <p:sp>
        <p:nvSpPr>
          <p:cNvPr id="172" name="Google Shape;172;p35"/>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MEMIMPIN, MELAYANI</a:t>
            </a:r>
            <a:endParaRPr/>
          </a:p>
        </p:txBody>
      </p:sp>
      <p:sp>
        <p:nvSpPr>
          <p:cNvPr id="173" name="Google Shape;173;p35"/>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smtClean="0"/>
              <a:t>OLAHARAGA</a:t>
            </a:r>
            <a:endParaRPr b="1"/>
          </a:p>
        </p:txBody>
      </p:sp>
      <p:sp>
        <p:nvSpPr>
          <p:cNvPr id="174" name="Google Shape;174;p35"/>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smtClean="0"/>
              <a:t>SENI</a:t>
            </a:r>
            <a:endParaRPr b="1"/>
          </a:p>
        </p:txBody>
      </p:sp>
      <p:sp>
        <p:nvSpPr>
          <p:cNvPr id="175" name="Google Shape;175;p35"/>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smtClean="0"/>
              <a:t>WATAK</a:t>
            </a:r>
            <a:endParaRPr b="1"/>
          </a:p>
        </p:txBody>
      </p:sp>
      <p:sp>
        <p:nvSpPr>
          <p:cNvPr id="176" name="Google Shape;176;p35"/>
          <p:cNvSpPr txBox="1">
            <a:spLocks noGrp="1"/>
          </p:cNvSpPr>
          <p:nvPr>
            <p:ph type="title" idx="9"/>
          </p:nvPr>
        </p:nvSpPr>
        <p:spPr>
          <a:xfrm>
            <a:off x="1163758" y="2955251"/>
            <a:ext cx="9552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02</a:t>
            </a:r>
            <a:endParaRPr sz="4800"/>
          </a:p>
        </p:txBody>
      </p:sp>
      <p:sp>
        <p:nvSpPr>
          <p:cNvPr id="177" name="Google Shape;177;p35"/>
          <p:cNvSpPr txBox="1">
            <a:spLocks noGrp="1"/>
          </p:cNvSpPr>
          <p:nvPr>
            <p:ph type="title" idx="13"/>
          </p:nvPr>
        </p:nvSpPr>
        <p:spPr>
          <a:xfrm>
            <a:off x="4650166" y="1469100"/>
            <a:ext cx="79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03</a:t>
            </a:r>
            <a:endParaRPr sz="4800"/>
          </a:p>
        </p:txBody>
      </p:sp>
      <p:sp>
        <p:nvSpPr>
          <p:cNvPr id="178" name="Google Shape;178;p35"/>
          <p:cNvSpPr txBox="1">
            <a:spLocks noGrp="1"/>
          </p:cNvSpPr>
          <p:nvPr>
            <p:ph type="title" idx="14"/>
          </p:nvPr>
        </p:nvSpPr>
        <p:spPr>
          <a:xfrm>
            <a:off x="4650153" y="2960326"/>
            <a:ext cx="79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04</a:t>
            </a:r>
            <a:endParaRPr sz="4800"/>
          </a:p>
        </p:txBody>
      </p:sp>
      <p:sp>
        <p:nvSpPr>
          <p:cNvPr id="179" name="Google Shape;179;p35"/>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smtClean="0"/>
              <a:t>ILMU PENGETAHUAN</a:t>
            </a:r>
            <a:endParaRPr sz="2000" b="1"/>
          </a:p>
        </p:txBody>
      </p:sp>
      <p:sp>
        <p:nvSpPr>
          <p:cNvPr id="180" name="Google Shape;180;p35"/>
          <p:cNvSpPr txBox="1">
            <a:spLocks noGrp="1"/>
          </p:cNvSpPr>
          <p:nvPr>
            <p:ph type="title" idx="4294967295"/>
          </p:nvPr>
        </p:nvSpPr>
        <p:spPr>
          <a:xfrm>
            <a:off x="1174095" y="1471107"/>
            <a:ext cx="9552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0"/>
              <a:t>01</a:t>
            </a:r>
            <a:endParaRPr sz="4800" b="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7"/>
          <p:cNvPicPr preferRelativeResize="0"/>
          <p:nvPr/>
        </p:nvPicPr>
        <p:blipFill>
          <a:blip r:embed="rId3">
            <a:alphaModFix/>
          </a:blip>
          <a:stretch>
            <a:fillRect/>
          </a:stretch>
        </p:blipFill>
        <p:spPr>
          <a:xfrm rot="-7">
            <a:off x="951283" y="3668421"/>
            <a:ext cx="4852761" cy="1144750"/>
          </a:xfrm>
          <a:prstGeom prst="rect">
            <a:avLst/>
          </a:prstGeom>
          <a:noFill/>
          <a:ln>
            <a:noFill/>
          </a:ln>
        </p:spPr>
      </p:pic>
      <p:pic>
        <p:nvPicPr>
          <p:cNvPr id="195" name="Google Shape;195;p37"/>
          <p:cNvPicPr preferRelativeResize="0"/>
          <p:nvPr/>
        </p:nvPicPr>
        <p:blipFill>
          <a:blip r:embed="rId4">
            <a:alphaModFix/>
          </a:blip>
          <a:stretch>
            <a:fillRect/>
          </a:stretch>
        </p:blipFill>
        <p:spPr>
          <a:xfrm>
            <a:off x="1109609" y="513709"/>
            <a:ext cx="6544637" cy="4171308"/>
          </a:xfrm>
          <a:prstGeom prst="rect">
            <a:avLst/>
          </a:prstGeom>
          <a:noFill/>
          <a:ln>
            <a:noFill/>
          </a:ln>
        </p:spPr>
      </p:pic>
      <p:sp>
        <p:nvSpPr>
          <p:cNvPr id="196" name="Google Shape;196;p37"/>
          <p:cNvSpPr txBox="1">
            <a:spLocks noGrp="1"/>
          </p:cNvSpPr>
          <p:nvPr>
            <p:ph type="title"/>
          </p:nvPr>
        </p:nvSpPr>
        <p:spPr>
          <a:xfrm rot="-336">
            <a:off x="2428098" y="1196045"/>
            <a:ext cx="3071100" cy="272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err="1" smtClean="0"/>
              <a:t>Tuhan</a:t>
            </a:r>
            <a:r>
              <a:rPr lang="en-US" sz="2800" dirty="0" smtClean="0"/>
              <a:t> </a:t>
            </a:r>
            <a:r>
              <a:rPr lang="en-US" sz="2800" dirty="0" err="1" smtClean="0"/>
              <a:t>sudah</a:t>
            </a:r>
            <a:r>
              <a:rPr lang="en-US" sz="2800" dirty="0" smtClean="0"/>
              <a:t> </a:t>
            </a:r>
            <a:r>
              <a:rPr lang="en-US" sz="2800" dirty="0" err="1" smtClean="0"/>
              <a:t>memberikan</a:t>
            </a:r>
            <a:r>
              <a:rPr lang="en-US" sz="2800" dirty="0" smtClean="0"/>
              <a:t> </a:t>
            </a:r>
            <a:r>
              <a:rPr lang="en-US" sz="2800" dirty="0" err="1" smtClean="0"/>
              <a:t>secara</a:t>
            </a:r>
            <a:r>
              <a:rPr lang="en-US" sz="2800" dirty="0" smtClean="0"/>
              <a:t> </a:t>
            </a:r>
            <a:r>
              <a:rPr lang="en-US" sz="2800" dirty="0" smtClean="0">
                <a:solidFill>
                  <a:srgbClr val="FF0000"/>
                </a:solidFill>
              </a:rPr>
              <a:t>CUMA-CUMA </a:t>
            </a:r>
            <a:r>
              <a:rPr lang="en-US" sz="2800" dirty="0" err="1" smtClean="0">
                <a:solidFill>
                  <a:schemeClr val="tx1"/>
                </a:solidFill>
              </a:rPr>
              <a:t>maka</a:t>
            </a:r>
            <a:r>
              <a:rPr lang="en-US" sz="2800" dirty="0" smtClean="0">
                <a:solidFill>
                  <a:schemeClr val="tx1"/>
                </a:solidFill>
              </a:rPr>
              <a:t> </a:t>
            </a:r>
            <a:r>
              <a:rPr lang="en-US" sz="2800" dirty="0" err="1" smtClean="0">
                <a:solidFill>
                  <a:schemeClr val="tx1"/>
                </a:solidFill>
              </a:rPr>
              <a:t>tidak</a:t>
            </a:r>
            <a:r>
              <a:rPr lang="en-US" sz="2800" dirty="0" smtClean="0">
                <a:solidFill>
                  <a:schemeClr val="tx1"/>
                </a:solidFill>
              </a:rPr>
              <a:t> </a:t>
            </a:r>
            <a:r>
              <a:rPr lang="en-US" sz="2800" dirty="0" err="1" smtClean="0">
                <a:solidFill>
                  <a:schemeClr val="tx1"/>
                </a:solidFill>
              </a:rPr>
              <a:t>ada</a:t>
            </a:r>
            <a:r>
              <a:rPr lang="en-US" sz="2800" dirty="0" smtClean="0">
                <a:solidFill>
                  <a:schemeClr val="tx1"/>
                </a:solidFill>
              </a:rPr>
              <a:t> </a:t>
            </a:r>
            <a:r>
              <a:rPr lang="en-US" sz="2800" dirty="0" err="1" smtClean="0">
                <a:solidFill>
                  <a:schemeClr val="tx1"/>
                </a:solidFill>
              </a:rPr>
              <a:t>alasan</a:t>
            </a:r>
            <a:r>
              <a:rPr lang="en-US" sz="2800" dirty="0" smtClean="0">
                <a:solidFill>
                  <a:schemeClr val="tx1"/>
                </a:solidFill>
              </a:rPr>
              <a:t> </a:t>
            </a:r>
            <a:r>
              <a:rPr lang="en-US" sz="2800" dirty="0" err="1" smtClean="0">
                <a:solidFill>
                  <a:schemeClr val="tx1"/>
                </a:solidFill>
              </a:rPr>
              <a:t>bagi</a:t>
            </a:r>
            <a:r>
              <a:rPr lang="en-US" sz="2800" dirty="0" smtClean="0">
                <a:solidFill>
                  <a:schemeClr val="tx1"/>
                </a:solidFill>
              </a:rPr>
              <a:t> </a:t>
            </a:r>
            <a:r>
              <a:rPr lang="en-US" sz="2800" dirty="0" err="1" smtClean="0">
                <a:solidFill>
                  <a:schemeClr val="tx1"/>
                </a:solidFill>
              </a:rPr>
              <a:t>kita</a:t>
            </a:r>
            <a:r>
              <a:rPr lang="en-US" sz="2800" dirty="0" smtClean="0">
                <a:solidFill>
                  <a:schemeClr val="tx1"/>
                </a:solidFill>
              </a:rPr>
              <a:t> </a:t>
            </a:r>
            <a:r>
              <a:rPr lang="en-US" sz="2800" dirty="0" err="1" smtClean="0">
                <a:solidFill>
                  <a:schemeClr val="tx1"/>
                </a:solidFill>
              </a:rPr>
              <a:t>untuk</a:t>
            </a:r>
            <a:r>
              <a:rPr lang="en-US" sz="2800" dirty="0" smtClean="0">
                <a:solidFill>
                  <a:schemeClr val="tx1"/>
                </a:solidFill>
              </a:rPr>
              <a:t> </a:t>
            </a:r>
            <a:r>
              <a:rPr lang="en-US" sz="2800" dirty="0" err="1" smtClean="0">
                <a:solidFill>
                  <a:schemeClr val="tx1"/>
                </a:solidFill>
              </a:rPr>
              <a:t>tidak</a:t>
            </a:r>
            <a:r>
              <a:rPr lang="en-US" sz="2800" dirty="0" smtClean="0">
                <a:solidFill>
                  <a:schemeClr val="tx1"/>
                </a:solidFill>
              </a:rPr>
              <a:t> </a:t>
            </a:r>
            <a:r>
              <a:rPr lang="en-US" sz="2800" dirty="0" err="1" smtClean="0">
                <a:solidFill>
                  <a:schemeClr val="tx1"/>
                </a:solidFill>
              </a:rPr>
              <a:t>mengembangkannya</a:t>
            </a:r>
            <a:r>
              <a:rPr lang="en-US" sz="2800" dirty="0" smtClean="0">
                <a:solidFill>
                  <a:schemeClr val="tx1"/>
                </a:solidFill>
              </a:rPr>
              <a:t>.</a:t>
            </a:r>
            <a:endParaRPr sz="2800">
              <a:solidFill>
                <a:srgbClr val="FF0000"/>
              </a:solidFill>
            </a:endParaRPr>
          </a:p>
        </p:txBody>
      </p:sp>
      <p:pic>
        <p:nvPicPr>
          <p:cNvPr id="197" name="Google Shape;197;p37"/>
          <p:cNvPicPr preferRelativeResize="0"/>
          <p:nvPr/>
        </p:nvPicPr>
        <p:blipFill>
          <a:blip r:embed="rId5">
            <a:alphaModFix/>
          </a:blip>
          <a:stretch>
            <a:fillRect/>
          </a:stretch>
        </p:blipFill>
        <p:spPr>
          <a:xfrm rot="-1073194">
            <a:off x="904853" y="935977"/>
            <a:ext cx="902097" cy="314276"/>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4"/>
          <p:cNvPicPr preferRelativeResize="0"/>
          <p:nvPr/>
        </p:nvPicPr>
        <p:blipFill rotWithShape="1">
          <a:blip r:embed="rId3">
            <a:alphaModFix/>
          </a:blip>
          <a:srcRect l="855" r="855"/>
          <a:stretch/>
        </p:blipFill>
        <p:spPr>
          <a:xfrm rot="415348">
            <a:off x="1468112" y="1511017"/>
            <a:ext cx="2564258" cy="2260089"/>
          </a:xfrm>
          <a:prstGeom prst="rect">
            <a:avLst/>
          </a:prstGeom>
          <a:noFill/>
          <a:ln>
            <a:noFill/>
          </a:ln>
        </p:spPr>
      </p:pic>
      <p:pic>
        <p:nvPicPr>
          <p:cNvPr id="156" name="Google Shape;156;p34"/>
          <p:cNvPicPr preferRelativeResize="0"/>
          <p:nvPr/>
        </p:nvPicPr>
        <p:blipFill>
          <a:blip r:embed="rId4">
            <a:alphaModFix/>
          </a:blip>
          <a:stretch>
            <a:fillRect/>
          </a:stretch>
        </p:blipFill>
        <p:spPr>
          <a:xfrm rot="2450280">
            <a:off x="2594679" y="1462374"/>
            <a:ext cx="902099" cy="314276"/>
          </a:xfrm>
          <a:prstGeom prst="rect">
            <a:avLst/>
          </a:prstGeom>
          <a:noFill/>
          <a:ln>
            <a:noFill/>
          </a:ln>
        </p:spPr>
      </p:pic>
      <p:sp>
        <p:nvSpPr>
          <p:cNvPr id="157" name="Google Shape;157;p34"/>
          <p:cNvSpPr txBox="1">
            <a:spLocks noGrp="1"/>
          </p:cNvSpPr>
          <p:nvPr>
            <p:ph type="title"/>
          </p:nvPr>
        </p:nvSpPr>
        <p:spPr>
          <a:xfrm>
            <a:off x="4303780" y="1361696"/>
            <a:ext cx="3868309" cy="84182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t>PERUMPAMAAN TENTANG TALENTA</a:t>
            </a:r>
            <a:endParaRPr sz="3200" b="1"/>
          </a:p>
        </p:txBody>
      </p:sp>
      <p:sp>
        <p:nvSpPr>
          <p:cNvPr id="158" name="Google Shape;158;p34"/>
          <p:cNvSpPr txBox="1">
            <a:spLocks noGrp="1"/>
          </p:cNvSpPr>
          <p:nvPr>
            <p:ph type="subTitle" idx="1"/>
          </p:nvPr>
        </p:nvSpPr>
        <p:spPr>
          <a:xfrm flipH="1">
            <a:off x="4583759" y="2339400"/>
            <a:ext cx="3296520" cy="7120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t>MATIUS  25:14-30</a:t>
            </a:r>
            <a:endParaRPr b="1"/>
          </a:p>
        </p:txBody>
      </p:sp>
      <p:pic>
        <p:nvPicPr>
          <p:cNvPr id="10" name="Picture 9" descr="One man got one gold coin, another man two gold coins and the best worker got five gold coins. ‘Use these well until I get back,’ said the boss. – Slide 3"/>
          <p:cNvPicPr/>
          <p:nvPr/>
        </p:nvPicPr>
        <p:blipFill>
          <a:blip r:embed="rId5"/>
          <a:srcRect/>
          <a:stretch>
            <a:fillRect/>
          </a:stretch>
        </p:blipFill>
        <p:spPr bwMode="auto">
          <a:xfrm rot="574382">
            <a:off x="1661830" y="1614010"/>
            <a:ext cx="2192837" cy="18536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9690" y="729465"/>
            <a:ext cx="3256909" cy="3448264"/>
          </a:xfrm>
        </p:spPr>
        <p:txBody>
          <a:bodyPr/>
          <a:lstStyle/>
          <a:p>
            <a:r>
              <a:rPr lang="en-US" sz="2400" b="1" dirty="0" smtClean="0">
                <a:solidFill>
                  <a:schemeClr val="bg1"/>
                </a:solidFill>
              </a:rPr>
              <a:t>"</a:t>
            </a:r>
            <a:r>
              <a:rPr lang="en-US" sz="2400" b="1" dirty="0" err="1" smtClean="0">
                <a:solidFill>
                  <a:schemeClr val="bg1"/>
                </a:solidFill>
              </a:rPr>
              <a:t>Sebab</a:t>
            </a:r>
            <a:r>
              <a:rPr lang="en-US" sz="2400" b="1" dirty="0" smtClean="0">
                <a:solidFill>
                  <a:schemeClr val="bg1"/>
                </a:solidFill>
              </a:rPr>
              <a:t> </a:t>
            </a:r>
            <a:r>
              <a:rPr lang="en-US" sz="2400" b="1" dirty="0" err="1" smtClean="0">
                <a:solidFill>
                  <a:schemeClr val="bg1"/>
                </a:solidFill>
              </a:rPr>
              <a:t>hal</a:t>
            </a:r>
            <a:r>
              <a:rPr lang="en-US" sz="2400" b="1" dirty="0" smtClean="0">
                <a:solidFill>
                  <a:schemeClr val="bg1"/>
                </a:solidFill>
              </a:rPr>
              <a:t> </a:t>
            </a:r>
            <a:r>
              <a:rPr lang="en-US" sz="2400" b="1" dirty="0" err="1" smtClean="0">
                <a:solidFill>
                  <a:schemeClr val="bg1"/>
                </a:solidFill>
              </a:rPr>
              <a:t>Kerajaan</a:t>
            </a:r>
            <a:r>
              <a:rPr lang="en-US" sz="2400" b="1" dirty="0" smtClean="0">
                <a:solidFill>
                  <a:schemeClr val="bg1"/>
                </a:solidFill>
              </a:rPr>
              <a:t> </a:t>
            </a:r>
            <a:r>
              <a:rPr lang="en-US" sz="2400" b="1" dirty="0" err="1" smtClean="0">
                <a:solidFill>
                  <a:schemeClr val="bg1"/>
                </a:solidFill>
              </a:rPr>
              <a:t>Sorga</a:t>
            </a:r>
            <a:r>
              <a:rPr lang="en-US" sz="2400" b="1" dirty="0" smtClean="0">
                <a:solidFill>
                  <a:schemeClr val="bg1"/>
                </a:solidFill>
              </a:rPr>
              <a:t> </a:t>
            </a:r>
            <a:r>
              <a:rPr lang="en-US" sz="2400" b="1" dirty="0" err="1" smtClean="0">
                <a:solidFill>
                  <a:schemeClr val="bg1"/>
                </a:solidFill>
              </a:rPr>
              <a:t>sama</a:t>
            </a:r>
            <a:r>
              <a:rPr lang="en-US" sz="2400" b="1" dirty="0" smtClean="0">
                <a:solidFill>
                  <a:schemeClr val="bg1"/>
                </a:solidFill>
              </a:rPr>
              <a:t> </a:t>
            </a:r>
            <a:r>
              <a:rPr lang="en-US" sz="2400" b="1" dirty="0" err="1" smtClean="0">
                <a:solidFill>
                  <a:schemeClr val="bg1"/>
                </a:solidFill>
              </a:rPr>
              <a:t>seperti</a:t>
            </a:r>
            <a:r>
              <a:rPr lang="en-US" sz="2400" b="1" dirty="0" smtClean="0">
                <a:solidFill>
                  <a:schemeClr val="bg1"/>
                </a:solidFill>
              </a:rPr>
              <a:t> </a:t>
            </a:r>
            <a:r>
              <a:rPr lang="en-US" sz="2400" b="1" dirty="0" err="1" smtClean="0">
                <a:solidFill>
                  <a:schemeClr val="bg1"/>
                </a:solidFill>
              </a:rPr>
              <a:t>seorang</a:t>
            </a:r>
            <a:r>
              <a:rPr lang="en-US" sz="2400" b="1" dirty="0" smtClean="0">
                <a:solidFill>
                  <a:schemeClr val="bg1"/>
                </a:solidFill>
              </a:rPr>
              <a:t> yang </a:t>
            </a:r>
            <a:r>
              <a:rPr lang="en-US" sz="2400" b="1" dirty="0" err="1" smtClean="0">
                <a:solidFill>
                  <a:schemeClr val="bg1"/>
                </a:solidFill>
              </a:rPr>
              <a:t>mau</a:t>
            </a:r>
            <a:r>
              <a:rPr lang="en-US" sz="2400" b="1" dirty="0" smtClean="0">
                <a:solidFill>
                  <a:schemeClr val="bg1"/>
                </a:solidFill>
              </a:rPr>
              <a:t> </a:t>
            </a:r>
            <a:r>
              <a:rPr lang="en-US" sz="2400" b="1" dirty="0" err="1" smtClean="0">
                <a:solidFill>
                  <a:schemeClr val="bg1"/>
                </a:solidFill>
              </a:rPr>
              <a:t>bepergian</a:t>
            </a:r>
            <a:r>
              <a:rPr lang="en-US" sz="2400" b="1" dirty="0" smtClean="0">
                <a:solidFill>
                  <a:schemeClr val="bg1"/>
                </a:solidFill>
              </a:rPr>
              <a:t> </a:t>
            </a:r>
            <a:r>
              <a:rPr lang="en-US" sz="2400" b="1" dirty="0" err="1" smtClean="0">
                <a:solidFill>
                  <a:schemeClr val="bg1"/>
                </a:solidFill>
              </a:rPr>
              <a:t>ke</a:t>
            </a:r>
            <a:r>
              <a:rPr lang="en-US" sz="2400" b="1" dirty="0" smtClean="0">
                <a:solidFill>
                  <a:schemeClr val="bg1"/>
                </a:solidFill>
              </a:rPr>
              <a:t> </a:t>
            </a:r>
            <a:r>
              <a:rPr lang="en-US" sz="2400" b="1" dirty="0" err="1" smtClean="0">
                <a:solidFill>
                  <a:schemeClr val="bg1"/>
                </a:solidFill>
              </a:rPr>
              <a:t>luar</a:t>
            </a:r>
            <a:r>
              <a:rPr lang="en-US" sz="2400" b="1" dirty="0" smtClean="0">
                <a:solidFill>
                  <a:schemeClr val="bg1"/>
                </a:solidFill>
              </a:rPr>
              <a:t> </a:t>
            </a:r>
            <a:r>
              <a:rPr lang="en-US" sz="2400" b="1" dirty="0" err="1" smtClean="0">
                <a:solidFill>
                  <a:schemeClr val="bg1"/>
                </a:solidFill>
              </a:rPr>
              <a:t>negeri</a:t>
            </a:r>
            <a:r>
              <a:rPr lang="en-US" sz="2400" b="1" dirty="0" smtClean="0">
                <a:solidFill>
                  <a:schemeClr val="bg1"/>
                </a:solidFill>
              </a:rPr>
              <a:t>, yang </a:t>
            </a:r>
            <a:r>
              <a:rPr lang="en-US" sz="2400" b="1" dirty="0" err="1" smtClean="0">
                <a:solidFill>
                  <a:schemeClr val="bg1"/>
                </a:solidFill>
              </a:rPr>
              <a:t>memanggil</a:t>
            </a:r>
            <a:r>
              <a:rPr lang="en-US" sz="2400" b="1" dirty="0" smtClean="0">
                <a:solidFill>
                  <a:schemeClr val="bg1"/>
                </a:solidFill>
              </a:rPr>
              <a:t> </a:t>
            </a:r>
            <a:r>
              <a:rPr lang="en-US" sz="2400" b="1" dirty="0" err="1" smtClean="0">
                <a:solidFill>
                  <a:schemeClr val="bg1"/>
                </a:solidFill>
              </a:rPr>
              <a:t>hamba-hambanya</a:t>
            </a:r>
            <a:r>
              <a:rPr lang="en-US" sz="2400" b="1" dirty="0" smtClean="0">
                <a:solidFill>
                  <a:schemeClr val="bg1"/>
                </a:solidFill>
              </a:rPr>
              <a:t> </a:t>
            </a:r>
            <a:r>
              <a:rPr lang="en-US" sz="2400" b="1" dirty="0" err="1" smtClean="0">
                <a:solidFill>
                  <a:schemeClr val="bg1"/>
                </a:solidFill>
              </a:rPr>
              <a:t>dan</a:t>
            </a:r>
            <a:r>
              <a:rPr lang="en-US" sz="2400" b="1" dirty="0" smtClean="0">
                <a:solidFill>
                  <a:schemeClr val="bg1"/>
                </a:solidFill>
              </a:rPr>
              <a:t> </a:t>
            </a:r>
            <a:r>
              <a:rPr lang="en-US" sz="2400" b="1" dirty="0" err="1" smtClean="0">
                <a:solidFill>
                  <a:schemeClr val="bg1"/>
                </a:solidFill>
              </a:rPr>
              <a:t>mempercayakan</a:t>
            </a:r>
            <a:r>
              <a:rPr lang="en-US" sz="2400" b="1" dirty="0" smtClean="0">
                <a:solidFill>
                  <a:schemeClr val="bg1"/>
                </a:solidFill>
              </a:rPr>
              <a:t> </a:t>
            </a:r>
            <a:r>
              <a:rPr lang="en-US" sz="2400" b="1" dirty="0" err="1" smtClean="0">
                <a:solidFill>
                  <a:schemeClr val="bg1"/>
                </a:solidFill>
              </a:rPr>
              <a:t>hartanya</a:t>
            </a:r>
            <a:r>
              <a:rPr lang="en-US" sz="2400" b="1" dirty="0" smtClean="0">
                <a:solidFill>
                  <a:schemeClr val="bg1"/>
                </a:solidFill>
              </a:rPr>
              <a:t> </a:t>
            </a:r>
            <a:r>
              <a:rPr lang="en-US" sz="2400" b="1" dirty="0" err="1" smtClean="0">
                <a:solidFill>
                  <a:schemeClr val="bg1"/>
                </a:solidFill>
              </a:rPr>
              <a:t>kepada</a:t>
            </a:r>
            <a:r>
              <a:rPr lang="en-US" sz="2400" b="1" dirty="0" smtClean="0">
                <a:solidFill>
                  <a:schemeClr val="bg1"/>
                </a:solidFill>
              </a:rPr>
              <a:t> </a:t>
            </a:r>
            <a:r>
              <a:rPr lang="en-US" sz="2400" b="1" dirty="0" err="1" smtClean="0">
                <a:solidFill>
                  <a:schemeClr val="bg1"/>
                </a:solidFill>
              </a:rPr>
              <a:t>mereka</a:t>
            </a:r>
            <a:r>
              <a:rPr lang="en-US" sz="2400" b="1" dirty="0" smtClean="0">
                <a:solidFill>
                  <a:schemeClr val="bg1"/>
                </a:solidFill>
              </a:rPr>
              <a:t>.</a:t>
            </a:r>
            <a:br>
              <a:rPr lang="en-US" sz="2400" b="1" dirty="0" smtClean="0">
                <a:solidFill>
                  <a:schemeClr val="bg1"/>
                </a:solidFill>
              </a:rPr>
            </a:br>
            <a:endParaRPr lang="en-US" sz="2400" b="1" dirty="0">
              <a:solidFill>
                <a:schemeClr val="bg1"/>
              </a:solidFill>
            </a:endParaRPr>
          </a:p>
        </p:txBody>
      </p:sp>
      <p:pic>
        <p:nvPicPr>
          <p:cNvPr id="4" name="Picture 2" descr="‘Take this money to make more money for me,’ he said. – Slide 2"/>
          <p:cNvPicPr>
            <a:picLocks noChangeAspect="1" noChangeArrowheads="1"/>
          </p:cNvPicPr>
          <p:nvPr/>
        </p:nvPicPr>
        <p:blipFill>
          <a:blip r:embed="rId2"/>
          <a:srcRect/>
          <a:stretch>
            <a:fillRect/>
          </a:stretch>
        </p:blipFill>
        <p:spPr bwMode="auto">
          <a:xfrm>
            <a:off x="195209" y="565079"/>
            <a:ext cx="5369958" cy="402747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354320" y="459229"/>
            <a:ext cx="3378714" cy="3938110"/>
          </a:xfrm>
        </p:spPr>
        <p:txBody>
          <a:bodyPr/>
          <a:lstStyle/>
          <a:p>
            <a:r>
              <a:rPr lang="en-US" sz="2500" b="1" dirty="0" smtClean="0">
                <a:solidFill>
                  <a:schemeClr val="tx1"/>
                </a:solidFill>
                <a:latin typeface="Nanum Pen Script" charset="-127"/>
                <a:ea typeface="Nanum Pen Script" charset="-127"/>
                <a:cs typeface="Nanum Pen Script" charset="-127"/>
              </a:rPr>
              <a:t>Yang </a:t>
            </a:r>
            <a:r>
              <a:rPr lang="en-US" sz="2500" b="1" dirty="0" err="1" smtClean="0">
                <a:solidFill>
                  <a:schemeClr val="tx1"/>
                </a:solidFill>
                <a:latin typeface="Nanum Pen Script" charset="-127"/>
                <a:ea typeface="Nanum Pen Script" charset="-127"/>
                <a:cs typeface="Nanum Pen Script" charset="-127"/>
              </a:rPr>
              <a:t>seorang</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diberikannya</a:t>
            </a:r>
            <a:r>
              <a:rPr lang="en-US" sz="2500" b="1" dirty="0" smtClean="0">
                <a:solidFill>
                  <a:schemeClr val="tx1"/>
                </a:solidFill>
                <a:latin typeface="Nanum Pen Script" charset="-127"/>
                <a:ea typeface="Nanum Pen Script" charset="-127"/>
                <a:cs typeface="Nanum Pen Script" charset="-127"/>
              </a:rPr>
              <a:t> lima </a:t>
            </a:r>
            <a:r>
              <a:rPr lang="en-US" sz="2500" b="1" dirty="0" err="1" smtClean="0">
                <a:solidFill>
                  <a:schemeClr val="tx1"/>
                </a:solidFill>
                <a:latin typeface="Nanum Pen Script" charset="-127"/>
                <a:ea typeface="Nanum Pen Script" charset="-127"/>
                <a:cs typeface="Nanum Pen Script" charset="-127"/>
              </a:rPr>
              <a:t>talenta</a:t>
            </a:r>
            <a:r>
              <a:rPr lang="en-US" sz="2500" b="1" dirty="0" smtClean="0">
                <a:solidFill>
                  <a:schemeClr val="tx1"/>
                </a:solidFill>
                <a:latin typeface="Nanum Pen Script" charset="-127"/>
                <a:ea typeface="Nanum Pen Script" charset="-127"/>
                <a:cs typeface="Nanum Pen Script" charset="-127"/>
              </a:rPr>
              <a:t>, yang </a:t>
            </a:r>
            <a:r>
              <a:rPr lang="en-US" sz="2500" b="1" dirty="0" err="1" smtClean="0">
                <a:solidFill>
                  <a:schemeClr val="tx1"/>
                </a:solidFill>
                <a:latin typeface="Nanum Pen Script" charset="-127"/>
                <a:ea typeface="Nanum Pen Script" charset="-127"/>
                <a:cs typeface="Nanum Pen Script" charset="-127"/>
              </a:rPr>
              <a:t>seorang</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lagi</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dua</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dan</a:t>
            </a:r>
            <a:r>
              <a:rPr lang="en-US" sz="2500" b="1" dirty="0" smtClean="0">
                <a:solidFill>
                  <a:schemeClr val="tx1"/>
                </a:solidFill>
                <a:latin typeface="Nanum Pen Script" charset="-127"/>
                <a:ea typeface="Nanum Pen Script" charset="-127"/>
                <a:cs typeface="Nanum Pen Script" charset="-127"/>
              </a:rPr>
              <a:t> yang </a:t>
            </a:r>
            <a:r>
              <a:rPr lang="en-US" sz="2500" b="1" dirty="0" err="1" smtClean="0">
                <a:solidFill>
                  <a:schemeClr val="tx1"/>
                </a:solidFill>
                <a:latin typeface="Nanum Pen Script" charset="-127"/>
                <a:ea typeface="Nanum Pen Script" charset="-127"/>
                <a:cs typeface="Nanum Pen Script" charset="-127"/>
              </a:rPr>
              <a:t>seorang</a:t>
            </a:r>
            <a:r>
              <a:rPr lang="en-US" sz="2500" b="1" dirty="0" smtClean="0">
                <a:solidFill>
                  <a:schemeClr val="tx1"/>
                </a:solidFill>
                <a:latin typeface="Nanum Pen Script" charset="-127"/>
                <a:ea typeface="Nanum Pen Script" charset="-127"/>
                <a:cs typeface="Nanum Pen Script" charset="-127"/>
              </a:rPr>
              <a:t> lain </a:t>
            </a:r>
            <a:r>
              <a:rPr lang="en-US" sz="2500" b="1" dirty="0" err="1" smtClean="0">
                <a:solidFill>
                  <a:schemeClr val="tx1"/>
                </a:solidFill>
                <a:latin typeface="Nanum Pen Script" charset="-127"/>
                <a:ea typeface="Nanum Pen Script" charset="-127"/>
                <a:cs typeface="Nanum Pen Script" charset="-127"/>
              </a:rPr>
              <a:t>lagi</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satu</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masing-masing</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menurut</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kesanggupannya</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lalu</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ia</a:t>
            </a:r>
            <a:r>
              <a:rPr lang="en-US" sz="2500" b="1" dirty="0" smtClean="0">
                <a:solidFill>
                  <a:schemeClr val="tx1"/>
                </a:solidFill>
                <a:latin typeface="Nanum Pen Script" charset="-127"/>
                <a:ea typeface="Nanum Pen Script" charset="-127"/>
                <a:cs typeface="Nanum Pen Script" charset="-127"/>
              </a:rPr>
              <a:t> </a:t>
            </a:r>
            <a:r>
              <a:rPr lang="en-US" sz="2500" b="1" dirty="0" err="1" smtClean="0">
                <a:solidFill>
                  <a:schemeClr val="tx1"/>
                </a:solidFill>
                <a:latin typeface="Nanum Pen Script" charset="-127"/>
                <a:ea typeface="Nanum Pen Script" charset="-127"/>
                <a:cs typeface="Nanum Pen Script" charset="-127"/>
              </a:rPr>
              <a:t>berangkat</a:t>
            </a:r>
            <a:r>
              <a:rPr lang="en-US" sz="2500" b="1" dirty="0" smtClean="0">
                <a:solidFill>
                  <a:schemeClr val="tx1"/>
                </a:solidFill>
                <a:latin typeface="Nanum Pen Script" charset="-127"/>
                <a:ea typeface="Nanum Pen Script" charset="-127"/>
                <a:cs typeface="Nanum Pen Script" charset="-127"/>
              </a:rPr>
              <a:t>.</a:t>
            </a:r>
            <a:endParaRPr lang="en-US" sz="2500" dirty="0">
              <a:solidFill>
                <a:schemeClr val="tx1"/>
              </a:solidFill>
              <a:latin typeface="Nanum Pen Script" charset="-127"/>
              <a:ea typeface="Nanum Pen Script" charset="-127"/>
              <a:cs typeface="Nanum Pen Script" charset="-127"/>
            </a:endParaRPr>
          </a:p>
        </p:txBody>
      </p:sp>
      <p:pic>
        <p:nvPicPr>
          <p:cNvPr id="4100" name="Picture 4" descr="One man got one gold coin, another man two gold coins and the best worker got five gold coins. ‘Use these well until I get back,’ said the boss. – Slide 3"/>
          <p:cNvPicPr>
            <a:picLocks noChangeAspect="1" noChangeArrowheads="1"/>
          </p:cNvPicPr>
          <p:nvPr/>
        </p:nvPicPr>
        <p:blipFill>
          <a:blip r:embed="rId2"/>
          <a:srcRect/>
          <a:stretch>
            <a:fillRect/>
          </a:stretch>
        </p:blipFill>
        <p:spPr bwMode="auto">
          <a:xfrm>
            <a:off x="648734" y="644899"/>
            <a:ext cx="4572000" cy="34290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emories Photo Album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TotalTime>
  <Words>586</Words>
  <PresentationFormat>On-screen Show (16:9)</PresentationFormat>
  <Paragraphs>57</Paragraphs>
  <Slides>17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Nanum Pen Script</vt:lpstr>
      <vt:lpstr>Roboto Light</vt:lpstr>
      <vt:lpstr>Fira Sans Extra Condensed Medium</vt:lpstr>
      <vt:lpstr>Memories Photo Album by Slidesgo</vt:lpstr>
      <vt:lpstr>MENGEMBANGKAN KEMAMPUAN DIRIKU</vt:lpstr>
      <vt:lpstr>Bernubuat </vt:lpstr>
      <vt:lpstr>Slide 3</vt:lpstr>
      <vt:lpstr>BAKAT</vt:lpstr>
      <vt:lpstr>KEMAMPUAN </vt:lpstr>
      <vt:lpstr>Tuhan sudah memberikan secara CUMA-CUMA maka tidak ada alasan bagi kita untuk tidak mengembangkannya.</vt:lpstr>
      <vt:lpstr>PERUMPAMAAN TENTANG TALENTA</vt:lpstr>
      <vt:lpstr>"Sebab hal Kerajaan Sorga sama seperti seorang yang mau bepergian ke luar negeri, yang memanggil hamba-hambanya dan mempercayakan hartanya kepada mereka. </vt:lpstr>
      <vt:lpstr>Slide 9</vt:lpstr>
      <vt:lpstr>Slide 10</vt:lpstr>
      <vt:lpstr>Slide 11</vt:lpstr>
      <vt:lpstr>Slide 12</vt:lpstr>
      <vt:lpstr>Slide 13</vt:lpstr>
      <vt:lpstr>Slide 14</vt:lpstr>
      <vt:lpstr>KESIMPULAN</vt:lpstr>
      <vt:lpstr>TUGAS KELOMPOK</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MENGEMBANGKAN KEMAMPUAN DIRIKU</dc:title>
  <dc:creator>Helena</dc:creator>
  <cp:lastModifiedBy>Asus</cp:lastModifiedBy>
  <cp:revision>6</cp:revision>
  <dcterms:modified xsi:type="dcterms:W3CDTF">2020-10-02T01:48:06Z</dcterms:modified>
</cp:coreProperties>
</file>