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1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5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3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1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2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4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1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3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3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5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41A51-E38E-4A53-B7BD-21A8739E53A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3C08-338A-473C-9BC3-98609BDA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RWKSD\Downloads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3825"/>
            <a:ext cx="8810218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entury Gothic" pitchFamily="34" charset="0"/>
              </a:rPr>
              <a:t>a</a:t>
            </a:r>
            <a:r>
              <a:rPr lang="en-US" b="1" dirty="0" err="1" smtClean="0">
                <a:latin typeface="Century Gothic" pitchFamily="34" charset="0"/>
              </a:rPr>
              <a:t>bdi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seneng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nyanyi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upami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abdi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seneng</a:t>
            </a:r>
            <a:r>
              <a:rPr lang="en-US" sz="4000" dirty="0" smtClean="0"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Century Gothic" pitchFamily="34" charset="0"/>
              </a:rPr>
              <a:t> </a:t>
            </a:r>
            <a:r>
              <a:rPr lang="en-US" sz="4000" dirty="0" smtClean="0">
                <a:latin typeface="Century Gothic" pitchFamily="34" charset="0"/>
              </a:rPr>
              <a:t>   </a:t>
            </a:r>
            <a:r>
              <a:rPr lang="en-US" sz="4000" dirty="0" err="1" smtClean="0">
                <a:latin typeface="Century Gothic" pitchFamily="34" charset="0"/>
              </a:rPr>
              <a:t>tepuk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tangan</a:t>
            </a:r>
            <a:r>
              <a:rPr lang="en-US" sz="4000" dirty="0" smtClean="0">
                <a:latin typeface="Century Gothic" pitchFamily="34" charset="0"/>
              </a:rPr>
              <a:t>.</a:t>
            </a:r>
          </a:p>
          <a:p>
            <a:pPr marL="0" indent="0">
              <a:buNone/>
            </a:pPr>
            <a:r>
              <a:rPr lang="en-US" sz="4000" dirty="0" smtClean="0">
                <a:latin typeface="Century Gothic" pitchFamily="34" charset="0"/>
              </a:rPr>
              <a:t>2. </a:t>
            </a:r>
            <a:r>
              <a:rPr lang="en-US" sz="4000" dirty="0" err="1">
                <a:latin typeface="Century Gothic" pitchFamily="34" charset="0"/>
              </a:rPr>
              <a:t>u</a:t>
            </a:r>
            <a:r>
              <a:rPr lang="en-US" sz="4000" dirty="0" err="1" smtClean="0">
                <a:latin typeface="Century Gothic" pitchFamily="34" charset="0"/>
              </a:rPr>
              <a:t>pami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abdi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seneng</a:t>
            </a:r>
            <a:r>
              <a:rPr lang="en-US" sz="4000" dirty="0" smtClean="0"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Century Gothic" pitchFamily="34" charset="0"/>
              </a:rPr>
              <a:t> </a:t>
            </a:r>
            <a:r>
              <a:rPr lang="en-US" sz="4000" dirty="0" smtClean="0">
                <a:latin typeface="Century Gothic" pitchFamily="34" charset="0"/>
              </a:rPr>
              <a:t>   </a:t>
            </a:r>
            <a:r>
              <a:rPr lang="en-US" sz="4000" dirty="0" err="1" smtClean="0">
                <a:latin typeface="Century Gothic" pitchFamily="34" charset="0"/>
              </a:rPr>
              <a:t>tepuk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tangan</a:t>
            </a:r>
            <a:r>
              <a:rPr lang="en-US" sz="4000" dirty="0" smtClean="0">
                <a:latin typeface="Century Gothic" pitchFamily="34" charset="0"/>
              </a:rPr>
              <a:t>.</a:t>
            </a:r>
          </a:p>
          <a:p>
            <a:pPr marL="0" indent="0">
              <a:buNone/>
            </a:pPr>
            <a:r>
              <a:rPr lang="en-US" sz="4000" dirty="0" smtClean="0">
                <a:latin typeface="Century Gothic" pitchFamily="34" charset="0"/>
              </a:rPr>
              <a:t>3. </a:t>
            </a:r>
            <a:r>
              <a:rPr lang="en-US" sz="4000" dirty="0" err="1" smtClean="0">
                <a:latin typeface="Century Gothic" pitchFamily="34" charset="0"/>
              </a:rPr>
              <a:t>upami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abdi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seneng</a:t>
            </a:r>
            <a:r>
              <a:rPr lang="en-US" sz="4000" dirty="0" smtClean="0"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Century Gothic" pitchFamily="34" charset="0"/>
              </a:rPr>
              <a:t> </a:t>
            </a:r>
            <a:r>
              <a:rPr lang="en-US" sz="4000" dirty="0" smtClean="0">
                <a:latin typeface="Century Gothic" pitchFamily="34" charset="0"/>
              </a:rPr>
              <a:t>   </a:t>
            </a:r>
            <a:r>
              <a:rPr lang="en-US" sz="4000" dirty="0" err="1" smtClean="0">
                <a:latin typeface="Century Gothic" pitchFamily="34" charset="0"/>
              </a:rPr>
              <a:t>ayo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tepuk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tangan</a:t>
            </a:r>
            <a:r>
              <a:rPr lang="en-US" sz="4000" dirty="0" smtClean="0">
                <a:latin typeface="Century Gothic" pitchFamily="34" charset="0"/>
              </a:rPr>
              <a:t> 2x</a:t>
            </a:r>
            <a:endParaRPr lang="en-US" sz="4000" dirty="0">
              <a:latin typeface="Century Gothic" pitchFamily="34" charset="0"/>
            </a:endParaRPr>
          </a:p>
        </p:txBody>
      </p:sp>
      <p:pic>
        <p:nvPicPr>
          <p:cNvPr id="6149" name="Picture 5" descr="C:\Users\RWKSD\Download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76612"/>
            <a:ext cx="2714218" cy="325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20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04800"/>
            <a:ext cx="883602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54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sz="5400" dirty="0">
                <a:latin typeface="Century Gothic" pitchFamily="34" charset="0"/>
              </a:rPr>
              <a:t> </a:t>
            </a:r>
            <a:r>
              <a:rPr lang="en-US" sz="5400" dirty="0" smtClean="0">
                <a:latin typeface="Century Gothic" pitchFamily="34" charset="0"/>
              </a:rPr>
              <a:t>            </a:t>
            </a:r>
            <a:r>
              <a:rPr lang="en-US" sz="6600" dirty="0" err="1" smtClean="0">
                <a:latin typeface="Century Gothic" pitchFamily="34" charset="0"/>
              </a:rPr>
              <a:t>hatur</a:t>
            </a:r>
            <a:r>
              <a:rPr lang="en-US" sz="6600" dirty="0" smtClean="0">
                <a:latin typeface="Century Gothic" pitchFamily="34" charset="0"/>
              </a:rPr>
              <a:t> </a:t>
            </a:r>
            <a:r>
              <a:rPr lang="en-US" sz="6600" dirty="0" err="1" smtClean="0">
                <a:latin typeface="Century Gothic" pitchFamily="34" charset="0"/>
              </a:rPr>
              <a:t>nuhun</a:t>
            </a:r>
            <a:r>
              <a:rPr lang="en-US" sz="6600" dirty="0" smtClean="0">
                <a:latin typeface="Century Gothic" pitchFamily="34" charset="0"/>
              </a:rPr>
              <a:t> 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5" name="AutoShape 4" descr="Unduh 700+ Background Ppt Anak Sekolah Terbaik - Download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RWKSD\Downloads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54" y="215007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Century Gothic" pitchFamily="34" charset="0"/>
              </a:rPr>
              <a:t>cepil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AutoNum type="arabicPeriod"/>
            </a:pP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endParaRPr lang="en-US" sz="44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cepil</a:t>
            </a:r>
            <a:r>
              <a:rPr lang="en-US" sz="4400" dirty="0">
                <a:latin typeface="Century Gothic" pitchFamily="34" charset="0"/>
              </a:rPr>
              <a:t> </a:t>
            </a:r>
            <a:r>
              <a:rPr lang="en-US" sz="4400" dirty="0" smtClean="0">
                <a:latin typeface="Century Gothic" pitchFamily="34" charset="0"/>
              </a:rPr>
              <a:t>...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</a:t>
            </a:r>
            <a:endParaRPr lang="en-US" sz="44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tabLst>
                <a:tab pos="176213" algn="l"/>
              </a:tabLst>
            </a:pPr>
            <a:endParaRPr lang="en-US" sz="4400" dirty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  <a:tabLst>
                <a:tab pos="176213" algn="l"/>
              </a:tabLst>
            </a:pP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2.  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cepil</a:t>
            </a:r>
            <a:r>
              <a:rPr lang="en-US" sz="4400" dirty="0" smtClean="0">
                <a:latin typeface="Century Gothic" pitchFamily="34" charset="0"/>
              </a:rPr>
              <a:t> ...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pil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pil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pil</a:t>
            </a:r>
            <a:endParaRPr lang="en-US" sz="44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44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 defTabSz="280988">
              <a:buNone/>
            </a:pP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3.  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738188" indent="0">
              <a:buNone/>
            </a:pP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ayo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cepil</a:t>
            </a:r>
            <a:r>
              <a:rPr lang="en-US" sz="4400" dirty="0" smtClean="0">
                <a:latin typeface="Century Gothic" pitchFamily="34" charset="0"/>
              </a:rPr>
              <a:t>  2x </a:t>
            </a:r>
            <a:endParaRPr lang="en-US" sz="44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38188" indent="0">
              <a:buNone/>
            </a:pPr>
            <a:r>
              <a:rPr lang="en-US" sz="4400" dirty="0" err="1" smtClean="0">
                <a:solidFill>
                  <a:schemeClr val="tx1"/>
                </a:solidFill>
                <a:latin typeface="Century Gothic" pitchFamily="34" charset="0"/>
              </a:rPr>
              <a:t>cepil</a:t>
            </a:r>
            <a:r>
              <a:rPr lang="en-US" sz="4400" dirty="0" smtClean="0">
                <a:solidFill>
                  <a:schemeClr val="tx1"/>
                </a:solidFill>
                <a:latin typeface="Century Gothic" pitchFamily="34" charset="0"/>
              </a:rPr>
              <a:t>……</a:t>
            </a:r>
          </a:p>
          <a:p>
            <a:pPr marL="0" indent="0">
              <a:buNone/>
            </a:pPr>
            <a:endParaRPr lang="en-US" sz="4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098" name="Picture 2" descr="C:\Users\RWKSD\Downloads\4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7594"/>
            <a:ext cx="2003893" cy="112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710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59761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RWKSD\Downloads\1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184" y="381000"/>
            <a:ext cx="1338416" cy="99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entury Gothic" pitchFamily="34" charset="0"/>
              </a:rPr>
              <a:t>panon</a:t>
            </a:r>
            <a:r>
              <a:rPr lang="en-US" b="1" dirty="0" smtClean="0">
                <a:latin typeface="Century Gothic" pitchFamily="34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panon</a:t>
            </a:r>
            <a:r>
              <a:rPr lang="en-US" dirty="0" smtClean="0">
                <a:latin typeface="Century Gothic" pitchFamily="34" charset="0"/>
              </a:rPr>
              <a:t> 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pa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… pa … pa</a:t>
            </a:r>
          </a:p>
          <a:p>
            <a:pPr>
              <a:tabLst>
                <a:tab pos="176213" algn="l"/>
              </a:tabLst>
            </a:pP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  <a:tabLst>
                <a:tab pos="176213" algn="l"/>
              </a:tabLst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2.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panon</a:t>
            </a:r>
            <a:r>
              <a:rPr lang="en-US" dirty="0" smtClean="0">
                <a:latin typeface="Century Gothic" pitchFamily="34" charset="0"/>
              </a:rPr>
              <a:t>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non … non … non</a:t>
            </a:r>
          </a:p>
          <a:p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 defTabSz="280988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3.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738188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ayo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panon</a:t>
            </a:r>
            <a:r>
              <a:rPr lang="en-US" dirty="0" smtClean="0">
                <a:latin typeface="Century Gothic" pitchFamily="34" charset="0"/>
              </a:rPr>
              <a:t> 2x 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38188" indent="0">
              <a:buNone/>
            </a:pPr>
            <a:r>
              <a:rPr lang="en-US" dirty="0" err="1">
                <a:latin typeface="Century Gothic" pitchFamily="34" charset="0"/>
              </a:rPr>
              <a:t>p</a:t>
            </a:r>
            <a:r>
              <a:rPr lang="en-US" dirty="0" err="1" smtClean="0">
                <a:latin typeface="Century Gothic" pitchFamily="34" charset="0"/>
              </a:rPr>
              <a:t>anon</a:t>
            </a:r>
            <a:r>
              <a:rPr lang="en-US" dirty="0" smtClean="0">
                <a:latin typeface="Century Gothic" pitchFamily="34" charset="0"/>
              </a:rPr>
              <a:t>….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2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3684"/>
            <a:ext cx="8839200" cy="640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itchFamily="34" charset="0"/>
              </a:rPr>
              <a:t>           </a:t>
            </a:r>
            <a:r>
              <a:rPr lang="en-US" b="1" dirty="0" err="1" smtClean="0">
                <a:latin typeface="Century Gothic" pitchFamily="34" charset="0"/>
              </a:rPr>
              <a:t>b</a:t>
            </a:r>
            <a:r>
              <a:rPr lang="en-US" b="1" dirty="0" err="1" smtClean="0">
                <a:latin typeface="Century Gothic" pitchFamily="34" charset="0"/>
              </a:rPr>
              <a:t>aham</a:t>
            </a:r>
            <a:r>
              <a:rPr lang="en-US" b="1" dirty="0" smtClean="0">
                <a:latin typeface="Century Gothic" pitchFamily="34" charset="0"/>
              </a:rPr>
              <a:t> / </a:t>
            </a:r>
            <a:r>
              <a:rPr lang="en-US" b="1" dirty="0" err="1" smtClean="0">
                <a:latin typeface="Century Gothic" pitchFamily="34" charset="0"/>
              </a:rPr>
              <a:t>mulut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413" indent="-633413"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baham</a:t>
            </a:r>
            <a:r>
              <a:rPr lang="en-US" dirty="0" smtClean="0">
                <a:latin typeface="Century Gothic" pitchFamily="34" charset="0"/>
              </a:rPr>
              <a:t> 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tabLst>
                <a:tab pos="176213" algn="l"/>
              </a:tabLst>
            </a:pP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  <a:tabLst>
                <a:tab pos="176213" algn="l"/>
              </a:tabLst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2.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baham</a:t>
            </a:r>
            <a:r>
              <a:rPr lang="en-US" dirty="0" smtClean="0">
                <a:latin typeface="Century Gothic" pitchFamily="34" charset="0"/>
              </a:rPr>
              <a:t> 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ham … ham … ham</a:t>
            </a:r>
          </a:p>
          <a:p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 defTabSz="280988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3.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738188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ayo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baham</a:t>
            </a:r>
            <a:r>
              <a:rPr lang="en-US" dirty="0" smtClean="0">
                <a:latin typeface="Century Gothic" pitchFamily="34" charset="0"/>
              </a:rPr>
              <a:t> 2x 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38188" indent="0">
              <a:buNone/>
            </a:pPr>
            <a:r>
              <a:rPr lang="en-US" dirty="0" err="1" smtClean="0">
                <a:latin typeface="Century Gothic" pitchFamily="34" charset="0"/>
              </a:rPr>
              <a:t>baham</a:t>
            </a:r>
            <a:r>
              <a:rPr lang="en-US" dirty="0" smtClean="0">
                <a:latin typeface="Century Gothic" pitchFamily="34" charset="0"/>
              </a:rPr>
              <a:t>……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  <p:pic>
        <p:nvPicPr>
          <p:cNvPr id="2050" name="Picture 2" descr="C:\Users\RWKSD\Downloads\2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0219"/>
            <a:ext cx="1773141" cy="110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72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4886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 Gothic" pitchFamily="34" charset="0"/>
              </a:rPr>
              <a:t>       </a:t>
            </a:r>
            <a:r>
              <a:rPr lang="en-US" sz="4800" b="1" dirty="0" err="1" smtClean="0">
                <a:latin typeface="Century Gothic" pitchFamily="34" charset="0"/>
              </a:rPr>
              <a:t>gado</a:t>
            </a:r>
            <a:r>
              <a:rPr lang="en-US" sz="4800" b="1" dirty="0" smtClean="0">
                <a:latin typeface="Century Gothic" pitchFamily="34" charset="0"/>
              </a:rPr>
              <a:t> / </a:t>
            </a:r>
            <a:r>
              <a:rPr lang="en-US" sz="4800" b="1" dirty="0" err="1" smtClean="0">
                <a:latin typeface="Century Gothic" pitchFamily="34" charset="0"/>
              </a:rPr>
              <a:t>angkeut</a:t>
            </a:r>
            <a:r>
              <a:rPr lang="en-US" sz="4800" b="1" dirty="0" smtClean="0">
                <a:latin typeface="Century Gothic" pitchFamily="34" charset="0"/>
              </a:rPr>
              <a:t> </a:t>
            </a:r>
            <a:endParaRPr lang="en-US" sz="4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413" indent="-633413"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gado</a:t>
            </a:r>
            <a:r>
              <a:rPr lang="en-US" dirty="0" smtClean="0">
                <a:latin typeface="Century Gothic" pitchFamily="34" charset="0"/>
              </a:rPr>
              <a:t> 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…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tabLst>
                <a:tab pos="176213" algn="l"/>
              </a:tabLst>
            </a:pP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  <a:tabLst>
                <a:tab pos="176213" algn="l"/>
              </a:tabLst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2.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gado</a:t>
            </a:r>
            <a:r>
              <a:rPr lang="en-US" dirty="0" smtClean="0">
                <a:latin typeface="Century Gothic" pitchFamily="34" charset="0"/>
              </a:rPr>
              <a:t> ...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do … do … do</a:t>
            </a:r>
          </a:p>
          <a:p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 defTabSz="280988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3.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upami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abdi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seneng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ayo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cepeng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gado</a:t>
            </a:r>
            <a:r>
              <a:rPr lang="en-US" dirty="0" smtClean="0">
                <a:latin typeface="Century Gothic" pitchFamily="34" charset="0"/>
              </a:rPr>
              <a:t> 2x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gado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………</a:t>
            </a:r>
          </a:p>
          <a:p>
            <a:endParaRPr lang="en-US" dirty="0"/>
          </a:p>
        </p:txBody>
      </p:sp>
      <p:pic>
        <p:nvPicPr>
          <p:cNvPr id="3074" name="Picture 2" descr="C:\Users\RWKSD\Downloads\3c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17"/>
          <a:stretch/>
        </p:blipFill>
        <p:spPr bwMode="auto">
          <a:xfrm>
            <a:off x="914400" y="265423"/>
            <a:ext cx="1450258" cy="104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RWKSD\Downloads\7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15248"/>
            <a:ext cx="334302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151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300192" y="1369014"/>
            <a:ext cx="2665825" cy="5167958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529356" y="228600"/>
            <a:ext cx="4038620" cy="6111138"/>
          </a:xfrm>
          <a:prstGeom prst="rect">
            <a:avLst/>
          </a:prstGeom>
        </p:spPr>
      </p:pic>
      <p:pic>
        <p:nvPicPr>
          <p:cNvPr id="8194" name="Picture 2" descr="C:\Users\RWKSD\Downloads\kamb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19465"/>
            <a:ext cx="2590800" cy="129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RWKSD\Downloads\kuc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65" y="2286000"/>
            <a:ext cx="2255044" cy="1328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28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895600" y="533400"/>
            <a:ext cx="3629754" cy="594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1"/>
          <a:stretch/>
        </p:blipFill>
        <p:spPr>
          <a:xfrm>
            <a:off x="685800" y="2057400"/>
            <a:ext cx="2226754" cy="3967697"/>
          </a:xfrm>
          <a:prstGeom prst="rect">
            <a:avLst/>
          </a:prstGeom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43" y="231980"/>
            <a:ext cx="24574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653" y="2391697"/>
            <a:ext cx="236865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76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106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30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300192" y="1535754"/>
            <a:ext cx="2665825" cy="51679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1"/>
          <a:stretch/>
        </p:blipFill>
        <p:spPr>
          <a:xfrm>
            <a:off x="28969" y="1610849"/>
            <a:ext cx="2952328" cy="526054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529356" y="692696"/>
            <a:ext cx="4038620" cy="5875482"/>
          </a:xfrm>
        </p:spPr>
      </p:pic>
      <p:sp>
        <p:nvSpPr>
          <p:cNvPr id="8" name="TextBox 7"/>
          <p:cNvSpPr txBox="1"/>
          <p:nvPr/>
        </p:nvSpPr>
        <p:spPr>
          <a:xfrm>
            <a:off x="3505200" y="1118497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Century Gothic" pitchFamily="34" charset="0"/>
              </a:rPr>
              <a:t>baju</a:t>
            </a:r>
            <a:endParaRPr lang="id-ID" sz="5400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9547" y="2900516"/>
            <a:ext cx="3505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latin typeface="Century Gothic" pitchFamily="34" charset="0"/>
              </a:rPr>
              <a:t>mobil</a:t>
            </a:r>
            <a:endParaRPr lang="id-ID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930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195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abdi seneng nyanyi</vt:lpstr>
      <vt:lpstr>cepil</vt:lpstr>
      <vt:lpstr>panon </vt:lpstr>
      <vt:lpstr>           baham / mulut</vt:lpstr>
      <vt:lpstr>       gado / angkeut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abdi seneng</dc:title>
  <dc:creator>RWKSD</dc:creator>
  <cp:lastModifiedBy>RWKSD</cp:lastModifiedBy>
  <cp:revision>16</cp:revision>
  <dcterms:created xsi:type="dcterms:W3CDTF">2020-09-13T23:42:05Z</dcterms:created>
  <dcterms:modified xsi:type="dcterms:W3CDTF">2020-09-14T06:04:27Z</dcterms:modified>
</cp:coreProperties>
</file>