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91" r:id="rId5"/>
    <p:sldId id="270" r:id="rId6"/>
    <p:sldId id="272" r:id="rId7"/>
    <p:sldId id="277" r:id="rId8"/>
  </p:sldIdLst>
  <p:sldSz cx="9144000" cy="6858000" type="screen4x3"/>
  <p:notesSz cx="6858000" cy="9144000"/>
  <p:custDataLst>
    <p:tags r:id="rId9"/>
  </p:custDataLst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964714-2970-49D9-9D35-5A92C84DF659}">
          <p14:sldIdLst>
            <p14:sldId id="256"/>
            <p14:sldId id="268"/>
            <p14:sldId id="269"/>
            <p14:sldId id="291"/>
            <p14:sldId id="270"/>
            <p14:sldId id="272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49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65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719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038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254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94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50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668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987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2765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804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3AAD-AE13-4477-95D5-4BAB1C2116A4}" type="datetimeFigureOut">
              <a:rPr lang="id-ID" smtClean="0"/>
              <a:t>22/09/2020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C086-9079-49A9-9181-F93B095DE49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56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BEGRON PTT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37475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2051720" y="2060848"/>
            <a:ext cx="4896544" cy="3456384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000" dirty="0" smtClean="0">
                <a:latin typeface="Century Gothic" pitchFamily="34" charset="0"/>
              </a:rPr>
              <a:t>Soal PTS 1</a:t>
            </a:r>
            <a:endParaRPr lang="id-ID" sz="60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899268" y="2060848"/>
            <a:ext cx="2426789" cy="47045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601"/>
          <a:stretch/>
        </p:blipFill>
        <p:spPr>
          <a:xfrm>
            <a:off x="-4385" y="1597454"/>
            <a:ext cx="2952328" cy="526054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339752" y="692696"/>
            <a:ext cx="4608512" cy="5875482"/>
          </a:xfrm>
        </p:spPr>
      </p:pic>
      <p:sp>
        <p:nvSpPr>
          <p:cNvPr id="8" name="TextBox 7"/>
          <p:cNvSpPr txBox="1"/>
          <p:nvPr/>
        </p:nvSpPr>
        <p:spPr>
          <a:xfrm>
            <a:off x="2795071" y="1335844"/>
            <a:ext cx="3865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>
                <a:latin typeface="Century Gothic" pitchFamily="34" charset="0"/>
              </a:rPr>
              <a:t>s</a:t>
            </a:r>
            <a:r>
              <a:rPr lang="id-ID" sz="2800" dirty="0" smtClean="0">
                <a:latin typeface="Century Gothic" pitchFamily="34" charset="0"/>
              </a:rPr>
              <a:t>ebutkeun 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jawaban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endParaRPr lang="id-ID" sz="2800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43808" y="292494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entury Gothic" pitchFamily="34" charset="0"/>
              </a:rPr>
              <a:t>a</a:t>
            </a:r>
            <a:r>
              <a:rPr lang="en-US" sz="2800" dirty="0" err="1" smtClean="0">
                <a:latin typeface="Century Gothic" pitchFamily="34" charset="0"/>
              </a:rPr>
              <a:t>nu</a:t>
            </a:r>
            <a:r>
              <a:rPr lang="en-US" sz="2800" dirty="0" smtClean="0">
                <a:latin typeface="Century Gothic" pitchFamily="34" charset="0"/>
              </a:rPr>
              <a:t> pang </a:t>
            </a:r>
            <a:r>
              <a:rPr lang="en-US" sz="2800" dirty="0" err="1" smtClean="0">
                <a:latin typeface="Century Gothic" pitchFamily="34" charset="0"/>
              </a:rPr>
              <a:t>benerna</a:t>
            </a:r>
            <a:r>
              <a:rPr lang="en-US" sz="2800" dirty="0" smtClean="0">
                <a:latin typeface="Century Gothic" pitchFamily="34" charset="0"/>
              </a:rPr>
              <a:t>! </a:t>
            </a:r>
            <a:endParaRPr lang="id-ID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9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WKSD\Downloads\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" y="102703"/>
            <a:ext cx="8695244" cy="6499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970" y="4464622"/>
            <a:ext cx="1722030" cy="2307875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91" y="692696"/>
            <a:ext cx="1440320" cy="144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knife_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45" y="538989"/>
            <a:ext cx="1820320" cy="151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EMB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91" y="2837084"/>
            <a:ext cx="1574337" cy="1574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MEJ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20"/>
          <a:stretch>
            <a:fillRect/>
          </a:stretch>
        </p:blipFill>
        <p:spPr bwMode="auto">
          <a:xfrm>
            <a:off x="3505424" y="2763815"/>
            <a:ext cx="1926559" cy="138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SAPU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903" y="4653136"/>
            <a:ext cx="1604296" cy="1539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560376"/>
            <a:ext cx="182880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051" y="4593627"/>
            <a:ext cx="1670204" cy="1658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:\Users\USER\Downloads\45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466" y="815630"/>
            <a:ext cx="2035895" cy="135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02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USER\Downloads\4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3384"/>
            <a:ext cx="8821999" cy="660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JERU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2189878" cy="16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APE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2189878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USER\Downloads\1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6" r="17146"/>
          <a:stretch/>
        </p:blipFill>
        <p:spPr bwMode="auto">
          <a:xfrm>
            <a:off x="7504446" y="4833149"/>
            <a:ext cx="1546654" cy="2001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emangk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74" y="4725144"/>
            <a:ext cx="2193605" cy="159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829" y="2383521"/>
            <a:ext cx="2082944" cy="180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ownloads\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81058"/>
            <a:ext cx="2211884" cy="139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2841"/>
            <a:ext cx="2206878" cy="161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USER\Downloads\35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034" y="2505657"/>
            <a:ext cx="2006054" cy="180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USER\Downloads\36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445" y="4689439"/>
            <a:ext cx="2376264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93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USER\Downloads\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27" y="86722"/>
            <a:ext cx="8788161" cy="65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27" y="4928558"/>
            <a:ext cx="1550243" cy="1626869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39559" r="31742" b="15299"/>
          <a:stretch/>
        </p:blipFill>
        <p:spPr>
          <a:xfrm>
            <a:off x="2700514" y="57545"/>
            <a:ext cx="3757546" cy="4865236"/>
          </a:xfrm>
        </p:spPr>
      </p:pic>
      <p:sp>
        <p:nvSpPr>
          <p:cNvPr id="6" name="Folded Corner 5"/>
          <p:cNvSpPr/>
          <p:nvPr/>
        </p:nvSpPr>
        <p:spPr>
          <a:xfrm>
            <a:off x="3059832" y="404664"/>
            <a:ext cx="3032719" cy="1440160"/>
          </a:xfrm>
          <a:prstGeom prst="foldedCorne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8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02" y="4790088"/>
            <a:ext cx="1235086" cy="1903807"/>
          </a:xfrm>
          <a:prstGeom prst="rect">
            <a:avLst/>
          </a:prstGeom>
        </p:spPr>
      </p:pic>
      <p:pic>
        <p:nvPicPr>
          <p:cNvPr id="2050" name="Picture 2" descr="C:\Users\USER\Downloads\46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51"/>
          <a:stretch/>
        </p:blipFill>
        <p:spPr bwMode="auto">
          <a:xfrm>
            <a:off x="2195736" y="86722"/>
            <a:ext cx="4762676" cy="652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5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ownloads\BEGRON PTT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63" y="174435"/>
            <a:ext cx="8659067" cy="659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7" y="4103735"/>
            <a:ext cx="1588441" cy="2419977"/>
          </a:xfrm>
          <a:prstGeom prst="rect">
            <a:avLst/>
          </a:prstGeom>
        </p:spPr>
      </p:pic>
      <p:sp>
        <p:nvSpPr>
          <p:cNvPr id="11" name="Cloud Callout 10"/>
          <p:cNvSpPr/>
          <p:nvPr/>
        </p:nvSpPr>
        <p:spPr>
          <a:xfrm>
            <a:off x="1986789" y="3824979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topi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5580112" y="4671581"/>
            <a:ext cx="313041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ramo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3247918" y="1713063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latin typeface="Century Gothic" pitchFamily="34" charset="0"/>
              </a:rPr>
              <a:t>sapu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318663" y="394250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id-ID" sz="4000" dirty="0" smtClean="0">
                <a:latin typeface="Century Gothic" pitchFamily="34" charset="0"/>
              </a:rPr>
              <a:t>méja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4" name="Cloud Callout 13"/>
          <p:cNvSpPr/>
          <p:nvPr/>
        </p:nvSpPr>
        <p:spPr>
          <a:xfrm>
            <a:off x="376155" y="303593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kuda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6" name="Cloud Callout 15"/>
          <p:cNvSpPr/>
          <p:nvPr/>
        </p:nvSpPr>
        <p:spPr>
          <a:xfrm>
            <a:off x="100724" y="2276625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en-US" sz="4000" dirty="0" err="1" smtClean="0">
                <a:latin typeface="Century Gothic" pitchFamily="34" charset="0"/>
              </a:rPr>
              <a:t>téko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7" name="Cloud Callout 16"/>
          <p:cNvSpPr/>
          <p:nvPr/>
        </p:nvSpPr>
        <p:spPr>
          <a:xfrm>
            <a:off x="5665833" y="2932837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id-ID" sz="4000" dirty="0" smtClean="0">
                <a:latin typeface="Century Gothic" pitchFamily="34" charset="0"/>
              </a:rPr>
              <a:t>soca</a:t>
            </a:r>
            <a:endParaRPr lang="id-ID" sz="4000" dirty="0">
              <a:latin typeface="Kristen ITC" pitchFamily="66" charset="0"/>
            </a:endParaRPr>
          </a:p>
        </p:txBody>
      </p:sp>
      <p:sp>
        <p:nvSpPr>
          <p:cNvPr id="15" name="Cloud Callout 14"/>
          <p:cNvSpPr/>
          <p:nvPr/>
        </p:nvSpPr>
        <p:spPr>
          <a:xfrm>
            <a:off x="1986789" y="5294366"/>
            <a:ext cx="3221268" cy="1284283"/>
          </a:xfrm>
          <a:prstGeom prst="cloudCallout">
            <a:avLst>
              <a:gd name="adj1" fmla="val 58016"/>
              <a:gd name="adj2" fmla="val 2429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Century Gothic" pitchFamily="34" charset="0"/>
              </a:rPr>
              <a:t> </a:t>
            </a:r>
            <a:r>
              <a:rPr lang="id-ID" sz="4000" dirty="0" smtClean="0">
                <a:latin typeface="Century Gothic" pitchFamily="34" charset="0"/>
              </a:rPr>
              <a:t>baju</a:t>
            </a:r>
            <a:endParaRPr lang="id-ID" sz="4000" dirty="0">
              <a:latin typeface="Kristen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6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 animBg="1"/>
      <p:bldP spid="13" grpId="0" animBg="1"/>
      <p:bldP spid="14" grpId="0" animBg="1"/>
      <p:bldP spid="16" grpId="0" animBg="1"/>
      <p:bldP spid="17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2"/>
          <a:stretch/>
        </p:blipFill>
        <p:spPr>
          <a:xfrm>
            <a:off x="6567976" y="1124744"/>
            <a:ext cx="2228379" cy="388843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80"/>
          <a:stretch/>
        </p:blipFill>
        <p:spPr>
          <a:xfrm>
            <a:off x="218935" y="1314038"/>
            <a:ext cx="2310421" cy="3699138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8" t="19666" r="31742" b="15299"/>
          <a:stretch/>
        </p:blipFill>
        <p:spPr>
          <a:xfrm>
            <a:off x="2529356" y="692696"/>
            <a:ext cx="4038620" cy="5875482"/>
          </a:xfrm>
          <a:prstGeom prst="rect">
            <a:avLst/>
          </a:prstGeom>
        </p:spPr>
      </p:pic>
      <p:sp>
        <p:nvSpPr>
          <p:cNvPr id="8" name="Title 7"/>
          <p:cNvSpPr txBox="1">
            <a:spLocks noGrp="1"/>
          </p:cNvSpPr>
          <p:nvPr>
            <p:ph type="title"/>
          </p:nvPr>
        </p:nvSpPr>
        <p:spPr>
          <a:xfrm>
            <a:off x="2915816" y="1198285"/>
            <a:ext cx="3240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h</a:t>
            </a:r>
            <a:r>
              <a:rPr lang="id-ID" sz="4000" dirty="0" smtClean="0">
                <a:latin typeface="Century Gothic" pitchFamily="34" charset="0"/>
              </a:rPr>
              <a:t>atur nuhun</a:t>
            </a:r>
            <a:endParaRPr lang="id-ID" sz="4000" dirty="0">
              <a:latin typeface="Century Gothic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39584" y="2934218"/>
            <a:ext cx="3528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4000" dirty="0">
                <a:latin typeface="Century Gothic" pitchFamily="34" charset="0"/>
              </a:rPr>
              <a:t>t</a:t>
            </a:r>
            <a:r>
              <a:rPr lang="id-ID" sz="4000" dirty="0" smtClean="0">
                <a:latin typeface="Century Gothic" pitchFamily="34" charset="0"/>
              </a:rPr>
              <a:t>erimakasih 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89383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E1288B7F-22B4-419F-AFF1-5CB38C0F5661}"/>
  <p:tag name="ISPRING_RESOURCE_FOLDER" val="F:\B.SUNDA TERBARUUUU\B. SUNDA KLS 1 2020\2020\Video\PPT Tema  Perkenalan\"/>
  <p:tag name="ISPRING_PRESENTATION_PATH" val="F:\B.SUNDA TERBARUUUU\B. SUNDA KLS 1 2020\2020\Video\PPT Tema  Perkenalan.pptx"/>
  <p:tag name="ISPRING_PROJECT_VERSION" val="9.3"/>
  <p:tag name="ISPRING_PROJECT_FOLDER_UPDATED" val="1"/>
  <p:tag name="ISPRING_SCREEN_RECS_UPDATED" val="F:\B.SUNDA TERBARUUUU\B. SUNDA KLS 1 2020\2020\Video\PPT Tema  Perkenalan\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25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hatur 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Ngenalkeun Diri jeung Ngenalkeun Aksara (huruf)</dc:title>
  <dc:creator>ismail - [2010]</dc:creator>
  <cp:lastModifiedBy>ismail - [2010]</cp:lastModifiedBy>
  <cp:revision>76</cp:revision>
  <dcterms:created xsi:type="dcterms:W3CDTF">2020-05-17T14:19:30Z</dcterms:created>
  <dcterms:modified xsi:type="dcterms:W3CDTF">2020-09-22T04:17:13Z</dcterms:modified>
</cp:coreProperties>
</file>