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Lst>
  <p:notesMasterIdLst>
    <p:notesMasterId r:id="rId20"/>
  </p:notesMasterIdLst>
  <p:sldIdLst>
    <p:sldId id="259" r:id="rId2"/>
    <p:sldId id="297" r:id="rId3"/>
    <p:sldId id="300" r:id="rId4"/>
    <p:sldId id="298" r:id="rId5"/>
    <p:sldId id="299" r:id="rId6"/>
    <p:sldId id="301" r:id="rId7"/>
    <p:sldId id="302" r:id="rId8"/>
    <p:sldId id="303" r:id="rId9"/>
    <p:sldId id="304" r:id="rId10"/>
    <p:sldId id="305" r:id="rId11"/>
    <p:sldId id="306" r:id="rId12"/>
    <p:sldId id="307" r:id="rId13"/>
    <p:sldId id="308" r:id="rId14"/>
    <p:sldId id="311" r:id="rId15"/>
    <p:sldId id="309" r:id="rId16"/>
    <p:sldId id="310" r:id="rId17"/>
    <p:sldId id="260" r:id="rId18"/>
    <p:sldId id="261" r:id="rId19"/>
  </p:sldIdLst>
  <p:sldSz cx="9144000" cy="5143500" type="screen16x9"/>
  <p:notesSz cx="6858000" cy="9144000"/>
  <p:embeddedFontLst>
    <p:embeddedFont>
      <p:font typeface="Permanent Marker" charset="0"/>
      <p:regular r:id="rId21"/>
    </p:embeddedFont>
    <p:embeddedFont>
      <p:font typeface="Comfortaa" charset="0"/>
      <p:regular r:id="rId22"/>
      <p:bold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9F9A02ED-4C05-435A-B88A-BFEAB909A540}">
  <a:tblStyle styleId="{9F9A02ED-4C05-435A-B88A-BFEAB909A54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4640" autoAdjust="0"/>
  </p:normalViewPr>
  <p:slideViewPr>
    <p:cSldViewPr>
      <p:cViewPr varScale="1">
        <p:scale>
          <a:sx n="94" d="100"/>
          <a:sy n="94" d="100"/>
        </p:scale>
        <p:origin x="-612" y="-90"/>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6018115d82_1_8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6018115d82_1_8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g6018115d82_1_18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7" name="Google Shape;707;g6018115d82_1_18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6039a3cf85_1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6039a3cf85_1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TEXT">
  <p:cSld name="BIG_NUMBER_1_1">
    <p:spTree>
      <p:nvGrpSpPr>
        <p:cNvPr id="1" name="Shape 64"/>
        <p:cNvGrpSpPr/>
        <p:nvPr/>
      </p:nvGrpSpPr>
      <p:grpSpPr>
        <a:xfrm>
          <a:off x="0" y="0"/>
          <a:ext cx="0" cy="0"/>
          <a:chOff x="0" y="0"/>
          <a:chExt cx="0" cy="0"/>
        </a:xfrm>
      </p:grpSpPr>
      <p:grpSp>
        <p:nvGrpSpPr>
          <p:cNvPr id="65" name="Google Shape;65;p5"/>
          <p:cNvGrpSpPr/>
          <p:nvPr/>
        </p:nvGrpSpPr>
        <p:grpSpPr>
          <a:xfrm>
            <a:off x="-12452" y="310275"/>
            <a:ext cx="9180800" cy="4538300"/>
            <a:chOff x="-12452" y="310275"/>
            <a:chExt cx="9180800" cy="4538300"/>
          </a:xfrm>
        </p:grpSpPr>
        <p:cxnSp>
          <p:nvCxnSpPr>
            <p:cNvPr id="66" name="Google Shape;66;p5"/>
            <p:cNvCxnSpPr/>
            <p:nvPr/>
          </p:nvCxnSpPr>
          <p:spPr>
            <a:xfrm>
              <a:off x="-552" y="4023430"/>
              <a:ext cx="9168900" cy="0"/>
            </a:xfrm>
            <a:prstGeom prst="straightConnector1">
              <a:avLst/>
            </a:prstGeom>
            <a:noFill/>
            <a:ln w="9525" cap="flat" cmpd="sng">
              <a:solidFill>
                <a:srgbClr val="CFE2F3"/>
              </a:solidFill>
              <a:prstDash val="solid"/>
              <a:round/>
              <a:headEnd type="none" w="med" len="med"/>
              <a:tailEnd type="none" w="med" len="med"/>
            </a:ln>
          </p:spPr>
        </p:cxnSp>
        <p:cxnSp>
          <p:nvCxnSpPr>
            <p:cNvPr id="67" name="Google Shape;67;p5"/>
            <p:cNvCxnSpPr/>
            <p:nvPr/>
          </p:nvCxnSpPr>
          <p:spPr>
            <a:xfrm>
              <a:off x="-12452" y="310275"/>
              <a:ext cx="9168900" cy="0"/>
            </a:xfrm>
            <a:prstGeom prst="straightConnector1">
              <a:avLst/>
            </a:prstGeom>
            <a:noFill/>
            <a:ln w="9525" cap="flat" cmpd="sng">
              <a:solidFill>
                <a:srgbClr val="CFE2F3"/>
              </a:solidFill>
              <a:prstDash val="solid"/>
              <a:round/>
              <a:headEnd type="none" w="med" len="med"/>
              <a:tailEnd type="none" w="med" len="med"/>
            </a:ln>
          </p:spPr>
        </p:cxnSp>
        <p:cxnSp>
          <p:nvCxnSpPr>
            <p:cNvPr id="68" name="Google Shape;68;p5"/>
            <p:cNvCxnSpPr/>
            <p:nvPr/>
          </p:nvCxnSpPr>
          <p:spPr>
            <a:xfrm>
              <a:off x="-552" y="722848"/>
              <a:ext cx="9168900" cy="0"/>
            </a:xfrm>
            <a:prstGeom prst="straightConnector1">
              <a:avLst/>
            </a:prstGeom>
            <a:noFill/>
            <a:ln w="9525" cap="flat" cmpd="sng">
              <a:solidFill>
                <a:srgbClr val="CFE2F3"/>
              </a:solidFill>
              <a:prstDash val="solid"/>
              <a:round/>
              <a:headEnd type="none" w="med" len="med"/>
              <a:tailEnd type="none" w="med" len="med"/>
            </a:ln>
          </p:spPr>
        </p:cxnSp>
        <p:cxnSp>
          <p:nvCxnSpPr>
            <p:cNvPr id="69" name="Google Shape;69;p5"/>
            <p:cNvCxnSpPr/>
            <p:nvPr/>
          </p:nvCxnSpPr>
          <p:spPr>
            <a:xfrm>
              <a:off x="-552" y="1135420"/>
              <a:ext cx="9168900" cy="0"/>
            </a:xfrm>
            <a:prstGeom prst="straightConnector1">
              <a:avLst/>
            </a:prstGeom>
            <a:noFill/>
            <a:ln w="9525" cap="flat" cmpd="sng">
              <a:solidFill>
                <a:srgbClr val="CFE2F3"/>
              </a:solidFill>
              <a:prstDash val="solid"/>
              <a:round/>
              <a:headEnd type="none" w="med" len="med"/>
              <a:tailEnd type="none" w="med" len="med"/>
            </a:ln>
          </p:spPr>
        </p:cxnSp>
        <p:cxnSp>
          <p:nvCxnSpPr>
            <p:cNvPr id="70" name="Google Shape;70;p5"/>
            <p:cNvCxnSpPr/>
            <p:nvPr/>
          </p:nvCxnSpPr>
          <p:spPr>
            <a:xfrm>
              <a:off x="-552" y="1547993"/>
              <a:ext cx="9168900" cy="0"/>
            </a:xfrm>
            <a:prstGeom prst="straightConnector1">
              <a:avLst/>
            </a:prstGeom>
            <a:noFill/>
            <a:ln w="9525" cap="flat" cmpd="sng">
              <a:solidFill>
                <a:srgbClr val="CFE2F3"/>
              </a:solidFill>
              <a:prstDash val="solid"/>
              <a:round/>
              <a:headEnd type="none" w="med" len="med"/>
              <a:tailEnd type="none" w="med" len="med"/>
            </a:ln>
          </p:spPr>
        </p:cxnSp>
        <p:cxnSp>
          <p:nvCxnSpPr>
            <p:cNvPr id="71" name="Google Shape;71;p5"/>
            <p:cNvCxnSpPr/>
            <p:nvPr/>
          </p:nvCxnSpPr>
          <p:spPr>
            <a:xfrm>
              <a:off x="-552" y="1960566"/>
              <a:ext cx="9168900" cy="0"/>
            </a:xfrm>
            <a:prstGeom prst="straightConnector1">
              <a:avLst/>
            </a:prstGeom>
            <a:noFill/>
            <a:ln w="9525" cap="flat" cmpd="sng">
              <a:solidFill>
                <a:srgbClr val="CFE2F3"/>
              </a:solidFill>
              <a:prstDash val="solid"/>
              <a:round/>
              <a:headEnd type="none" w="med" len="med"/>
              <a:tailEnd type="none" w="med" len="med"/>
            </a:ln>
          </p:spPr>
        </p:cxnSp>
        <p:cxnSp>
          <p:nvCxnSpPr>
            <p:cNvPr id="72" name="Google Shape;72;p5"/>
            <p:cNvCxnSpPr/>
            <p:nvPr/>
          </p:nvCxnSpPr>
          <p:spPr>
            <a:xfrm>
              <a:off x="-552" y="2373139"/>
              <a:ext cx="9168900" cy="0"/>
            </a:xfrm>
            <a:prstGeom prst="straightConnector1">
              <a:avLst/>
            </a:prstGeom>
            <a:noFill/>
            <a:ln w="9525" cap="flat" cmpd="sng">
              <a:solidFill>
                <a:srgbClr val="CFE2F3"/>
              </a:solidFill>
              <a:prstDash val="solid"/>
              <a:round/>
              <a:headEnd type="none" w="med" len="med"/>
              <a:tailEnd type="none" w="med" len="med"/>
            </a:ln>
          </p:spPr>
        </p:cxnSp>
        <p:cxnSp>
          <p:nvCxnSpPr>
            <p:cNvPr id="73" name="Google Shape;73;p5"/>
            <p:cNvCxnSpPr/>
            <p:nvPr/>
          </p:nvCxnSpPr>
          <p:spPr>
            <a:xfrm>
              <a:off x="-552" y="2785711"/>
              <a:ext cx="9168900" cy="0"/>
            </a:xfrm>
            <a:prstGeom prst="straightConnector1">
              <a:avLst/>
            </a:prstGeom>
            <a:noFill/>
            <a:ln w="9525" cap="flat" cmpd="sng">
              <a:solidFill>
                <a:srgbClr val="CFE2F3"/>
              </a:solidFill>
              <a:prstDash val="solid"/>
              <a:round/>
              <a:headEnd type="none" w="med" len="med"/>
              <a:tailEnd type="none" w="med" len="med"/>
            </a:ln>
          </p:spPr>
        </p:cxnSp>
        <p:cxnSp>
          <p:nvCxnSpPr>
            <p:cNvPr id="74" name="Google Shape;74;p5"/>
            <p:cNvCxnSpPr/>
            <p:nvPr/>
          </p:nvCxnSpPr>
          <p:spPr>
            <a:xfrm>
              <a:off x="-552" y="3198284"/>
              <a:ext cx="9168900" cy="0"/>
            </a:xfrm>
            <a:prstGeom prst="straightConnector1">
              <a:avLst/>
            </a:prstGeom>
            <a:noFill/>
            <a:ln w="9525" cap="flat" cmpd="sng">
              <a:solidFill>
                <a:srgbClr val="CFE2F3"/>
              </a:solidFill>
              <a:prstDash val="solid"/>
              <a:round/>
              <a:headEnd type="none" w="med" len="med"/>
              <a:tailEnd type="none" w="med" len="med"/>
            </a:ln>
          </p:spPr>
        </p:cxnSp>
        <p:cxnSp>
          <p:nvCxnSpPr>
            <p:cNvPr id="75" name="Google Shape;75;p5"/>
            <p:cNvCxnSpPr/>
            <p:nvPr/>
          </p:nvCxnSpPr>
          <p:spPr>
            <a:xfrm>
              <a:off x="-552" y="3610857"/>
              <a:ext cx="9168900" cy="0"/>
            </a:xfrm>
            <a:prstGeom prst="straightConnector1">
              <a:avLst/>
            </a:prstGeom>
            <a:noFill/>
            <a:ln w="9525" cap="flat" cmpd="sng">
              <a:solidFill>
                <a:srgbClr val="CFE2F3"/>
              </a:solidFill>
              <a:prstDash val="solid"/>
              <a:round/>
              <a:headEnd type="none" w="med" len="med"/>
              <a:tailEnd type="none" w="med" len="med"/>
            </a:ln>
          </p:spPr>
        </p:cxnSp>
        <p:cxnSp>
          <p:nvCxnSpPr>
            <p:cNvPr id="76" name="Google Shape;76;p5"/>
            <p:cNvCxnSpPr/>
            <p:nvPr/>
          </p:nvCxnSpPr>
          <p:spPr>
            <a:xfrm>
              <a:off x="-552" y="4436002"/>
              <a:ext cx="9168900" cy="0"/>
            </a:xfrm>
            <a:prstGeom prst="straightConnector1">
              <a:avLst/>
            </a:prstGeom>
            <a:noFill/>
            <a:ln w="9525" cap="flat" cmpd="sng">
              <a:solidFill>
                <a:srgbClr val="CFE2F3"/>
              </a:solidFill>
              <a:prstDash val="solid"/>
              <a:round/>
              <a:headEnd type="none" w="med" len="med"/>
              <a:tailEnd type="none" w="med" len="med"/>
            </a:ln>
          </p:spPr>
        </p:cxnSp>
        <p:cxnSp>
          <p:nvCxnSpPr>
            <p:cNvPr id="77" name="Google Shape;77;p5"/>
            <p:cNvCxnSpPr/>
            <p:nvPr/>
          </p:nvCxnSpPr>
          <p:spPr>
            <a:xfrm>
              <a:off x="-552" y="4848575"/>
              <a:ext cx="9168900" cy="0"/>
            </a:xfrm>
            <a:prstGeom prst="straightConnector1">
              <a:avLst/>
            </a:prstGeom>
            <a:noFill/>
            <a:ln w="9525" cap="flat" cmpd="sng">
              <a:solidFill>
                <a:srgbClr val="CFE2F3"/>
              </a:solidFill>
              <a:prstDash val="solid"/>
              <a:round/>
              <a:headEnd type="none" w="med" len="med"/>
              <a:tailEnd type="none" w="med" len="med"/>
            </a:ln>
          </p:spPr>
        </p:cxnSp>
      </p:grpSp>
      <p:sp>
        <p:nvSpPr>
          <p:cNvPr id="78" name="Google Shape;78;p5"/>
          <p:cNvSpPr txBox="1">
            <a:spLocks noGrp="1"/>
          </p:cNvSpPr>
          <p:nvPr>
            <p:ph type="subTitle" idx="1"/>
          </p:nvPr>
        </p:nvSpPr>
        <p:spPr>
          <a:xfrm>
            <a:off x="939525" y="2054550"/>
            <a:ext cx="29160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rtl="0">
              <a:lnSpc>
                <a:spcPct val="100000"/>
              </a:lnSpc>
              <a:spcBef>
                <a:spcPts val="0"/>
              </a:spcBef>
              <a:spcAft>
                <a:spcPts val="0"/>
              </a:spcAft>
              <a:buSzPts val="1100"/>
              <a:buNone/>
              <a:defRPr/>
            </a:lvl2pPr>
            <a:lvl3pPr lvl="2" rtl="0">
              <a:lnSpc>
                <a:spcPct val="100000"/>
              </a:lnSpc>
              <a:spcBef>
                <a:spcPts val="0"/>
              </a:spcBef>
              <a:spcAft>
                <a:spcPts val="0"/>
              </a:spcAft>
              <a:buSzPts val="1100"/>
              <a:buNone/>
              <a:defRPr/>
            </a:lvl3pPr>
            <a:lvl4pPr lvl="3" rtl="0">
              <a:lnSpc>
                <a:spcPct val="100000"/>
              </a:lnSpc>
              <a:spcBef>
                <a:spcPts val="0"/>
              </a:spcBef>
              <a:spcAft>
                <a:spcPts val="0"/>
              </a:spcAft>
              <a:buSzPts val="1100"/>
              <a:buNone/>
              <a:defRPr/>
            </a:lvl4pPr>
            <a:lvl5pPr lvl="4" rtl="0">
              <a:lnSpc>
                <a:spcPct val="100000"/>
              </a:lnSpc>
              <a:spcBef>
                <a:spcPts val="0"/>
              </a:spcBef>
              <a:spcAft>
                <a:spcPts val="0"/>
              </a:spcAft>
              <a:buSzPts val="1100"/>
              <a:buNone/>
              <a:defRPr/>
            </a:lvl5pPr>
            <a:lvl6pPr lvl="5" rtl="0">
              <a:lnSpc>
                <a:spcPct val="100000"/>
              </a:lnSpc>
              <a:spcBef>
                <a:spcPts val="0"/>
              </a:spcBef>
              <a:spcAft>
                <a:spcPts val="0"/>
              </a:spcAft>
              <a:buSzPts val="1100"/>
              <a:buNone/>
              <a:defRPr/>
            </a:lvl6pPr>
            <a:lvl7pPr lvl="6" rtl="0">
              <a:lnSpc>
                <a:spcPct val="100000"/>
              </a:lnSpc>
              <a:spcBef>
                <a:spcPts val="0"/>
              </a:spcBef>
              <a:spcAft>
                <a:spcPts val="0"/>
              </a:spcAft>
              <a:buSzPts val="1100"/>
              <a:buNone/>
              <a:defRPr/>
            </a:lvl7pPr>
            <a:lvl8pPr lvl="7" rtl="0">
              <a:lnSpc>
                <a:spcPct val="100000"/>
              </a:lnSpc>
              <a:spcBef>
                <a:spcPts val="0"/>
              </a:spcBef>
              <a:spcAft>
                <a:spcPts val="0"/>
              </a:spcAft>
              <a:buSzPts val="1100"/>
              <a:buNone/>
              <a:defRPr/>
            </a:lvl8pPr>
            <a:lvl9pPr lvl="8" rtl="0">
              <a:lnSpc>
                <a:spcPct val="100000"/>
              </a:lnSpc>
              <a:spcBef>
                <a:spcPts val="0"/>
              </a:spcBef>
              <a:spcAft>
                <a:spcPts val="0"/>
              </a:spcAft>
              <a:buSzPts val="1100"/>
              <a:buNone/>
              <a:defRPr/>
            </a:lvl9pPr>
          </a:lstStyle>
          <a:p>
            <a:endParaRPr/>
          </a:p>
        </p:txBody>
      </p:sp>
      <p:sp>
        <p:nvSpPr>
          <p:cNvPr id="79" name="Google Shape;79;p5"/>
          <p:cNvSpPr txBox="1">
            <a:spLocks noGrp="1"/>
          </p:cNvSpPr>
          <p:nvPr>
            <p:ph type="ctrTitle"/>
          </p:nvPr>
        </p:nvSpPr>
        <p:spPr>
          <a:xfrm>
            <a:off x="939525" y="516850"/>
            <a:ext cx="7290300" cy="732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BIG_NUMBER_1_1_1">
    <p:spTree>
      <p:nvGrpSpPr>
        <p:cNvPr id="1" name="Shape 80"/>
        <p:cNvGrpSpPr/>
        <p:nvPr/>
      </p:nvGrpSpPr>
      <p:grpSpPr>
        <a:xfrm>
          <a:off x="0" y="0"/>
          <a:ext cx="0" cy="0"/>
          <a:chOff x="0" y="0"/>
          <a:chExt cx="0" cy="0"/>
        </a:xfrm>
      </p:grpSpPr>
      <p:grpSp>
        <p:nvGrpSpPr>
          <p:cNvPr id="81" name="Google Shape;81;p6"/>
          <p:cNvGrpSpPr/>
          <p:nvPr/>
        </p:nvGrpSpPr>
        <p:grpSpPr>
          <a:xfrm>
            <a:off x="-12452" y="310275"/>
            <a:ext cx="9180800" cy="4538300"/>
            <a:chOff x="-12452" y="310275"/>
            <a:chExt cx="9180800" cy="4538300"/>
          </a:xfrm>
        </p:grpSpPr>
        <p:cxnSp>
          <p:nvCxnSpPr>
            <p:cNvPr id="82" name="Google Shape;82;p6"/>
            <p:cNvCxnSpPr/>
            <p:nvPr/>
          </p:nvCxnSpPr>
          <p:spPr>
            <a:xfrm>
              <a:off x="-552" y="4023430"/>
              <a:ext cx="9168900" cy="0"/>
            </a:xfrm>
            <a:prstGeom prst="straightConnector1">
              <a:avLst/>
            </a:prstGeom>
            <a:noFill/>
            <a:ln w="9525" cap="flat" cmpd="sng">
              <a:solidFill>
                <a:srgbClr val="CFE2F3"/>
              </a:solidFill>
              <a:prstDash val="solid"/>
              <a:round/>
              <a:headEnd type="none" w="med" len="med"/>
              <a:tailEnd type="none" w="med" len="med"/>
            </a:ln>
          </p:spPr>
        </p:cxnSp>
        <p:cxnSp>
          <p:nvCxnSpPr>
            <p:cNvPr id="83" name="Google Shape;83;p6"/>
            <p:cNvCxnSpPr/>
            <p:nvPr/>
          </p:nvCxnSpPr>
          <p:spPr>
            <a:xfrm>
              <a:off x="-12452" y="310275"/>
              <a:ext cx="9168900" cy="0"/>
            </a:xfrm>
            <a:prstGeom prst="straightConnector1">
              <a:avLst/>
            </a:prstGeom>
            <a:noFill/>
            <a:ln w="9525" cap="flat" cmpd="sng">
              <a:solidFill>
                <a:srgbClr val="CFE2F3"/>
              </a:solidFill>
              <a:prstDash val="solid"/>
              <a:round/>
              <a:headEnd type="none" w="med" len="med"/>
              <a:tailEnd type="none" w="med" len="med"/>
            </a:ln>
          </p:spPr>
        </p:cxnSp>
        <p:cxnSp>
          <p:nvCxnSpPr>
            <p:cNvPr id="84" name="Google Shape;84;p6"/>
            <p:cNvCxnSpPr/>
            <p:nvPr/>
          </p:nvCxnSpPr>
          <p:spPr>
            <a:xfrm>
              <a:off x="-552" y="722848"/>
              <a:ext cx="9168900" cy="0"/>
            </a:xfrm>
            <a:prstGeom prst="straightConnector1">
              <a:avLst/>
            </a:prstGeom>
            <a:noFill/>
            <a:ln w="9525" cap="flat" cmpd="sng">
              <a:solidFill>
                <a:srgbClr val="CFE2F3"/>
              </a:solidFill>
              <a:prstDash val="solid"/>
              <a:round/>
              <a:headEnd type="none" w="med" len="med"/>
              <a:tailEnd type="none" w="med" len="med"/>
            </a:ln>
          </p:spPr>
        </p:cxnSp>
        <p:cxnSp>
          <p:nvCxnSpPr>
            <p:cNvPr id="85" name="Google Shape;85;p6"/>
            <p:cNvCxnSpPr/>
            <p:nvPr/>
          </p:nvCxnSpPr>
          <p:spPr>
            <a:xfrm>
              <a:off x="-552" y="1135420"/>
              <a:ext cx="9168900" cy="0"/>
            </a:xfrm>
            <a:prstGeom prst="straightConnector1">
              <a:avLst/>
            </a:prstGeom>
            <a:noFill/>
            <a:ln w="9525" cap="flat" cmpd="sng">
              <a:solidFill>
                <a:srgbClr val="CFE2F3"/>
              </a:solidFill>
              <a:prstDash val="solid"/>
              <a:round/>
              <a:headEnd type="none" w="med" len="med"/>
              <a:tailEnd type="none" w="med" len="med"/>
            </a:ln>
          </p:spPr>
        </p:cxnSp>
        <p:cxnSp>
          <p:nvCxnSpPr>
            <p:cNvPr id="86" name="Google Shape;86;p6"/>
            <p:cNvCxnSpPr/>
            <p:nvPr/>
          </p:nvCxnSpPr>
          <p:spPr>
            <a:xfrm>
              <a:off x="-552" y="1547993"/>
              <a:ext cx="9168900" cy="0"/>
            </a:xfrm>
            <a:prstGeom prst="straightConnector1">
              <a:avLst/>
            </a:prstGeom>
            <a:noFill/>
            <a:ln w="9525" cap="flat" cmpd="sng">
              <a:solidFill>
                <a:srgbClr val="CFE2F3"/>
              </a:solidFill>
              <a:prstDash val="solid"/>
              <a:round/>
              <a:headEnd type="none" w="med" len="med"/>
              <a:tailEnd type="none" w="med" len="med"/>
            </a:ln>
          </p:spPr>
        </p:cxnSp>
        <p:cxnSp>
          <p:nvCxnSpPr>
            <p:cNvPr id="87" name="Google Shape;87;p6"/>
            <p:cNvCxnSpPr/>
            <p:nvPr/>
          </p:nvCxnSpPr>
          <p:spPr>
            <a:xfrm>
              <a:off x="-552" y="1960566"/>
              <a:ext cx="9168900" cy="0"/>
            </a:xfrm>
            <a:prstGeom prst="straightConnector1">
              <a:avLst/>
            </a:prstGeom>
            <a:noFill/>
            <a:ln w="9525" cap="flat" cmpd="sng">
              <a:solidFill>
                <a:srgbClr val="CFE2F3"/>
              </a:solidFill>
              <a:prstDash val="solid"/>
              <a:round/>
              <a:headEnd type="none" w="med" len="med"/>
              <a:tailEnd type="none" w="med" len="med"/>
            </a:ln>
          </p:spPr>
        </p:cxnSp>
        <p:cxnSp>
          <p:nvCxnSpPr>
            <p:cNvPr id="88" name="Google Shape;88;p6"/>
            <p:cNvCxnSpPr/>
            <p:nvPr/>
          </p:nvCxnSpPr>
          <p:spPr>
            <a:xfrm>
              <a:off x="-552" y="2373139"/>
              <a:ext cx="9168900" cy="0"/>
            </a:xfrm>
            <a:prstGeom prst="straightConnector1">
              <a:avLst/>
            </a:prstGeom>
            <a:noFill/>
            <a:ln w="9525" cap="flat" cmpd="sng">
              <a:solidFill>
                <a:srgbClr val="CFE2F3"/>
              </a:solidFill>
              <a:prstDash val="solid"/>
              <a:round/>
              <a:headEnd type="none" w="med" len="med"/>
              <a:tailEnd type="none" w="med" len="med"/>
            </a:ln>
          </p:spPr>
        </p:cxnSp>
        <p:cxnSp>
          <p:nvCxnSpPr>
            <p:cNvPr id="89" name="Google Shape;89;p6"/>
            <p:cNvCxnSpPr/>
            <p:nvPr/>
          </p:nvCxnSpPr>
          <p:spPr>
            <a:xfrm>
              <a:off x="-552" y="2785711"/>
              <a:ext cx="9168900" cy="0"/>
            </a:xfrm>
            <a:prstGeom prst="straightConnector1">
              <a:avLst/>
            </a:prstGeom>
            <a:noFill/>
            <a:ln w="9525" cap="flat" cmpd="sng">
              <a:solidFill>
                <a:srgbClr val="CFE2F3"/>
              </a:solidFill>
              <a:prstDash val="solid"/>
              <a:round/>
              <a:headEnd type="none" w="med" len="med"/>
              <a:tailEnd type="none" w="med" len="med"/>
            </a:ln>
          </p:spPr>
        </p:cxnSp>
        <p:cxnSp>
          <p:nvCxnSpPr>
            <p:cNvPr id="90" name="Google Shape;90;p6"/>
            <p:cNvCxnSpPr/>
            <p:nvPr/>
          </p:nvCxnSpPr>
          <p:spPr>
            <a:xfrm>
              <a:off x="-552" y="3198284"/>
              <a:ext cx="9168900" cy="0"/>
            </a:xfrm>
            <a:prstGeom prst="straightConnector1">
              <a:avLst/>
            </a:prstGeom>
            <a:noFill/>
            <a:ln w="9525" cap="flat" cmpd="sng">
              <a:solidFill>
                <a:srgbClr val="CFE2F3"/>
              </a:solidFill>
              <a:prstDash val="solid"/>
              <a:round/>
              <a:headEnd type="none" w="med" len="med"/>
              <a:tailEnd type="none" w="med" len="med"/>
            </a:ln>
          </p:spPr>
        </p:cxnSp>
        <p:cxnSp>
          <p:nvCxnSpPr>
            <p:cNvPr id="91" name="Google Shape;91;p6"/>
            <p:cNvCxnSpPr/>
            <p:nvPr/>
          </p:nvCxnSpPr>
          <p:spPr>
            <a:xfrm>
              <a:off x="-552" y="3610857"/>
              <a:ext cx="9168900" cy="0"/>
            </a:xfrm>
            <a:prstGeom prst="straightConnector1">
              <a:avLst/>
            </a:prstGeom>
            <a:noFill/>
            <a:ln w="9525" cap="flat" cmpd="sng">
              <a:solidFill>
                <a:srgbClr val="CFE2F3"/>
              </a:solidFill>
              <a:prstDash val="solid"/>
              <a:round/>
              <a:headEnd type="none" w="med" len="med"/>
              <a:tailEnd type="none" w="med" len="med"/>
            </a:ln>
          </p:spPr>
        </p:cxnSp>
        <p:cxnSp>
          <p:nvCxnSpPr>
            <p:cNvPr id="92" name="Google Shape;92;p6"/>
            <p:cNvCxnSpPr/>
            <p:nvPr/>
          </p:nvCxnSpPr>
          <p:spPr>
            <a:xfrm>
              <a:off x="-552" y="4436002"/>
              <a:ext cx="9168900" cy="0"/>
            </a:xfrm>
            <a:prstGeom prst="straightConnector1">
              <a:avLst/>
            </a:prstGeom>
            <a:noFill/>
            <a:ln w="9525" cap="flat" cmpd="sng">
              <a:solidFill>
                <a:srgbClr val="CFE2F3"/>
              </a:solidFill>
              <a:prstDash val="solid"/>
              <a:round/>
              <a:headEnd type="none" w="med" len="med"/>
              <a:tailEnd type="none" w="med" len="med"/>
            </a:ln>
          </p:spPr>
        </p:cxnSp>
        <p:cxnSp>
          <p:nvCxnSpPr>
            <p:cNvPr id="93" name="Google Shape;93;p6"/>
            <p:cNvCxnSpPr/>
            <p:nvPr/>
          </p:nvCxnSpPr>
          <p:spPr>
            <a:xfrm>
              <a:off x="-552" y="4848575"/>
              <a:ext cx="9168900" cy="0"/>
            </a:xfrm>
            <a:prstGeom prst="straightConnector1">
              <a:avLst/>
            </a:prstGeom>
            <a:noFill/>
            <a:ln w="9525" cap="flat" cmpd="sng">
              <a:solidFill>
                <a:srgbClr val="CFE2F3"/>
              </a:solidFill>
              <a:prstDash val="solid"/>
              <a:round/>
              <a:headEnd type="none" w="med" len="med"/>
              <a:tailEnd type="none" w="med" len="med"/>
            </a:ln>
          </p:spPr>
        </p:cxnSp>
      </p:grpSp>
      <p:sp>
        <p:nvSpPr>
          <p:cNvPr id="94" name="Google Shape;94;p6"/>
          <p:cNvSpPr txBox="1">
            <a:spLocks noGrp="1"/>
          </p:cNvSpPr>
          <p:nvPr>
            <p:ph type="ctrTitle"/>
          </p:nvPr>
        </p:nvSpPr>
        <p:spPr>
          <a:xfrm>
            <a:off x="2008800" y="3897038"/>
            <a:ext cx="5126400" cy="383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100"/>
              <a:buFont typeface="Comfortaa"/>
              <a:buNone/>
              <a:defRPr sz="1100">
                <a:latin typeface="Comfortaa"/>
                <a:ea typeface="Comfortaa"/>
                <a:cs typeface="Comfortaa"/>
                <a:sym typeface="Comfortaa"/>
              </a:defRPr>
            </a:lvl1pPr>
            <a:lvl2pPr lvl="1" rtl="0">
              <a:spcBef>
                <a:spcPts val="0"/>
              </a:spcBef>
              <a:spcAft>
                <a:spcPts val="0"/>
              </a:spcAft>
              <a:buSzPts val="3000"/>
              <a:buFont typeface="Comfortaa"/>
              <a:buNone/>
              <a:defRPr sz="3000">
                <a:latin typeface="Comfortaa"/>
                <a:ea typeface="Comfortaa"/>
                <a:cs typeface="Comfortaa"/>
                <a:sym typeface="Comfortaa"/>
              </a:defRPr>
            </a:lvl2pPr>
            <a:lvl3pPr lvl="2" rtl="0">
              <a:spcBef>
                <a:spcPts val="0"/>
              </a:spcBef>
              <a:spcAft>
                <a:spcPts val="0"/>
              </a:spcAft>
              <a:buSzPts val="3000"/>
              <a:buFont typeface="Comfortaa"/>
              <a:buNone/>
              <a:defRPr sz="3000">
                <a:latin typeface="Comfortaa"/>
                <a:ea typeface="Comfortaa"/>
                <a:cs typeface="Comfortaa"/>
                <a:sym typeface="Comfortaa"/>
              </a:defRPr>
            </a:lvl3pPr>
            <a:lvl4pPr lvl="3" rtl="0">
              <a:spcBef>
                <a:spcPts val="0"/>
              </a:spcBef>
              <a:spcAft>
                <a:spcPts val="0"/>
              </a:spcAft>
              <a:buSzPts val="3000"/>
              <a:buFont typeface="Comfortaa"/>
              <a:buNone/>
              <a:defRPr sz="3000">
                <a:latin typeface="Comfortaa"/>
                <a:ea typeface="Comfortaa"/>
                <a:cs typeface="Comfortaa"/>
                <a:sym typeface="Comfortaa"/>
              </a:defRPr>
            </a:lvl4pPr>
            <a:lvl5pPr lvl="4" rtl="0">
              <a:spcBef>
                <a:spcPts val="0"/>
              </a:spcBef>
              <a:spcAft>
                <a:spcPts val="0"/>
              </a:spcAft>
              <a:buSzPts val="3000"/>
              <a:buFont typeface="Comfortaa"/>
              <a:buNone/>
              <a:defRPr sz="3000">
                <a:latin typeface="Comfortaa"/>
                <a:ea typeface="Comfortaa"/>
                <a:cs typeface="Comfortaa"/>
                <a:sym typeface="Comfortaa"/>
              </a:defRPr>
            </a:lvl5pPr>
            <a:lvl6pPr lvl="5" rtl="0">
              <a:spcBef>
                <a:spcPts val="0"/>
              </a:spcBef>
              <a:spcAft>
                <a:spcPts val="0"/>
              </a:spcAft>
              <a:buSzPts val="3000"/>
              <a:buFont typeface="Comfortaa"/>
              <a:buNone/>
              <a:defRPr sz="3000">
                <a:latin typeface="Comfortaa"/>
                <a:ea typeface="Comfortaa"/>
                <a:cs typeface="Comfortaa"/>
                <a:sym typeface="Comfortaa"/>
              </a:defRPr>
            </a:lvl6pPr>
            <a:lvl7pPr lvl="6" rtl="0">
              <a:spcBef>
                <a:spcPts val="0"/>
              </a:spcBef>
              <a:spcAft>
                <a:spcPts val="0"/>
              </a:spcAft>
              <a:buSzPts val="3000"/>
              <a:buFont typeface="Comfortaa"/>
              <a:buNone/>
              <a:defRPr sz="3000">
                <a:latin typeface="Comfortaa"/>
                <a:ea typeface="Comfortaa"/>
                <a:cs typeface="Comfortaa"/>
                <a:sym typeface="Comfortaa"/>
              </a:defRPr>
            </a:lvl7pPr>
            <a:lvl8pPr lvl="7" rtl="0">
              <a:spcBef>
                <a:spcPts val="0"/>
              </a:spcBef>
              <a:spcAft>
                <a:spcPts val="0"/>
              </a:spcAft>
              <a:buSzPts val="3000"/>
              <a:buFont typeface="Comfortaa"/>
              <a:buNone/>
              <a:defRPr sz="3000">
                <a:latin typeface="Comfortaa"/>
                <a:ea typeface="Comfortaa"/>
                <a:cs typeface="Comfortaa"/>
                <a:sym typeface="Comfortaa"/>
              </a:defRPr>
            </a:lvl8pPr>
            <a:lvl9pPr lvl="8" rtl="0">
              <a:spcBef>
                <a:spcPts val="0"/>
              </a:spcBef>
              <a:spcAft>
                <a:spcPts val="0"/>
              </a:spcAft>
              <a:buSzPts val="3000"/>
              <a:buFont typeface="Comfortaa"/>
              <a:buNone/>
              <a:defRPr sz="3000">
                <a:latin typeface="Comfortaa"/>
                <a:ea typeface="Comfortaa"/>
                <a:cs typeface="Comfortaa"/>
                <a:sym typeface="Comfortaa"/>
              </a:defRPr>
            </a:lvl9pPr>
          </a:lstStyle>
          <a:p>
            <a:endParaRPr/>
          </a:p>
        </p:txBody>
      </p:sp>
      <p:sp>
        <p:nvSpPr>
          <p:cNvPr id="95" name="Google Shape;95;p6"/>
          <p:cNvSpPr txBox="1">
            <a:spLocks noGrp="1"/>
          </p:cNvSpPr>
          <p:nvPr>
            <p:ph type="subTitle" idx="1"/>
          </p:nvPr>
        </p:nvSpPr>
        <p:spPr>
          <a:xfrm>
            <a:off x="1914750" y="1401975"/>
            <a:ext cx="53145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rtl="0">
              <a:lnSpc>
                <a:spcPct val="100000"/>
              </a:lnSpc>
              <a:spcBef>
                <a:spcPts val="0"/>
              </a:spcBef>
              <a:spcAft>
                <a:spcPts val="0"/>
              </a:spcAft>
              <a:buSzPts val="2400"/>
              <a:buNone/>
              <a:defRPr sz="2400"/>
            </a:lvl2pPr>
            <a:lvl3pPr lvl="2" rtl="0">
              <a:lnSpc>
                <a:spcPct val="100000"/>
              </a:lnSpc>
              <a:spcBef>
                <a:spcPts val="0"/>
              </a:spcBef>
              <a:spcAft>
                <a:spcPts val="0"/>
              </a:spcAft>
              <a:buSzPts val="2400"/>
              <a:buNone/>
              <a:defRPr sz="2400"/>
            </a:lvl3pPr>
            <a:lvl4pPr lvl="3" rtl="0">
              <a:lnSpc>
                <a:spcPct val="100000"/>
              </a:lnSpc>
              <a:spcBef>
                <a:spcPts val="0"/>
              </a:spcBef>
              <a:spcAft>
                <a:spcPts val="0"/>
              </a:spcAft>
              <a:buSzPts val="2400"/>
              <a:buNone/>
              <a:defRPr sz="2400"/>
            </a:lvl4pPr>
            <a:lvl5pPr lvl="4" rtl="0">
              <a:lnSpc>
                <a:spcPct val="100000"/>
              </a:lnSpc>
              <a:spcBef>
                <a:spcPts val="0"/>
              </a:spcBef>
              <a:spcAft>
                <a:spcPts val="0"/>
              </a:spcAft>
              <a:buSzPts val="2400"/>
              <a:buNone/>
              <a:defRPr sz="2400"/>
            </a:lvl5pPr>
            <a:lvl6pPr lvl="5" rtl="0">
              <a:lnSpc>
                <a:spcPct val="100000"/>
              </a:lnSpc>
              <a:spcBef>
                <a:spcPts val="0"/>
              </a:spcBef>
              <a:spcAft>
                <a:spcPts val="0"/>
              </a:spcAft>
              <a:buSzPts val="2400"/>
              <a:buNone/>
              <a:defRPr sz="2400"/>
            </a:lvl6pPr>
            <a:lvl7pPr lvl="6" rtl="0">
              <a:lnSpc>
                <a:spcPct val="100000"/>
              </a:lnSpc>
              <a:spcBef>
                <a:spcPts val="0"/>
              </a:spcBef>
              <a:spcAft>
                <a:spcPts val="0"/>
              </a:spcAft>
              <a:buSzPts val="2400"/>
              <a:buNone/>
              <a:defRPr sz="2400"/>
            </a:lvl7pPr>
            <a:lvl8pPr lvl="7" rtl="0">
              <a:lnSpc>
                <a:spcPct val="100000"/>
              </a:lnSpc>
              <a:spcBef>
                <a:spcPts val="0"/>
              </a:spcBef>
              <a:spcAft>
                <a:spcPts val="0"/>
              </a:spcAft>
              <a:buSzPts val="2400"/>
              <a:buNone/>
              <a:defRPr sz="2400"/>
            </a:lvl8pPr>
            <a:lvl9pPr lvl="8" rtl="0">
              <a:lnSpc>
                <a:spcPct val="100000"/>
              </a:lnSpc>
              <a:spcBef>
                <a:spcPts val="0"/>
              </a:spcBef>
              <a:spcAft>
                <a:spcPts val="0"/>
              </a:spcAft>
              <a:buSzPts val="2400"/>
              <a:buNone/>
              <a:defRPr sz="24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TEXT 2">
  <p:cSld name="BIG_NUMBER_1_1_2">
    <p:spTree>
      <p:nvGrpSpPr>
        <p:cNvPr id="1" name="Shape 96"/>
        <p:cNvGrpSpPr/>
        <p:nvPr/>
      </p:nvGrpSpPr>
      <p:grpSpPr>
        <a:xfrm>
          <a:off x="0" y="0"/>
          <a:ext cx="0" cy="0"/>
          <a:chOff x="0" y="0"/>
          <a:chExt cx="0" cy="0"/>
        </a:xfrm>
      </p:grpSpPr>
      <p:grpSp>
        <p:nvGrpSpPr>
          <p:cNvPr id="97" name="Google Shape;97;p7"/>
          <p:cNvGrpSpPr/>
          <p:nvPr/>
        </p:nvGrpSpPr>
        <p:grpSpPr>
          <a:xfrm>
            <a:off x="-12452" y="310275"/>
            <a:ext cx="9180800" cy="4538300"/>
            <a:chOff x="-12452" y="310275"/>
            <a:chExt cx="9180800" cy="4538300"/>
          </a:xfrm>
        </p:grpSpPr>
        <p:cxnSp>
          <p:nvCxnSpPr>
            <p:cNvPr id="98" name="Google Shape;98;p7"/>
            <p:cNvCxnSpPr/>
            <p:nvPr/>
          </p:nvCxnSpPr>
          <p:spPr>
            <a:xfrm>
              <a:off x="-552" y="4023430"/>
              <a:ext cx="9168900" cy="0"/>
            </a:xfrm>
            <a:prstGeom prst="straightConnector1">
              <a:avLst/>
            </a:prstGeom>
            <a:noFill/>
            <a:ln w="9525" cap="flat" cmpd="sng">
              <a:solidFill>
                <a:srgbClr val="CFE2F3"/>
              </a:solidFill>
              <a:prstDash val="solid"/>
              <a:round/>
              <a:headEnd type="none" w="med" len="med"/>
              <a:tailEnd type="none" w="med" len="med"/>
            </a:ln>
          </p:spPr>
        </p:cxnSp>
        <p:cxnSp>
          <p:nvCxnSpPr>
            <p:cNvPr id="99" name="Google Shape;99;p7"/>
            <p:cNvCxnSpPr/>
            <p:nvPr/>
          </p:nvCxnSpPr>
          <p:spPr>
            <a:xfrm>
              <a:off x="-12452" y="310275"/>
              <a:ext cx="9168900" cy="0"/>
            </a:xfrm>
            <a:prstGeom prst="straightConnector1">
              <a:avLst/>
            </a:prstGeom>
            <a:noFill/>
            <a:ln w="9525" cap="flat" cmpd="sng">
              <a:solidFill>
                <a:srgbClr val="CFE2F3"/>
              </a:solidFill>
              <a:prstDash val="solid"/>
              <a:round/>
              <a:headEnd type="none" w="med" len="med"/>
              <a:tailEnd type="none" w="med" len="med"/>
            </a:ln>
          </p:spPr>
        </p:cxnSp>
        <p:cxnSp>
          <p:nvCxnSpPr>
            <p:cNvPr id="100" name="Google Shape;100;p7"/>
            <p:cNvCxnSpPr/>
            <p:nvPr/>
          </p:nvCxnSpPr>
          <p:spPr>
            <a:xfrm>
              <a:off x="-552" y="722848"/>
              <a:ext cx="9168900" cy="0"/>
            </a:xfrm>
            <a:prstGeom prst="straightConnector1">
              <a:avLst/>
            </a:prstGeom>
            <a:noFill/>
            <a:ln w="9525" cap="flat" cmpd="sng">
              <a:solidFill>
                <a:srgbClr val="CFE2F3"/>
              </a:solidFill>
              <a:prstDash val="solid"/>
              <a:round/>
              <a:headEnd type="none" w="med" len="med"/>
              <a:tailEnd type="none" w="med" len="med"/>
            </a:ln>
          </p:spPr>
        </p:cxnSp>
        <p:cxnSp>
          <p:nvCxnSpPr>
            <p:cNvPr id="101" name="Google Shape;101;p7"/>
            <p:cNvCxnSpPr/>
            <p:nvPr/>
          </p:nvCxnSpPr>
          <p:spPr>
            <a:xfrm>
              <a:off x="-552" y="1135420"/>
              <a:ext cx="9168900" cy="0"/>
            </a:xfrm>
            <a:prstGeom prst="straightConnector1">
              <a:avLst/>
            </a:prstGeom>
            <a:noFill/>
            <a:ln w="9525" cap="flat" cmpd="sng">
              <a:solidFill>
                <a:srgbClr val="CFE2F3"/>
              </a:solidFill>
              <a:prstDash val="solid"/>
              <a:round/>
              <a:headEnd type="none" w="med" len="med"/>
              <a:tailEnd type="none" w="med" len="med"/>
            </a:ln>
          </p:spPr>
        </p:cxnSp>
        <p:cxnSp>
          <p:nvCxnSpPr>
            <p:cNvPr id="102" name="Google Shape;102;p7"/>
            <p:cNvCxnSpPr/>
            <p:nvPr/>
          </p:nvCxnSpPr>
          <p:spPr>
            <a:xfrm>
              <a:off x="-552" y="1547993"/>
              <a:ext cx="9168900" cy="0"/>
            </a:xfrm>
            <a:prstGeom prst="straightConnector1">
              <a:avLst/>
            </a:prstGeom>
            <a:noFill/>
            <a:ln w="9525" cap="flat" cmpd="sng">
              <a:solidFill>
                <a:srgbClr val="CFE2F3"/>
              </a:solidFill>
              <a:prstDash val="solid"/>
              <a:round/>
              <a:headEnd type="none" w="med" len="med"/>
              <a:tailEnd type="none" w="med" len="med"/>
            </a:ln>
          </p:spPr>
        </p:cxnSp>
        <p:cxnSp>
          <p:nvCxnSpPr>
            <p:cNvPr id="103" name="Google Shape;103;p7"/>
            <p:cNvCxnSpPr/>
            <p:nvPr/>
          </p:nvCxnSpPr>
          <p:spPr>
            <a:xfrm>
              <a:off x="-552" y="1960566"/>
              <a:ext cx="9168900" cy="0"/>
            </a:xfrm>
            <a:prstGeom prst="straightConnector1">
              <a:avLst/>
            </a:prstGeom>
            <a:noFill/>
            <a:ln w="9525" cap="flat" cmpd="sng">
              <a:solidFill>
                <a:srgbClr val="CFE2F3"/>
              </a:solidFill>
              <a:prstDash val="solid"/>
              <a:round/>
              <a:headEnd type="none" w="med" len="med"/>
              <a:tailEnd type="none" w="med" len="med"/>
            </a:ln>
          </p:spPr>
        </p:cxnSp>
        <p:cxnSp>
          <p:nvCxnSpPr>
            <p:cNvPr id="104" name="Google Shape;104;p7"/>
            <p:cNvCxnSpPr/>
            <p:nvPr/>
          </p:nvCxnSpPr>
          <p:spPr>
            <a:xfrm>
              <a:off x="-552" y="2373139"/>
              <a:ext cx="9168900" cy="0"/>
            </a:xfrm>
            <a:prstGeom prst="straightConnector1">
              <a:avLst/>
            </a:prstGeom>
            <a:noFill/>
            <a:ln w="9525" cap="flat" cmpd="sng">
              <a:solidFill>
                <a:srgbClr val="CFE2F3"/>
              </a:solidFill>
              <a:prstDash val="solid"/>
              <a:round/>
              <a:headEnd type="none" w="med" len="med"/>
              <a:tailEnd type="none" w="med" len="med"/>
            </a:ln>
          </p:spPr>
        </p:cxnSp>
        <p:cxnSp>
          <p:nvCxnSpPr>
            <p:cNvPr id="105" name="Google Shape;105;p7"/>
            <p:cNvCxnSpPr/>
            <p:nvPr/>
          </p:nvCxnSpPr>
          <p:spPr>
            <a:xfrm>
              <a:off x="-552" y="2785711"/>
              <a:ext cx="9168900" cy="0"/>
            </a:xfrm>
            <a:prstGeom prst="straightConnector1">
              <a:avLst/>
            </a:prstGeom>
            <a:noFill/>
            <a:ln w="9525" cap="flat" cmpd="sng">
              <a:solidFill>
                <a:srgbClr val="CFE2F3"/>
              </a:solidFill>
              <a:prstDash val="solid"/>
              <a:round/>
              <a:headEnd type="none" w="med" len="med"/>
              <a:tailEnd type="none" w="med" len="med"/>
            </a:ln>
          </p:spPr>
        </p:cxnSp>
        <p:cxnSp>
          <p:nvCxnSpPr>
            <p:cNvPr id="106" name="Google Shape;106;p7"/>
            <p:cNvCxnSpPr/>
            <p:nvPr/>
          </p:nvCxnSpPr>
          <p:spPr>
            <a:xfrm>
              <a:off x="-552" y="3198284"/>
              <a:ext cx="9168900" cy="0"/>
            </a:xfrm>
            <a:prstGeom prst="straightConnector1">
              <a:avLst/>
            </a:prstGeom>
            <a:noFill/>
            <a:ln w="9525" cap="flat" cmpd="sng">
              <a:solidFill>
                <a:srgbClr val="CFE2F3"/>
              </a:solidFill>
              <a:prstDash val="solid"/>
              <a:round/>
              <a:headEnd type="none" w="med" len="med"/>
              <a:tailEnd type="none" w="med" len="med"/>
            </a:ln>
          </p:spPr>
        </p:cxnSp>
        <p:cxnSp>
          <p:nvCxnSpPr>
            <p:cNvPr id="107" name="Google Shape;107;p7"/>
            <p:cNvCxnSpPr/>
            <p:nvPr/>
          </p:nvCxnSpPr>
          <p:spPr>
            <a:xfrm>
              <a:off x="-552" y="3610857"/>
              <a:ext cx="9168900" cy="0"/>
            </a:xfrm>
            <a:prstGeom prst="straightConnector1">
              <a:avLst/>
            </a:prstGeom>
            <a:noFill/>
            <a:ln w="9525" cap="flat" cmpd="sng">
              <a:solidFill>
                <a:srgbClr val="CFE2F3"/>
              </a:solidFill>
              <a:prstDash val="solid"/>
              <a:round/>
              <a:headEnd type="none" w="med" len="med"/>
              <a:tailEnd type="none" w="med" len="med"/>
            </a:ln>
          </p:spPr>
        </p:cxnSp>
        <p:cxnSp>
          <p:nvCxnSpPr>
            <p:cNvPr id="108" name="Google Shape;108;p7"/>
            <p:cNvCxnSpPr/>
            <p:nvPr/>
          </p:nvCxnSpPr>
          <p:spPr>
            <a:xfrm>
              <a:off x="-552" y="4436002"/>
              <a:ext cx="9168900" cy="0"/>
            </a:xfrm>
            <a:prstGeom prst="straightConnector1">
              <a:avLst/>
            </a:prstGeom>
            <a:noFill/>
            <a:ln w="9525" cap="flat" cmpd="sng">
              <a:solidFill>
                <a:srgbClr val="CFE2F3"/>
              </a:solidFill>
              <a:prstDash val="solid"/>
              <a:round/>
              <a:headEnd type="none" w="med" len="med"/>
              <a:tailEnd type="none" w="med" len="med"/>
            </a:ln>
          </p:spPr>
        </p:cxnSp>
        <p:cxnSp>
          <p:nvCxnSpPr>
            <p:cNvPr id="109" name="Google Shape;109;p7"/>
            <p:cNvCxnSpPr/>
            <p:nvPr/>
          </p:nvCxnSpPr>
          <p:spPr>
            <a:xfrm>
              <a:off x="-552" y="4848575"/>
              <a:ext cx="9168900" cy="0"/>
            </a:xfrm>
            <a:prstGeom prst="straightConnector1">
              <a:avLst/>
            </a:prstGeom>
            <a:noFill/>
            <a:ln w="9525" cap="flat" cmpd="sng">
              <a:solidFill>
                <a:srgbClr val="CFE2F3"/>
              </a:solidFill>
              <a:prstDash val="solid"/>
              <a:round/>
              <a:headEnd type="none" w="med" len="med"/>
              <a:tailEnd type="none" w="med" len="med"/>
            </a:ln>
          </p:spPr>
        </p:cxnSp>
      </p:grpSp>
      <p:sp>
        <p:nvSpPr>
          <p:cNvPr id="110" name="Google Shape;110;p7"/>
          <p:cNvSpPr txBox="1">
            <a:spLocks noGrp="1"/>
          </p:cNvSpPr>
          <p:nvPr>
            <p:ph type="ctrTitle"/>
          </p:nvPr>
        </p:nvSpPr>
        <p:spPr>
          <a:xfrm>
            <a:off x="2008800" y="516850"/>
            <a:ext cx="51264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a:endParaRPr/>
          </a:p>
        </p:txBody>
      </p:sp>
      <p:sp>
        <p:nvSpPr>
          <p:cNvPr id="111" name="Google Shape;111;p7"/>
          <p:cNvSpPr txBox="1">
            <a:spLocks noGrp="1"/>
          </p:cNvSpPr>
          <p:nvPr>
            <p:ph type="subTitle" idx="1"/>
          </p:nvPr>
        </p:nvSpPr>
        <p:spPr>
          <a:xfrm>
            <a:off x="3114000" y="2054550"/>
            <a:ext cx="2916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SLIDE">
  <p:cSld name="BLANK_1_1">
    <p:bg>
      <p:bgPr>
        <a:solidFill>
          <a:srgbClr val="FFFFFF"/>
        </a:solidFill>
        <a:effectLst/>
      </p:bgPr>
    </p:bg>
    <p:spTree>
      <p:nvGrpSpPr>
        <p:cNvPr id="1" name="Shape 31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BFD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Permanent Marker"/>
              <a:buNone/>
              <a:defRPr sz="2800">
                <a:latin typeface="Permanent Marker"/>
                <a:ea typeface="Permanent Marker"/>
                <a:cs typeface="Permanent Marker"/>
                <a:sym typeface="Permanent Marker"/>
              </a:defRPr>
            </a:lvl1pPr>
            <a:lvl2pPr lvl="1">
              <a:spcBef>
                <a:spcPts val="0"/>
              </a:spcBef>
              <a:spcAft>
                <a:spcPts val="0"/>
              </a:spcAft>
              <a:buSzPts val="2800"/>
              <a:buNone/>
              <a:defRPr sz="2800"/>
            </a:lvl2pPr>
            <a:lvl3pPr lvl="2">
              <a:spcBef>
                <a:spcPts val="0"/>
              </a:spcBef>
              <a:spcAft>
                <a:spcPts val="0"/>
              </a:spcAft>
              <a:buSzPts val="2800"/>
              <a:buNone/>
              <a:defRPr sz="2800"/>
            </a:lvl3pPr>
            <a:lvl4pPr lvl="3">
              <a:spcBef>
                <a:spcPts val="0"/>
              </a:spcBef>
              <a:spcAft>
                <a:spcPts val="0"/>
              </a:spcAft>
              <a:buSzPts val="2800"/>
              <a:buNone/>
              <a:defRPr sz="2800"/>
            </a:lvl4pPr>
            <a:lvl5pPr lvl="4">
              <a:spcBef>
                <a:spcPts val="0"/>
              </a:spcBef>
              <a:spcAft>
                <a:spcPts val="0"/>
              </a:spcAft>
              <a:buSzPts val="2800"/>
              <a:buNone/>
              <a:defRPr sz="2800"/>
            </a:lvl5pPr>
            <a:lvl6pPr lvl="5">
              <a:spcBef>
                <a:spcPts val="0"/>
              </a:spcBef>
              <a:spcAft>
                <a:spcPts val="0"/>
              </a:spcAft>
              <a:buSzPts val="2800"/>
              <a:buNone/>
              <a:defRPr sz="2800"/>
            </a:lvl6pPr>
            <a:lvl7pPr lvl="6">
              <a:spcBef>
                <a:spcPts val="0"/>
              </a:spcBef>
              <a:spcAft>
                <a:spcPts val="0"/>
              </a:spcAft>
              <a:buSzPts val="2800"/>
              <a:buNone/>
              <a:defRPr sz="2800"/>
            </a:lvl7pPr>
            <a:lvl8pPr lvl="7">
              <a:spcBef>
                <a:spcPts val="0"/>
              </a:spcBef>
              <a:spcAft>
                <a:spcPts val="0"/>
              </a:spcAft>
              <a:buSzPts val="2800"/>
              <a:buNone/>
              <a:defRPr sz="2800"/>
            </a:lvl8pPr>
            <a:lvl9pPr lvl="8">
              <a:spcBef>
                <a:spcPts val="0"/>
              </a:spcBef>
              <a:spcAft>
                <a:spcPts val="0"/>
              </a:spcAft>
              <a:buSzPts val="2800"/>
              <a:buNone/>
              <a:defRPr sz="2800"/>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298450">
              <a:lnSpc>
                <a:spcPct val="115000"/>
              </a:lnSpc>
              <a:spcBef>
                <a:spcPts val="0"/>
              </a:spcBef>
              <a:spcAft>
                <a:spcPts val="0"/>
              </a:spcAft>
              <a:buSzPts val="1100"/>
              <a:buFont typeface="Comfortaa"/>
              <a:buChar char="●"/>
              <a:defRPr sz="1100">
                <a:latin typeface="Comfortaa"/>
                <a:ea typeface="Comfortaa"/>
                <a:cs typeface="Comfortaa"/>
                <a:sym typeface="Comfortaa"/>
              </a:defRPr>
            </a:lvl1pPr>
            <a:lvl2pPr marL="914400" lvl="1"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2pPr>
            <a:lvl3pPr marL="1371600" lvl="2"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3pPr>
            <a:lvl4pPr marL="1828800" lvl="3"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4pPr>
            <a:lvl5pPr marL="2286000" lvl="4"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5pPr>
            <a:lvl6pPr marL="2743200" lvl="5"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6pPr>
            <a:lvl7pPr marL="3200400" lvl="6"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7pPr>
            <a:lvl8pPr marL="3657600" lvl="7"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8pPr>
            <a:lvl9pPr marL="4114800" lvl="8" indent="-298450">
              <a:lnSpc>
                <a:spcPct val="115000"/>
              </a:lnSpc>
              <a:spcBef>
                <a:spcPts val="1600"/>
              </a:spcBef>
              <a:spcAft>
                <a:spcPts val="1600"/>
              </a:spcAft>
              <a:buSzPts val="1100"/>
              <a:buFont typeface="Comfortaa"/>
              <a:buChar char="■"/>
              <a:defRPr sz="1100">
                <a:latin typeface="Comfortaa"/>
                <a:ea typeface="Comfortaa"/>
                <a:cs typeface="Comfortaa"/>
                <a:sym typeface="Comfortaa"/>
              </a:defRPr>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66"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704" name="Google Shape;704;p26"/>
          <p:cNvSpPr txBox="1">
            <a:spLocks noGrp="1"/>
          </p:cNvSpPr>
          <p:nvPr>
            <p:ph type="ctrTitle"/>
          </p:nvPr>
        </p:nvSpPr>
        <p:spPr>
          <a:xfrm>
            <a:off x="685800" y="361950"/>
            <a:ext cx="7391400" cy="1066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t>MATERI KELAHIRAN </a:t>
            </a:r>
            <a:r>
              <a:rPr lang="en-US" dirty="0" smtClean="0"/>
              <a:t>YESUS</a:t>
            </a:r>
            <a:r>
              <a:rPr lang="en" dirty="0" smtClean="0"/>
              <a:t/>
            </a:r>
            <a:br>
              <a:rPr lang="en" dirty="0" smtClean="0"/>
            </a:br>
            <a:r>
              <a:rPr lang="en" dirty="0" smtClean="0"/>
              <a:t>part 2</a:t>
            </a:r>
            <a:endParaRPr/>
          </a:p>
        </p:txBody>
      </p:sp>
      <p:pic>
        <p:nvPicPr>
          <p:cNvPr id="77826" name="Picture 2" descr="The shepherds hurried to Bethlehem and searched until they found baby Jesus wrapped in soft linen and sleeping in a manger bed of hay, just as the angel had said. They told Mary and Joseph about the angel’s good news! – Slide 7"/>
          <p:cNvPicPr>
            <a:picLocks noChangeAspect="1" noChangeArrowheads="1"/>
          </p:cNvPicPr>
          <p:nvPr/>
        </p:nvPicPr>
        <p:blipFill>
          <a:blip r:embed="rId3"/>
          <a:srcRect/>
          <a:stretch>
            <a:fillRect/>
          </a:stretch>
        </p:blipFill>
        <p:spPr bwMode="auto">
          <a:xfrm>
            <a:off x="2362200" y="1809750"/>
            <a:ext cx="3886200" cy="291465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81000" y="819150"/>
            <a:ext cx="3352801" cy="3200400"/>
          </a:xfrm>
        </p:spPr>
        <p:txBody>
          <a:bodyPr/>
          <a:lstStyle/>
          <a:p>
            <a:r>
              <a:rPr lang="en-US" dirty="0" smtClean="0"/>
              <a:t>Raja </a:t>
            </a:r>
            <a:r>
              <a:rPr lang="en-US" dirty="0" err="1" smtClean="0"/>
              <a:t>Herodes</a:t>
            </a:r>
            <a:r>
              <a:rPr lang="en-US" dirty="0" smtClean="0"/>
              <a:t> yang </a:t>
            </a:r>
            <a:r>
              <a:rPr lang="en-US" dirty="0" err="1" smtClean="0"/>
              <a:t>jahat</a:t>
            </a:r>
            <a:r>
              <a:rPr lang="en-US" dirty="0" smtClean="0"/>
              <a:t> </a:t>
            </a:r>
            <a:r>
              <a:rPr lang="en-US" dirty="0" err="1" smtClean="0"/>
              <a:t>itu</a:t>
            </a:r>
            <a:r>
              <a:rPr lang="en-US" dirty="0" smtClean="0"/>
              <a:t> </a:t>
            </a:r>
            <a:r>
              <a:rPr lang="en-US" dirty="0" err="1" smtClean="0"/>
              <a:t>memerintahkan</a:t>
            </a:r>
            <a:r>
              <a:rPr lang="en-US" dirty="0" smtClean="0"/>
              <a:t> </a:t>
            </a:r>
            <a:r>
              <a:rPr lang="en-US" dirty="0" err="1" smtClean="0"/>
              <a:t>orang</a:t>
            </a:r>
            <a:r>
              <a:rPr lang="en-US" dirty="0" smtClean="0"/>
              <a:t> </a:t>
            </a:r>
            <a:r>
              <a:rPr lang="en-US" dirty="0" err="1" smtClean="0"/>
              <a:t>majus</a:t>
            </a:r>
            <a:r>
              <a:rPr lang="en-US" dirty="0" smtClean="0"/>
              <a:t> agar </a:t>
            </a:r>
            <a:r>
              <a:rPr lang="en-US" dirty="0" err="1" smtClean="0"/>
              <a:t>kembali</a:t>
            </a:r>
            <a:r>
              <a:rPr lang="en-US" dirty="0" smtClean="0"/>
              <a:t> </a:t>
            </a:r>
            <a:r>
              <a:rPr lang="en-US" dirty="0" err="1" smtClean="0"/>
              <a:t>lagi</a:t>
            </a:r>
            <a:r>
              <a:rPr lang="en-US" dirty="0" smtClean="0"/>
              <a:t> </a:t>
            </a:r>
            <a:r>
              <a:rPr lang="en-US" dirty="0" err="1" smtClean="0"/>
              <a:t>ke</a:t>
            </a:r>
            <a:r>
              <a:rPr lang="en-US" dirty="0" smtClean="0"/>
              <a:t> </a:t>
            </a:r>
            <a:r>
              <a:rPr lang="en-US" dirty="0" err="1" smtClean="0"/>
              <a:t>istana</a:t>
            </a:r>
            <a:r>
              <a:rPr lang="en-US" dirty="0" smtClean="0"/>
              <a:t> </a:t>
            </a:r>
            <a:r>
              <a:rPr lang="en-US" dirty="0" err="1" smtClean="0"/>
              <a:t>setelah</a:t>
            </a:r>
            <a:r>
              <a:rPr lang="en-US" dirty="0" smtClean="0"/>
              <a:t> </a:t>
            </a:r>
            <a:r>
              <a:rPr lang="en-US" dirty="0" err="1" smtClean="0"/>
              <a:t>menemukan</a:t>
            </a:r>
            <a:r>
              <a:rPr lang="en-US" dirty="0" smtClean="0"/>
              <a:t> </a:t>
            </a:r>
            <a:r>
              <a:rPr lang="en-US" dirty="0" err="1" smtClean="0"/>
              <a:t>bayi</a:t>
            </a:r>
            <a:r>
              <a:rPr lang="en-US" dirty="0" smtClean="0"/>
              <a:t> </a:t>
            </a:r>
            <a:r>
              <a:rPr lang="en-US" dirty="0" err="1" smtClean="0"/>
              <a:t>itu</a:t>
            </a:r>
            <a:r>
              <a:rPr lang="en-US" dirty="0" smtClean="0"/>
              <a:t>  </a:t>
            </a:r>
            <a:endParaRPr lang="en-US" dirty="0"/>
          </a:p>
        </p:txBody>
      </p:sp>
      <p:pic>
        <p:nvPicPr>
          <p:cNvPr id="115714" name="Picture 2" descr="C:\Users\Asus\Downloads\slide power point\bina iman\1.png"/>
          <p:cNvPicPr>
            <a:picLocks noChangeAspect="1" noChangeArrowheads="1"/>
          </p:cNvPicPr>
          <p:nvPr/>
        </p:nvPicPr>
        <p:blipFill>
          <a:blip r:embed="rId2"/>
          <a:srcRect/>
          <a:stretch>
            <a:fillRect/>
          </a:stretch>
        </p:blipFill>
        <p:spPr bwMode="auto">
          <a:xfrm>
            <a:off x="3962400" y="1200150"/>
            <a:ext cx="4974020" cy="300513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4800" y="971550"/>
            <a:ext cx="3124200" cy="2514600"/>
          </a:xfrm>
        </p:spPr>
        <p:txBody>
          <a:bodyPr/>
          <a:lstStyle/>
          <a:p>
            <a:r>
              <a:rPr lang="en-US" dirty="0" err="1" smtClean="0"/>
              <a:t>Kemudian</a:t>
            </a:r>
            <a:r>
              <a:rPr lang="en-US" dirty="0" smtClean="0"/>
              <a:t> </a:t>
            </a:r>
            <a:r>
              <a:rPr lang="en-US" dirty="0" err="1" smtClean="0"/>
              <a:t>orang</a:t>
            </a:r>
            <a:r>
              <a:rPr lang="en-US" dirty="0" smtClean="0"/>
              <a:t> </a:t>
            </a:r>
            <a:r>
              <a:rPr lang="en-US" dirty="0" err="1" smtClean="0"/>
              <a:t>Majus</a:t>
            </a:r>
            <a:r>
              <a:rPr lang="en-US" dirty="0" smtClean="0"/>
              <a:t> </a:t>
            </a:r>
            <a:r>
              <a:rPr lang="en-US" dirty="0" err="1" smtClean="0"/>
              <a:t>itu</a:t>
            </a:r>
            <a:r>
              <a:rPr lang="en-US" dirty="0" smtClean="0"/>
              <a:t> </a:t>
            </a:r>
            <a:r>
              <a:rPr lang="en-US" dirty="0" err="1" smtClean="0"/>
              <a:t>melanjutkan</a:t>
            </a:r>
            <a:r>
              <a:rPr lang="en-US" dirty="0" smtClean="0"/>
              <a:t> </a:t>
            </a:r>
            <a:r>
              <a:rPr lang="en-US" dirty="0" err="1" smtClean="0"/>
              <a:t>perjalanan</a:t>
            </a:r>
            <a:r>
              <a:rPr lang="en-US" dirty="0" smtClean="0"/>
              <a:t> </a:t>
            </a:r>
            <a:r>
              <a:rPr lang="en-US" dirty="0" err="1" smtClean="0"/>
              <a:t>mengikuti</a:t>
            </a:r>
            <a:r>
              <a:rPr lang="en-US" dirty="0" smtClean="0"/>
              <a:t> </a:t>
            </a:r>
            <a:r>
              <a:rPr lang="en-US" dirty="0" err="1" smtClean="0"/>
              <a:t>bintang</a:t>
            </a:r>
            <a:r>
              <a:rPr lang="en-US" dirty="0" smtClean="0"/>
              <a:t> </a:t>
            </a:r>
            <a:r>
              <a:rPr lang="en-US" dirty="0" err="1" smtClean="0"/>
              <a:t>itu</a:t>
            </a:r>
            <a:r>
              <a:rPr lang="en-US" dirty="0" smtClean="0"/>
              <a:t> </a:t>
            </a:r>
            <a:endParaRPr lang="en-US" dirty="0"/>
          </a:p>
        </p:txBody>
      </p:sp>
      <p:pic>
        <p:nvPicPr>
          <p:cNvPr id="116738" name="Picture 2" descr="C:\Users\Asus\Downloads\slide power point\bina iman\1.png"/>
          <p:cNvPicPr>
            <a:picLocks noChangeAspect="1" noChangeArrowheads="1"/>
          </p:cNvPicPr>
          <p:nvPr/>
        </p:nvPicPr>
        <p:blipFill>
          <a:blip r:embed="rId2"/>
          <a:srcRect/>
          <a:stretch>
            <a:fillRect/>
          </a:stretch>
        </p:blipFill>
        <p:spPr bwMode="auto">
          <a:xfrm>
            <a:off x="3581400" y="586552"/>
            <a:ext cx="5105400" cy="312819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7200" y="1276350"/>
            <a:ext cx="3505201" cy="2438400"/>
          </a:xfrm>
        </p:spPr>
        <p:txBody>
          <a:bodyPr/>
          <a:lstStyle/>
          <a:p>
            <a:r>
              <a:rPr lang="en-US" dirty="0" err="1" smtClean="0"/>
              <a:t>Akhirnya</a:t>
            </a:r>
            <a:r>
              <a:rPr lang="en-US" dirty="0" smtClean="0"/>
              <a:t> </a:t>
            </a:r>
            <a:r>
              <a:rPr lang="en-US" dirty="0" err="1" smtClean="0"/>
              <a:t>bintang</a:t>
            </a:r>
            <a:r>
              <a:rPr lang="en-US" dirty="0" smtClean="0"/>
              <a:t> </a:t>
            </a:r>
            <a:r>
              <a:rPr lang="en-US" dirty="0" err="1" smtClean="0"/>
              <a:t>itu</a:t>
            </a:r>
            <a:r>
              <a:rPr lang="en-US" dirty="0" smtClean="0"/>
              <a:t> </a:t>
            </a:r>
            <a:r>
              <a:rPr lang="en-US" dirty="0" err="1" smtClean="0"/>
              <a:t>berhenti</a:t>
            </a:r>
            <a:r>
              <a:rPr lang="en-US" dirty="0" smtClean="0"/>
              <a:t> </a:t>
            </a:r>
            <a:r>
              <a:rPr lang="en-US" dirty="0" err="1" smtClean="0"/>
              <a:t>diatas</a:t>
            </a:r>
            <a:r>
              <a:rPr lang="en-US" dirty="0" smtClean="0"/>
              <a:t> </a:t>
            </a:r>
            <a:r>
              <a:rPr lang="en-US" dirty="0" err="1" smtClean="0"/>
              <a:t>kandang</a:t>
            </a:r>
            <a:r>
              <a:rPr lang="en-US" dirty="0" smtClean="0"/>
              <a:t> </a:t>
            </a:r>
            <a:r>
              <a:rPr lang="en-US" dirty="0" err="1" smtClean="0"/>
              <a:t>dimana</a:t>
            </a:r>
            <a:r>
              <a:rPr lang="en-US" dirty="0" smtClean="0"/>
              <a:t> </a:t>
            </a:r>
            <a:r>
              <a:rPr lang="en-US" dirty="0" err="1" smtClean="0"/>
              <a:t>Yesus</a:t>
            </a:r>
            <a:r>
              <a:rPr lang="en-US" dirty="0" smtClean="0"/>
              <a:t> </a:t>
            </a:r>
            <a:r>
              <a:rPr lang="en-US" dirty="0" err="1" smtClean="0"/>
              <a:t>dilahirkan</a:t>
            </a:r>
            <a:r>
              <a:rPr lang="en-US" dirty="0" smtClean="0"/>
              <a:t>  </a:t>
            </a:r>
            <a:endParaRPr lang="en-US" dirty="0"/>
          </a:p>
        </p:txBody>
      </p:sp>
      <p:pic>
        <p:nvPicPr>
          <p:cNvPr id="117763" name="Picture 3" descr="C:\Users\Asus\Downloads\slide power point\bina iman\1.png"/>
          <p:cNvPicPr>
            <a:picLocks noChangeAspect="1" noChangeArrowheads="1"/>
          </p:cNvPicPr>
          <p:nvPr/>
        </p:nvPicPr>
        <p:blipFill>
          <a:blip r:embed="rId2"/>
          <a:srcRect/>
          <a:stretch>
            <a:fillRect/>
          </a:stretch>
        </p:blipFill>
        <p:spPr bwMode="auto">
          <a:xfrm>
            <a:off x="4114800" y="1123950"/>
            <a:ext cx="4900768" cy="2971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a:xfrm>
            <a:off x="5410200" y="819150"/>
            <a:ext cx="3429000" cy="2819400"/>
          </a:xfrm>
        </p:spPr>
        <p:txBody>
          <a:bodyPr/>
          <a:lstStyle/>
          <a:p>
            <a:r>
              <a:rPr lang="en-US" dirty="0" err="1" smtClean="0"/>
              <a:t>Lalu</a:t>
            </a:r>
            <a:r>
              <a:rPr lang="en-US" dirty="0" smtClean="0"/>
              <a:t> </a:t>
            </a:r>
            <a:r>
              <a:rPr lang="en-US" dirty="0" err="1" smtClean="0"/>
              <a:t>orang</a:t>
            </a:r>
            <a:r>
              <a:rPr lang="en-US" dirty="0" smtClean="0"/>
              <a:t> </a:t>
            </a:r>
            <a:r>
              <a:rPr lang="en-US" dirty="0" err="1" smtClean="0"/>
              <a:t>majus</a:t>
            </a:r>
            <a:r>
              <a:rPr lang="en-US" dirty="0" smtClean="0"/>
              <a:t> </a:t>
            </a:r>
            <a:r>
              <a:rPr lang="en-US" dirty="0" err="1" smtClean="0"/>
              <a:t>itu</a:t>
            </a:r>
            <a:r>
              <a:rPr lang="en-US" dirty="0" smtClean="0"/>
              <a:t> </a:t>
            </a:r>
            <a:r>
              <a:rPr lang="en-US" dirty="0" err="1" smtClean="0"/>
              <a:t>sujud</a:t>
            </a:r>
            <a:r>
              <a:rPr lang="en-US" dirty="0" smtClean="0"/>
              <a:t> </a:t>
            </a:r>
            <a:r>
              <a:rPr lang="en-US" dirty="0" err="1" smtClean="0"/>
              <a:t>menyembah</a:t>
            </a:r>
            <a:r>
              <a:rPr lang="en-US" dirty="0" smtClean="0"/>
              <a:t> </a:t>
            </a:r>
            <a:r>
              <a:rPr lang="en-US" dirty="0" err="1" smtClean="0"/>
              <a:t>dan</a:t>
            </a:r>
            <a:r>
              <a:rPr lang="en-US" dirty="0" smtClean="0"/>
              <a:t> </a:t>
            </a:r>
            <a:r>
              <a:rPr lang="en-US" dirty="0" err="1" smtClean="0"/>
              <a:t>mempersembahkan</a:t>
            </a:r>
            <a:r>
              <a:rPr lang="en-US" dirty="0" smtClean="0"/>
              <a:t> </a:t>
            </a:r>
            <a:r>
              <a:rPr lang="en-US" dirty="0" err="1" smtClean="0"/>
              <a:t>emas</a:t>
            </a:r>
            <a:r>
              <a:rPr lang="en-US" dirty="0" smtClean="0"/>
              <a:t>, </a:t>
            </a:r>
            <a:r>
              <a:rPr lang="en-US" dirty="0" err="1" smtClean="0"/>
              <a:t>kemenyan</a:t>
            </a:r>
            <a:r>
              <a:rPr lang="en-US" dirty="0" smtClean="0"/>
              <a:t> </a:t>
            </a:r>
            <a:r>
              <a:rPr lang="en-US" dirty="0" err="1" smtClean="0"/>
              <a:t>dan</a:t>
            </a:r>
            <a:r>
              <a:rPr lang="en-US" dirty="0" smtClean="0"/>
              <a:t> </a:t>
            </a:r>
            <a:r>
              <a:rPr lang="en-US" dirty="0" err="1" smtClean="0"/>
              <a:t>mur</a:t>
            </a:r>
            <a:r>
              <a:rPr lang="en-US" dirty="0" smtClean="0"/>
              <a:t>. </a:t>
            </a:r>
            <a:endParaRPr lang="en-US" dirty="0"/>
          </a:p>
        </p:txBody>
      </p:sp>
      <p:pic>
        <p:nvPicPr>
          <p:cNvPr id="118786" name="Picture 2" descr="As they came into the house and saw the child with Mary His mother, they bowed down and worshiped Him. They opened their treasure boxes and gave Him gifts of gold, frankincense, and myrrh. – Slide 8"/>
          <p:cNvPicPr>
            <a:picLocks noChangeAspect="1" noChangeArrowheads="1"/>
          </p:cNvPicPr>
          <p:nvPr/>
        </p:nvPicPr>
        <p:blipFill>
          <a:blip r:embed="rId2"/>
          <a:srcRect/>
          <a:stretch>
            <a:fillRect/>
          </a:stretch>
        </p:blipFill>
        <p:spPr bwMode="auto">
          <a:xfrm>
            <a:off x="457200" y="819150"/>
            <a:ext cx="4572000" cy="342900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descr="C:\Users\Asus\Downloads\slide power point\bina iman\1.png"/>
          <p:cNvPicPr>
            <a:picLocks noChangeAspect="1" noChangeArrowheads="1"/>
          </p:cNvPicPr>
          <p:nvPr/>
        </p:nvPicPr>
        <p:blipFill>
          <a:blip r:embed="rId2"/>
          <a:srcRect/>
          <a:stretch>
            <a:fillRect/>
          </a:stretch>
        </p:blipFill>
        <p:spPr bwMode="auto">
          <a:xfrm>
            <a:off x="1524000" y="895349"/>
            <a:ext cx="5867400" cy="355521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562600" y="590550"/>
            <a:ext cx="3276600" cy="3200400"/>
          </a:xfrm>
        </p:spPr>
        <p:txBody>
          <a:bodyPr/>
          <a:lstStyle/>
          <a:p>
            <a:r>
              <a:rPr lang="en-US" dirty="0" err="1" smtClean="0"/>
              <a:t>Malaikat</a:t>
            </a:r>
            <a:r>
              <a:rPr lang="en-US" dirty="0" smtClean="0"/>
              <a:t> </a:t>
            </a:r>
            <a:r>
              <a:rPr lang="en-US" dirty="0" err="1" smtClean="0"/>
              <a:t>memberi</a:t>
            </a:r>
            <a:r>
              <a:rPr lang="en-US" dirty="0" smtClean="0"/>
              <a:t> </a:t>
            </a:r>
            <a:r>
              <a:rPr lang="en-US" dirty="0" err="1" smtClean="0"/>
              <a:t>tahu</a:t>
            </a:r>
            <a:r>
              <a:rPr lang="en-US" dirty="0" smtClean="0"/>
              <a:t> </a:t>
            </a:r>
            <a:r>
              <a:rPr lang="en-US" dirty="0" err="1" smtClean="0"/>
              <a:t>orang</a:t>
            </a:r>
            <a:r>
              <a:rPr lang="en-US" dirty="0" smtClean="0"/>
              <a:t> </a:t>
            </a:r>
            <a:r>
              <a:rPr lang="en-US" dirty="0" err="1" smtClean="0"/>
              <a:t>majus</a:t>
            </a:r>
            <a:r>
              <a:rPr lang="en-US" dirty="0" smtClean="0"/>
              <a:t> agar </a:t>
            </a:r>
            <a:r>
              <a:rPr lang="en-US" dirty="0" err="1" smtClean="0"/>
              <a:t>tidak</a:t>
            </a:r>
            <a:r>
              <a:rPr lang="en-US" dirty="0" smtClean="0"/>
              <a:t> </a:t>
            </a:r>
            <a:r>
              <a:rPr lang="en-US" dirty="0" err="1" smtClean="0"/>
              <a:t>menemui</a:t>
            </a:r>
            <a:r>
              <a:rPr lang="en-US" dirty="0" smtClean="0"/>
              <a:t> Raja </a:t>
            </a:r>
            <a:r>
              <a:rPr lang="en-US" dirty="0" err="1" smtClean="0"/>
              <a:t>Herodes</a:t>
            </a:r>
            <a:r>
              <a:rPr lang="en-US" dirty="0" smtClean="0"/>
              <a:t> yang </a:t>
            </a:r>
            <a:r>
              <a:rPr lang="en-US" dirty="0" err="1" smtClean="0"/>
              <a:t>ingin</a:t>
            </a:r>
            <a:r>
              <a:rPr lang="en-US" dirty="0" smtClean="0"/>
              <a:t> </a:t>
            </a:r>
            <a:r>
              <a:rPr lang="en-US" dirty="0" err="1" smtClean="0"/>
              <a:t>menangkap</a:t>
            </a:r>
            <a:r>
              <a:rPr lang="en-US" dirty="0" smtClean="0"/>
              <a:t> </a:t>
            </a:r>
            <a:r>
              <a:rPr lang="en-US" dirty="0" err="1" smtClean="0"/>
              <a:t>anak</a:t>
            </a:r>
            <a:r>
              <a:rPr lang="en-US" dirty="0" smtClean="0"/>
              <a:t> </a:t>
            </a:r>
            <a:r>
              <a:rPr lang="en-US" dirty="0" err="1" smtClean="0"/>
              <a:t>itu</a:t>
            </a:r>
            <a:r>
              <a:rPr lang="en-US" dirty="0" smtClean="0"/>
              <a:t>. </a:t>
            </a:r>
            <a:endParaRPr lang="en-US" dirty="0"/>
          </a:p>
        </p:txBody>
      </p:sp>
      <p:pic>
        <p:nvPicPr>
          <p:cNvPr id="119811" name="Picture 3" descr="C:\Users\Asus\Downloads\slide power point\bina iman\1.png"/>
          <p:cNvPicPr>
            <a:picLocks noChangeAspect="1" noChangeArrowheads="1"/>
          </p:cNvPicPr>
          <p:nvPr/>
        </p:nvPicPr>
        <p:blipFill>
          <a:blip r:embed="rId2"/>
          <a:srcRect/>
          <a:stretch>
            <a:fillRect/>
          </a:stretch>
        </p:blipFill>
        <p:spPr bwMode="auto">
          <a:xfrm>
            <a:off x="457200" y="1276350"/>
            <a:ext cx="4729162" cy="28786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181600" y="1276350"/>
            <a:ext cx="3657600" cy="2133600"/>
          </a:xfrm>
        </p:spPr>
        <p:txBody>
          <a:bodyPr/>
          <a:lstStyle/>
          <a:p>
            <a:r>
              <a:rPr lang="en-US" dirty="0" err="1" smtClean="0"/>
              <a:t>Kemudian</a:t>
            </a:r>
            <a:r>
              <a:rPr lang="en-US" dirty="0" smtClean="0"/>
              <a:t> Yusuf </a:t>
            </a:r>
            <a:r>
              <a:rPr lang="en-US" dirty="0" err="1" smtClean="0"/>
              <a:t>dan</a:t>
            </a:r>
            <a:r>
              <a:rPr lang="en-US" dirty="0" smtClean="0"/>
              <a:t> Maria </a:t>
            </a:r>
            <a:r>
              <a:rPr lang="en-US" dirty="0" err="1" smtClean="0"/>
              <a:t>membawa</a:t>
            </a:r>
            <a:r>
              <a:rPr lang="en-US" dirty="0" smtClean="0"/>
              <a:t> </a:t>
            </a:r>
            <a:r>
              <a:rPr lang="en-US" dirty="0" err="1" smtClean="0"/>
              <a:t>Yesus</a:t>
            </a:r>
            <a:r>
              <a:rPr lang="en-US" dirty="0" smtClean="0"/>
              <a:t> </a:t>
            </a:r>
            <a:r>
              <a:rPr lang="en-US" dirty="0" err="1" smtClean="0"/>
              <a:t>pergi</a:t>
            </a:r>
            <a:r>
              <a:rPr lang="en-US" dirty="0" smtClean="0"/>
              <a:t> </a:t>
            </a:r>
            <a:r>
              <a:rPr lang="en-US" dirty="0" err="1" smtClean="0"/>
              <a:t>mengungungsi</a:t>
            </a:r>
            <a:r>
              <a:rPr lang="en-US" dirty="0" smtClean="0"/>
              <a:t> </a:t>
            </a:r>
            <a:r>
              <a:rPr lang="en-US" dirty="0" err="1" smtClean="0"/>
              <a:t>ke</a:t>
            </a:r>
            <a:r>
              <a:rPr lang="en-US" dirty="0" smtClean="0"/>
              <a:t> </a:t>
            </a:r>
            <a:r>
              <a:rPr lang="en-US" dirty="0" err="1" smtClean="0"/>
              <a:t>Mesir</a:t>
            </a:r>
            <a:r>
              <a:rPr lang="en-US" dirty="0" smtClean="0"/>
              <a:t> </a:t>
            </a:r>
            <a:r>
              <a:rPr lang="en-US" dirty="0" err="1" smtClean="0"/>
              <a:t>karena</a:t>
            </a:r>
            <a:r>
              <a:rPr lang="en-US" dirty="0" smtClean="0"/>
              <a:t> Raja </a:t>
            </a:r>
            <a:r>
              <a:rPr lang="en-US" dirty="0" err="1" smtClean="0"/>
              <a:t>Herodes</a:t>
            </a:r>
            <a:r>
              <a:rPr lang="en-US" dirty="0" smtClean="0"/>
              <a:t> </a:t>
            </a:r>
            <a:r>
              <a:rPr lang="en-US" dirty="0" err="1" smtClean="0"/>
              <a:t>ingin</a:t>
            </a:r>
            <a:r>
              <a:rPr lang="en-US" dirty="0" smtClean="0"/>
              <a:t> </a:t>
            </a:r>
            <a:r>
              <a:rPr lang="en-US" dirty="0" err="1" smtClean="0"/>
              <a:t>membunuh</a:t>
            </a:r>
            <a:r>
              <a:rPr lang="en-US" dirty="0" smtClean="0"/>
              <a:t> </a:t>
            </a:r>
            <a:r>
              <a:rPr lang="en-US" dirty="0" err="1" smtClean="0"/>
              <a:t>Yesus</a:t>
            </a:r>
            <a:r>
              <a:rPr lang="en-US" dirty="0" smtClean="0"/>
              <a:t>. </a:t>
            </a:r>
            <a:endParaRPr lang="en-US" dirty="0"/>
          </a:p>
        </p:txBody>
      </p:sp>
      <p:pic>
        <p:nvPicPr>
          <p:cNvPr id="121859" name="Picture 3" descr="C:\Users\Asus\Downloads\slide power point\bina iman\1.png"/>
          <p:cNvPicPr>
            <a:picLocks noChangeAspect="1" noChangeArrowheads="1"/>
          </p:cNvPicPr>
          <p:nvPr/>
        </p:nvPicPr>
        <p:blipFill>
          <a:blip r:embed="rId2"/>
          <a:srcRect/>
          <a:stretch>
            <a:fillRect/>
          </a:stretch>
        </p:blipFill>
        <p:spPr bwMode="auto">
          <a:xfrm>
            <a:off x="228601" y="1200150"/>
            <a:ext cx="4658140" cy="28194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p27"/>
          <p:cNvSpPr/>
          <p:nvPr/>
        </p:nvSpPr>
        <p:spPr>
          <a:xfrm>
            <a:off x="1719775" y="943575"/>
            <a:ext cx="5753100" cy="2567700"/>
          </a:xfrm>
          <a:prstGeom prst="roundRect">
            <a:avLst>
              <a:gd name="adj" fmla="val 13942"/>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7"/>
          <p:cNvSpPr txBox="1">
            <a:spLocks noGrp="1"/>
          </p:cNvSpPr>
          <p:nvPr>
            <p:ph type="subTitle" idx="1"/>
          </p:nvPr>
        </p:nvSpPr>
        <p:spPr>
          <a:xfrm>
            <a:off x="1914750" y="1401975"/>
            <a:ext cx="5314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err="1" smtClean="0"/>
              <a:t>Mengapa</a:t>
            </a:r>
            <a:r>
              <a:rPr lang="en-US" dirty="0" smtClean="0"/>
              <a:t> </a:t>
            </a:r>
            <a:r>
              <a:rPr lang="en-US" dirty="0" err="1" smtClean="0"/>
              <a:t>Yesus</a:t>
            </a:r>
            <a:r>
              <a:rPr lang="en-US" dirty="0" smtClean="0"/>
              <a:t> </a:t>
            </a:r>
            <a:r>
              <a:rPr lang="en-US" dirty="0" err="1" smtClean="0"/>
              <a:t>mau</a:t>
            </a:r>
            <a:r>
              <a:rPr lang="en-US" dirty="0" smtClean="0"/>
              <a:t> </a:t>
            </a:r>
            <a:r>
              <a:rPr lang="en-US" dirty="0" err="1" smtClean="0"/>
              <a:t>dilahirkan</a:t>
            </a:r>
            <a:r>
              <a:rPr lang="en-US" dirty="0" smtClean="0"/>
              <a:t> </a:t>
            </a:r>
            <a:r>
              <a:rPr lang="en-US" dirty="0" err="1" smtClean="0"/>
              <a:t>di</a:t>
            </a:r>
            <a:r>
              <a:rPr lang="en-US" dirty="0" smtClean="0"/>
              <a:t> </a:t>
            </a:r>
            <a:r>
              <a:rPr lang="en-US" dirty="0" err="1" smtClean="0"/>
              <a:t>kandang</a:t>
            </a:r>
            <a:r>
              <a:rPr lang="en-US" dirty="0" smtClean="0"/>
              <a:t> ?</a:t>
            </a:r>
            <a:endParaRPr/>
          </a:p>
        </p:txBody>
      </p:sp>
      <p:sp>
        <p:nvSpPr>
          <p:cNvPr id="713" name="Google Shape;713;p27"/>
          <p:cNvSpPr/>
          <p:nvPr/>
        </p:nvSpPr>
        <p:spPr>
          <a:xfrm rot="5400000">
            <a:off x="3231160" y="-725757"/>
            <a:ext cx="2719813" cy="5876268"/>
          </a:xfrm>
          <a:custGeom>
            <a:avLst/>
            <a:gdLst/>
            <a:ahLst/>
            <a:cxnLst/>
            <a:rect l="l" t="t" r="r" b="b"/>
            <a:pathLst>
              <a:path w="65863" h="92137" extrusionOk="0">
                <a:moveTo>
                  <a:pt x="32655" y="958"/>
                </a:moveTo>
                <a:cubicBezTo>
                  <a:pt x="32876" y="958"/>
                  <a:pt x="33088" y="1031"/>
                  <a:pt x="33295" y="1057"/>
                </a:cubicBezTo>
                <a:cubicBezTo>
                  <a:pt x="33541" y="1089"/>
                  <a:pt x="33787" y="1098"/>
                  <a:pt x="34032" y="1098"/>
                </a:cubicBezTo>
                <a:cubicBezTo>
                  <a:pt x="34416" y="1098"/>
                  <a:pt x="34798" y="1075"/>
                  <a:pt x="35181" y="1075"/>
                </a:cubicBezTo>
                <a:cubicBezTo>
                  <a:pt x="35282" y="1075"/>
                  <a:pt x="35382" y="1076"/>
                  <a:pt x="35483" y="1080"/>
                </a:cubicBezTo>
                <a:cubicBezTo>
                  <a:pt x="36600" y="1124"/>
                  <a:pt x="37718" y="1205"/>
                  <a:pt x="38846" y="1205"/>
                </a:cubicBezTo>
                <a:cubicBezTo>
                  <a:pt x="38948" y="1205"/>
                  <a:pt x="39051" y="1204"/>
                  <a:pt x="39154" y="1203"/>
                </a:cubicBezTo>
                <a:cubicBezTo>
                  <a:pt x="39316" y="1200"/>
                  <a:pt x="39478" y="1199"/>
                  <a:pt x="39640" y="1199"/>
                </a:cubicBezTo>
                <a:cubicBezTo>
                  <a:pt x="40163" y="1199"/>
                  <a:pt x="40690" y="1209"/>
                  <a:pt x="41214" y="1209"/>
                </a:cubicBezTo>
                <a:cubicBezTo>
                  <a:pt x="41389" y="1209"/>
                  <a:pt x="41563" y="1208"/>
                  <a:pt x="41737" y="1205"/>
                </a:cubicBezTo>
                <a:cubicBezTo>
                  <a:pt x="43184" y="1181"/>
                  <a:pt x="44631" y="1214"/>
                  <a:pt x="46082" y="1138"/>
                </a:cubicBezTo>
                <a:cubicBezTo>
                  <a:pt x="46292" y="1127"/>
                  <a:pt x="46515" y="1117"/>
                  <a:pt x="46745" y="1117"/>
                </a:cubicBezTo>
                <a:cubicBezTo>
                  <a:pt x="47157" y="1117"/>
                  <a:pt x="47590" y="1150"/>
                  <a:pt x="48013" y="1271"/>
                </a:cubicBezTo>
                <a:cubicBezTo>
                  <a:pt x="48120" y="1301"/>
                  <a:pt x="48239" y="1312"/>
                  <a:pt x="48364" y="1312"/>
                </a:cubicBezTo>
                <a:cubicBezTo>
                  <a:pt x="48626" y="1312"/>
                  <a:pt x="48920" y="1267"/>
                  <a:pt x="49209" y="1267"/>
                </a:cubicBezTo>
                <a:cubicBezTo>
                  <a:pt x="49338" y="1267"/>
                  <a:pt x="49467" y="1276"/>
                  <a:pt x="49591" y="1302"/>
                </a:cubicBezTo>
                <a:cubicBezTo>
                  <a:pt x="50530" y="1496"/>
                  <a:pt x="51515" y="1491"/>
                  <a:pt x="52473" y="1673"/>
                </a:cubicBezTo>
                <a:cubicBezTo>
                  <a:pt x="53312" y="1833"/>
                  <a:pt x="54174" y="2005"/>
                  <a:pt x="55071" y="2055"/>
                </a:cubicBezTo>
                <a:cubicBezTo>
                  <a:pt x="55996" y="2105"/>
                  <a:pt x="57003" y="2182"/>
                  <a:pt x="57756" y="2558"/>
                </a:cubicBezTo>
                <a:cubicBezTo>
                  <a:pt x="58384" y="2871"/>
                  <a:pt x="59141" y="3103"/>
                  <a:pt x="59576" y="3639"/>
                </a:cubicBezTo>
                <a:cubicBezTo>
                  <a:pt x="59971" y="4129"/>
                  <a:pt x="60415" y="4606"/>
                  <a:pt x="60854" y="5080"/>
                </a:cubicBezTo>
                <a:cubicBezTo>
                  <a:pt x="61245" y="5503"/>
                  <a:pt x="61151" y="6036"/>
                  <a:pt x="61508" y="6454"/>
                </a:cubicBezTo>
                <a:cubicBezTo>
                  <a:pt x="62068" y="7112"/>
                  <a:pt x="61698" y="7875"/>
                  <a:pt x="62034" y="8581"/>
                </a:cubicBezTo>
                <a:cubicBezTo>
                  <a:pt x="62249" y="9032"/>
                  <a:pt x="62370" y="9574"/>
                  <a:pt x="62414" y="10101"/>
                </a:cubicBezTo>
                <a:cubicBezTo>
                  <a:pt x="62453" y="10557"/>
                  <a:pt x="62056" y="11096"/>
                  <a:pt x="62658" y="11510"/>
                </a:cubicBezTo>
                <a:cubicBezTo>
                  <a:pt x="62117" y="11790"/>
                  <a:pt x="62966" y="12221"/>
                  <a:pt x="62447" y="12503"/>
                </a:cubicBezTo>
                <a:cubicBezTo>
                  <a:pt x="62680" y="12709"/>
                  <a:pt x="62670" y="13063"/>
                  <a:pt x="62640" y="13195"/>
                </a:cubicBezTo>
                <a:cubicBezTo>
                  <a:pt x="62518" y="13722"/>
                  <a:pt x="62847" y="14206"/>
                  <a:pt x="62772" y="14700"/>
                </a:cubicBezTo>
                <a:cubicBezTo>
                  <a:pt x="62725" y="15011"/>
                  <a:pt x="62536" y="15293"/>
                  <a:pt x="63002" y="15517"/>
                </a:cubicBezTo>
                <a:cubicBezTo>
                  <a:pt x="63039" y="15535"/>
                  <a:pt x="63042" y="15651"/>
                  <a:pt x="63001" y="15682"/>
                </a:cubicBezTo>
                <a:cubicBezTo>
                  <a:pt x="62350" y="16164"/>
                  <a:pt x="62915" y="16662"/>
                  <a:pt x="62973" y="17150"/>
                </a:cubicBezTo>
                <a:cubicBezTo>
                  <a:pt x="62993" y="17314"/>
                  <a:pt x="62866" y="17459"/>
                  <a:pt x="62916" y="17609"/>
                </a:cubicBezTo>
                <a:cubicBezTo>
                  <a:pt x="63066" y="18065"/>
                  <a:pt x="63249" y="18516"/>
                  <a:pt x="63059" y="18990"/>
                </a:cubicBezTo>
                <a:cubicBezTo>
                  <a:pt x="63053" y="19003"/>
                  <a:pt x="63049" y="19027"/>
                  <a:pt x="63060" y="19035"/>
                </a:cubicBezTo>
                <a:cubicBezTo>
                  <a:pt x="63657" y="19486"/>
                  <a:pt x="63122" y="19997"/>
                  <a:pt x="63210" y="20479"/>
                </a:cubicBezTo>
                <a:cubicBezTo>
                  <a:pt x="63304" y="20990"/>
                  <a:pt x="63261" y="21515"/>
                  <a:pt x="63354" y="22028"/>
                </a:cubicBezTo>
                <a:cubicBezTo>
                  <a:pt x="63476" y="22692"/>
                  <a:pt x="63329" y="23349"/>
                  <a:pt x="63335" y="24008"/>
                </a:cubicBezTo>
                <a:cubicBezTo>
                  <a:pt x="63336" y="24054"/>
                  <a:pt x="63309" y="24116"/>
                  <a:pt x="63341" y="24146"/>
                </a:cubicBezTo>
                <a:cubicBezTo>
                  <a:pt x="63453" y="24254"/>
                  <a:pt x="63661" y="24339"/>
                  <a:pt x="63690" y="24453"/>
                </a:cubicBezTo>
                <a:cubicBezTo>
                  <a:pt x="63706" y="24515"/>
                  <a:pt x="63665" y="24531"/>
                  <a:pt x="63606" y="24531"/>
                </a:cubicBezTo>
                <a:cubicBezTo>
                  <a:pt x="63543" y="24531"/>
                  <a:pt x="63458" y="24512"/>
                  <a:pt x="63403" y="24512"/>
                </a:cubicBezTo>
                <a:cubicBezTo>
                  <a:pt x="63355" y="24512"/>
                  <a:pt x="63329" y="24526"/>
                  <a:pt x="63358" y="24580"/>
                </a:cubicBezTo>
                <a:cubicBezTo>
                  <a:pt x="63503" y="24853"/>
                  <a:pt x="63283" y="25127"/>
                  <a:pt x="63451" y="25383"/>
                </a:cubicBezTo>
                <a:cubicBezTo>
                  <a:pt x="63486" y="25438"/>
                  <a:pt x="63592" y="25509"/>
                  <a:pt x="63572" y="25537"/>
                </a:cubicBezTo>
                <a:cubicBezTo>
                  <a:pt x="63042" y="26277"/>
                  <a:pt x="63784" y="27642"/>
                  <a:pt x="63906" y="28448"/>
                </a:cubicBezTo>
                <a:cubicBezTo>
                  <a:pt x="64142" y="29996"/>
                  <a:pt x="63916" y="31704"/>
                  <a:pt x="63889" y="33267"/>
                </a:cubicBezTo>
                <a:lnTo>
                  <a:pt x="63800" y="38581"/>
                </a:lnTo>
                <a:cubicBezTo>
                  <a:pt x="63721" y="43326"/>
                  <a:pt x="63859" y="48070"/>
                  <a:pt x="64043" y="52811"/>
                </a:cubicBezTo>
                <a:cubicBezTo>
                  <a:pt x="64124" y="54881"/>
                  <a:pt x="64556" y="57249"/>
                  <a:pt x="64144" y="59284"/>
                </a:cubicBezTo>
                <a:cubicBezTo>
                  <a:pt x="63810" y="60940"/>
                  <a:pt x="63747" y="62392"/>
                  <a:pt x="64016" y="64094"/>
                </a:cubicBezTo>
                <a:cubicBezTo>
                  <a:pt x="64119" y="64740"/>
                  <a:pt x="64056" y="65376"/>
                  <a:pt x="64042" y="66017"/>
                </a:cubicBezTo>
                <a:cubicBezTo>
                  <a:pt x="64017" y="67125"/>
                  <a:pt x="63949" y="68232"/>
                  <a:pt x="64071" y="69340"/>
                </a:cubicBezTo>
                <a:cubicBezTo>
                  <a:pt x="64111" y="69698"/>
                  <a:pt x="64043" y="70083"/>
                  <a:pt x="64138" y="70430"/>
                </a:cubicBezTo>
                <a:cubicBezTo>
                  <a:pt x="64251" y="70844"/>
                  <a:pt x="64082" y="71272"/>
                  <a:pt x="64315" y="71666"/>
                </a:cubicBezTo>
                <a:cubicBezTo>
                  <a:pt x="64381" y="71777"/>
                  <a:pt x="64323" y="71840"/>
                  <a:pt x="64255" y="71918"/>
                </a:cubicBezTo>
                <a:cubicBezTo>
                  <a:pt x="64163" y="72028"/>
                  <a:pt x="63961" y="72144"/>
                  <a:pt x="64347" y="72192"/>
                </a:cubicBezTo>
                <a:cubicBezTo>
                  <a:pt x="64498" y="72210"/>
                  <a:pt x="64491" y="72385"/>
                  <a:pt x="64392" y="72420"/>
                </a:cubicBezTo>
                <a:cubicBezTo>
                  <a:pt x="63835" y="72622"/>
                  <a:pt x="64430" y="72904"/>
                  <a:pt x="64273" y="73126"/>
                </a:cubicBezTo>
                <a:cubicBezTo>
                  <a:pt x="64711" y="73201"/>
                  <a:pt x="64495" y="73539"/>
                  <a:pt x="64469" y="73605"/>
                </a:cubicBezTo>
                <a:cubicBezTo>
                  <a:pt x="64220" y="74268"/>
                  <a:pt x="64502" y="74929"/>
                  <a:pt x="64414" y="75582"/>
                </a:cubicBezTo>
                <a:cubicBezTo>
                  <a:pt x="64316" y="76315"/>
                  <a:pt x="64414" y="77044"/>
                  <a:pt x="64408" y="77773"/>
                </a:cubicBezTo>
                <a:cubicBezTo>
                  <a:pt x="64403" y="78602"/>
                  <a:pt x="64133" y="79435"/>
                  <a:pt x="64202" y="80257"/>
                </a:cubicBezTo>
                <a:cubicBezTo>
                  <a:pt x="64246" y="80787"/>
                  <a:pt x="63725" y="81316"/>
                  <a:pt x="64211" y="81834"/>
                </a:cubicBezTo>
                <a:cubicBezTo>
                  <a:pt x="63755" y="82253"/>
                  <a:pt x="64183" y="82741"/>
                  <a:pt x="63993" y="83199"/>
                </a:cubicBezTo>
                <a:cubicBezTo>
                  <a:pt x="63757" y="83765"/>
                  <a:pt x="63810" y="84375"/>
                  <a:pt x="63626" y="84961"/>
                </a:cubicBezTo>
                <a:cubicBezTo>
                  <a:pt x="63419" y="85621"/>
                  <a:pt x="63028" y="86225"/>
                  <a:pt x="62746" y="86857"/>
                </a:cubicBezTo>
                <a:cubicBezTo>
                  <a:pt x="62492" y="87421"/>
                  <a:pt x="61939" y="87757"/>
                  <a:pt x="61445" y="88140"/>
                </a:cubicBezTo>
                <a:cubicBezTo>
                  <a:pt x="61118" y="88395"/>
                  <a:pt x="60645" y="88593"/>
                  <a:pt x="60297" y="88825"/>
                </a:cubicBezTo>
                <a:cubicBezTo>
                  <a:pt x="59842" y="89129"/>
                  <a:pt x="59284" y="89243"/>
                  <a:pt x="58799" y="89468"/>
                </a:cubicBezTo>
                <a:cubicBezTo>
                  <a:pt x="58255" y="89719"/>
                  <a:pt x="57595" y="89907"/>
                  <a:pt x="56948" y="89907"/>
                </a:cubicBezTo>
                <a:cubicBezTo>
                  <a:pt x="56916" y="89907"/>
                  <a:pt x="56885" y="89907"/>
                  <a:pt x="56854" y="89906"/>
                </a:cubicBezTo>
                <a:cubicBezTo>
                  <a:pt x="56819" y="89905"/>
                  <a:pt x="56786" y="89905"/>
                  <a:pt x="56752" y="89905"/>
                </a:cubicBezTo>
                <a:cubicBezTo>
                  <a:pt x="56068" y="89905"/>
                  <a:pt x="55484" y="90111"/>
                  <a:pt x="54873" y="90232"/>
                </a:cubicBezTo>
                <a:cubicBezTo>
                  <a:pt x="54158" y="90375"/>
                  <a:pt x="53430" y="90423"/>
                  <a:pt x="52756" y="90530"/>
                </a:cubicBezTo>
                <a:cubicBezTo>
                  <a:pt x="52676" y="90515"/>
                  <a:pt x="52599" y="90509"/>
                  <a:pt x="52523" y="90509"/>
                </a:cubicBezTo>
                <a:cubicBezTo>
                  <a:pt x="52130" y="90509"/>
                  <a:pt x="51787" y="90679"/>
                  <a:pt x="51408" y="90679"/>
                </a:cubicBezTo>
                <a:cubicBezTo>
                  <a:pt x="51349" y="90679"/>
                  <a:pt x="51289" y="90675"/>
                  <a:pt x="51227" y="90666"/>
                </a:cubicBezTo>
                <a:cubicBezTo>
                  <a:pt x="51189" y="90660"/>
                  <a:pt x="51150" y="90657"/>
                  <a:pt x="51112" y="90657"/>
                </a:cubicBezTo>
                <a:cubicBezTo>
                  <a:pt x="50862" y="90657"/>
                  <a:pt x="50604" y="90767"/>
                  <a:pt x="50346" y="90767"/>
                </a:cubicBezTo>
                <a:cubicBezTo>
                  <a:pt x="50213" y="90767"/>
                  <a:pt x="50080" y="90738"/>
                  <a:pt x="49949" y="90650"/>
                </a:cubicBezTo>
                <a:cubicBezTo>
                  <a:pt x="49941" y="90645"/>
                  <a:pt x="49928" y="90643"/>
                  <a:pt x="49912" y="90643"/>
                </a:cubicBezTo>
                <a:cubicBezTo>
                  <a:pt x="49871" y="90643"/>
                  <a:pt x="49809" y="90657"/>
                  <a:pt x="49768" y="90671"/>
                </a:cubicBezTo>
                <a:cubicBezTo>
                  <a:pt x="49115" y="90882"/>
                  <a:pt x="48411" y="90854"/>
                  <a:pt x="47721" y="90904"/>
                </a:cubicBezTo>
                <a:cubicBezTo>
                  <a:pt x="46789" y="90971"/>
                  <a:pt x="45858" y="91038"/>
                  <a:pt x="44922" y="91038"/>
                </a:cubicBezTo>
                <a:cubicBezTo>
                  <a:pt x="44859" y="91038"/>
                  <a:pt x="44797" y="91038"/>
                  <a:pt x="44734" y="91037"/>
                </a:cubicBezTo>
                <a:cubicBezTo>
                  <a:pt x="43996" y="91028"/>
                  <a:pt x="43259" y="91010"/>
                  <a:pt x="42522" y="90981"/>
                </a:cubicBezTo>
                <a:cubicBezTo>
                  <a:pt x="42502" y="90980"/>
                  <a:pt x="42482" y="90980"/>
                  <a:pt x="42462" y="90980"/>
                </a:cubicBezTo>
                <a:cubicBezTo>
                  <a:pt x="42163" y="90980"/>
                  <a:pt x="41892" y="91070"/>
                  <a:pt x="41579" y="91070"/>
                </a:cubicBezTo>
                <a:cubicBezTo>
                  <a:pt x="41558" y="91070"/>
                  <a:pt x="41537" y="91070"/>
                  <a:pt x="41516" y="91069"/>
                </a:cubicBezTo>
                <a:cubicBezTo>
                  <a:pt x="40903" y="91043"/>
                  <a:pt x="40291" y="91021"/>
                  <a:pt x="39677" y="90982"/>
                </a:cubicBezTo>
                <a:cubicBezTo>
                  <a:pt x="39367" y="90964"/>
                  <a:pt x="39057" y="90955"/>
                  <a:pt x="38746" y="90955"/>
                </a:cubicBezTo>
                <a:cubicBezTo>
                  <a:pt x="38391" y="90955"/>
                  <a:pt x="38036" y="90967"/>
                  <a:pt x="37681" y="90991"/>
                </a:cubicBezTo>
                <a:cubicBezTo>
                  <a:pt x="37594" y="90996"/>
                  <a:pt x="37508" y="90998"/>
                  <a:pt x="37421" y="90998"/>
                </a:cubicBezTo>
                <a:cubicBezTo>
                  <a:pt x="36901" y="90998"/>
                  <a:pt x="36384" y="90916"/>
                  <a:pt x="35854" y="90916"/>
                </a:cubicBezTo>
                <a:cubicBezTo>
                  <a:pt x="35845" y="90916"/>
                  <a:pt x="35835" y="90916"/>
                  <a:pt x="35825" y="90916"/>
                </a:cubicBezTo>
                <a:cubicBezTo>
                  <a:pt x="35368" y="90919"/>
                  <a:pt x="34912" y="91001"/>
                  <a:pt x="34458" y="91001"/>
                </a:cubicBezTo>
                <a:cubicBezTo>
                  <a:pt x="34294" y="91001"/>
                  <a:pt x="34131" y="90990"/>
                  <a:pt x="33968" y="90961"/>
                </a:cubicBezTo>
                <a:cubicBezTo>
                  <a:pt x="33866" y="90943"/>
                  <a:pt x="33764" y="90936"/>
                  <a:pt x="33663" y="90936"/>
                </a:cubicBezTo>
                <a:cubicBezTo>
                  <a:pt x="33307" y="90936"/>
                  <a:pt x="32958" y="91024"/>
                  <a:pt x="32623" y="91024"/>
                </a:cubicBezTo>
                <a:cubicBezTo>
                  <a:pt x="32548" y="91024"/>
                  <a:pt x="32473" y="91020"/>
                  <a:pt x="32399" y="91009"/>
                </a:cubicBezTo>
                <a:cubicBezTo>
                  <a:pt x="31991" y="90948"/>
                  <a:pt x="31579" y="90937"/>
                  <a:pt x="31167" y="90937"/>
                </a:cubicBezTo>
                <a:cubicBezTo>
                  <a:pt x="30952" y="90937"/>
                  <a:pt x="30738" y="90940"/>
                  <a:pt x="30523" y="90940"/>
                </a:cubicBezTo>
                <a:cubicBezTo>
                  <a:pt x="30019" y="90940"/>
                  <a:pt x="29515" y="90925"/>
                  <a:pt x="29013" y="90821"/>
                </a:cubicBezTo>
                <a:cubicBezTo>
                  <a:pt x="28881" y="90794"/>
                  <a:pt x="28738" y="90784"/>
                  <a:pt x="28588" y="90784"/>
                </a:cubicBezTo>
                <a:cubicBezTo>
                  <a:pt x="28232" y="90784"/>
                  <a:pt x="27837" y="90838"/>
                  <a:pt x="27466" y="90838"/>
                </a:cubicBezTo>
                <a:cubicBezTo>
                  <a:pt x="27428" y="90838"/>
                  <a:pt x="27391" y="90838"/>
                  <a:pt x="27355" y="90837"/>
                </a:cubicBezTo>
                <a:cubicBezTo>
                  <a:pt x="27297" y="90835"/>
                  <a:pt x="27239" y="90834"/>
                  <a:pt x="27181" y="90834"/>
                </a:cubicBezTo>
                <a:cubicBezTo>
                  <a:pt x="26649" y="90834"/>
                  <a:pt x="26109" y="90902"/>
                  <a:pt x="25590" y="90902"/>
                </a:cubicBezTo>
                <a:cubicBezTo>
                  <a:pt x="25392" y="90902"/>
                  <a:pt x="25197" y="90892"/>
                  <a:pt x="25006" y="90865"/>
                </a:cubicBezTo>
                <a:cubicBezTo>
                  <a:pt x="24719" y="90824"/>
                  <a:pt x="24435" y="90809"/>
                  <a:pt x="24154" y="90809"/>
                </a:cubicBezTo>
                <a:cubicBezTo>
                  <a:pt x="23500" y="90809"/>
                  <a:pt x="22860" y="90887"/>
                  <a:pt x="22213" y="90887"/>
                </a:cubicBezTo>
                <a:cubicBezTo>
                  <a:pt x="22142" y="90887"/>
                  <a:pt x="22071" y="90886"/>
                  <a:pt x="21999" y="90884"/>
                </a:cubicBezTo>
                <a:cubicBezTo>
                  <a:pt x="21765" y="90878"/>
                  <a:pt x="21529" y="90835"/>
                  <a:pt x="21302" y="90789"/>
                </a:cubicBezTo>
                <a:cubicBezTo>
                  <a:pt x="21026" y="90731"/>
                  <a:pt x="20759" y="90681"/>
                  <a:pt x="20480" y="90681"/>
                </a:cubicBezTo>
                <a:cubicBezTo>
                  <a:pt x="20318" y="90681"/>
                  <a:pt x="20152" y="90698"/>
                  <a:pt x="19977" y="90740"/>
                </a:cubicBezTo>
                <a:cubicBezTo>
                  <a:pt x="19864" y="90768"/>
                  <a:pt x="19749" y="90779"/>
                  <a:pt x="19632" y="90779"/>
                </a:cubicBezTo>
                <a:cubicBezTo>
                  <a:pt x="19276" y="90779"/>
                  <a:pt x="18907" y="90677"/>
                  <a:pt x="18547" y="90657"/>
                </a:cubicBezTo>
                <a:cubicBezTo>
                  <a:pt x="17422" y="90596"/>
                  <a:pt x="16304" y="90463"/>
                  <a:pt x="15172" y="90412"/>
                </a:cubicBezTo>
                <a:cubicBezTo>
                  <a:pt x="14790" y="90395"/>
                  <a:pt x="14392" y="90307"/>
                  <a:pt x="14009" y="90252"/>
                </a:cubicBezTo>
                <a:cubicBezTo>
                  <a:pt x="13672" y="90202"/>
                  <a:pt x="13367" y="90187"/>
                  <a:pt x="13031" y="90176"/>
                </a:cubicBezTo>
                <a:cubicBezTo>
                  <a:pt x="13025" y="90176"/>
                  <a:pt x="13020" y="90176"/>
                  <a:pt x="13014" y="90176"/>
                </a:cubicBezTo>
                <a:cubicBezTo>
                  <a:pt x="12929" y="90176"/>
                  <a:pt x="12823" y="90194"/>
                  <a:pt x="12716" y="90194"/>
                </a:cubicBezTo>
                <a:cubicBezTo>
                  <a:pt x="12568" y="90194"/>
                  <a:pt x="12417" y="90160"/>
                  <a:pt x="12314" y="89998"/>
                </a:cubicBezTo>
                <a:cubicBezTo>
                  <a:pt x="12288" y="89956"/>
                  <a:pt x="12256" y="89940"/>
                  <a:pt x="12219" y="89940"/>
                </a:cubicBezTo>
                <a:cubicBezTo>
                  <a:pt x="12102" y="89940"/>
                  <a:pt x="11939" y="90105"/>
                  <a:pt x="11773" y="90105"/>
                </a:cubicBezTo>
                <a:cubicBezTo>
                  <a:pt x="11760" y="90105"/>
                  <a:pt x="11747" y="90104"/>
                  <a:pt x="11734" y="90102"/>
                </a:cubicBezTo>
                <a:cubicBezTo>
                  <a:pt x="11411" y="90047"/>
                  <a:pt x="11121" y="89937"/>
                  <a:pt x="10767" y="89935"/>
                </a:cubicBezTo>
                <a:cubicBezTo>
                  <a:pt x="9650" y="89929"/>
                  <a:pt x="8561" y="89702"/>
                  <a:pt x="7497" y="89524"/>
                </a:cubicBezTo>
                <a:cubicBezTo>
                  <a:pt x="6870" y="89419"/>
                  <a:pt x="6037" y="89333"/>
                  <a:pt x="5549" y="88860"/>
                </a:cubicBezTo>
                <a:cubicBezTo>
                  <a:pt x="5427" y="88741"/>
                  <a:pt x="5113" y="88733"/>
                  <a:pt x="4920" y="88640"/>
                </a:cubicBezTo>
                <a:cubicBezTo>
                  <a:pt x="3903" y="88148"/>
                  <a:pt x="3249" y="87423"/>
                  <a:pt x="2609" y="86705"/>
                </a:cubicBezTo>
                <a:cubicBezTo>
                  <a:pt x="1949" y="85966"/>
                  <a:pt x="1834" y="85088"/>
                  <a:pt x="1801" y="84254"/>
                </a:cubicBezTo>
                <a:cubicBezTo>
                  <a:pt x="1777" y="83655"/>
                  <a:pt x="1819" y="83027"/>
                  <a:pt x="1833" y="82421"/>
                </a:cubicBezTo>
                <a:cubicBezTo>
                  <a:pt x="1847" y="81905"/>
                  <a:pt x="1865" y="81379"/>
                  <a:pt x="1860" y="80859"/>
                </a:cubicBezTo>
                <a:cubicBezTo>
                  <a:pt x="1859" y="80638"/>
                  <a:pt x="1924" y="80426"/>
                  <a:pt x="1931" y="80207"/>
                </a:cubicBezTo>
                <a:cubicBezTo>
                  <a:pt x="1981" y="78749"/>
                  <a:pt x="1872" y="77282"/>
                  <a:pt x="2027" y="75836"/>
                </a:cubicBezTo>
                <a:cubicBezTo>
                  <a:pt x="2140" y="74784"/>
                  <a:pt x="2051" y="73736"/>
                  <a:pt x="2059" y="72695"/>
                </a:cubicBezTo>
                <a:cubicBezTo>
                  <a:pt x="2065" y="71754"/>
                  <a:pt x="2146" y="70790"/>
                  <a:pt x="1915" y="69831"/>
                </a:cubicBezTo>
                <a:cubicBezTo>
                  <a:pt x="1755" y="69166"/>
                  <a:pt x="1988" y="68455"/>
                  <a:pt x="1979" y="67764"/>
                </a:cubicBezTo>
                <a:cubicBezTo>
                  <a:pt x="1972" y="67294"/>
                  <a:pt x="1862" y="66825"/>
                  <a:pt x="1878" y="66348"/>
                </a:cubicBezTo>
                <a:cubicBezTo>
                  <a:pt x="1917" y="65189"/>
                  <a:pt x="2004" y="64028"/>
                  <a:pt x="1988" y="62872"/>
                </a:cubicBezTo>
                <a:cubicBezTo>
                  <a:pt x="1977" y="62051"/>
                  <a:pt x="2147" y="61240"/>
                  <a:pt x="2090" y="60416"/>
                </a:cubicBezTo>
                <a:cubicBezTo>
                  <a:pt x="2057" y="59949"/>
                  <a:pt x="2182" y="59458"/>
                  <a:pt x="2206" y="58979"/>
                </a:cubicBezTo>
                <a:cubicBezTo>
                  <a:pt x="2248" y="58086"/>
                  <a:pt x="2362" y="57195"/>
                  <a:pt x="2328" y="56295"/>
                </a:cubicBezTo>
                <a:cubicBezTo>
                  <a:pt x="2295" y="55389"/>
                  <a:pt x="2489" y="54480"/>
                  <a:pt x="2541" y="53571"/>
                </a:cubicBezTo>
                <a:cubicBezTo>
                  <a:pt x="2561" y="53231"/>
                  <a:pt x="2567" y="52876"/>
                  <a:pt x="2506" y="52546"/>
                </a:cubicBezTo>
                <a:cubicBezTo>
                  <a:pt x="2382" y="51873"/>
                  <a:pt x="2701" y="51214"/>
                  <a:pt x="2583" y="50569"/>
                </a:cubicBezTo>
                <a:cubicBezTo>
                  <a:pt x="2488" y="50056"/>
                  <a:pt x="2688" y="49554"/>
                  <a:pt x="2534" y="49061"/>
                </a:cubicBezTo>
                <a:cubicBezTo>
                  <a:pt x="2388" y="48592"/>
                  <a:pt x="2559" y="48134"/>
                  <a:pt x="2610" y="47682"/>
                </a:cubicBezTo>
                <a:cubicBezTo>
                  <a:pt x="2675" y="47121"/>
                  <a:pt x="2472" y="46573"/>
                  <a:pt x="2606" y="46017"/>
                </a:cubicBezTo>
                <a:cubicBezTo>
                  <a:pt x="2712" y="45584"/>
                  <a:pt x="2480" y="45129"/>
                  <a:pt x="2732" y="44700"/>
                </a:cubicBezTo>
                <a:cubicBezTo>
                  <a:pt x="2748" y="44673"/>
                  <a:pt x="2774" y="44643"/>
                  <a:pt x="2771" y="44616"/>
                </a:cubicBezTo>
                <a:cubicBezTo>
                  <a:pt x="2664" y="43393"/>
                  <a:pt x="2817" y="42163"/>
                  <a:pt x="2546" y="40942"/>
                </a:cubicBezTo>
                <a:cubicBezTo>
                  <a:pt x="2462" y="40564"/>
                  <a:pt x="2605" y="40163"/>
                  <a:pt x="2632" y="39771"/>
                </a:cubicBezTo>
                <a:cubicBezTo>
                  <a:pt x="2694" y="38867"/>
                  <a:pt x="2551" y="37969"/>
                  <a:pt x="2479" y="37068"/>
                </a:cubicBezTo>
                <a:cubicBezTo>
                  <a:pt x="2449" y="36694"/>
                  <a:pt x="2521" y="36289"/>
                  <a:pt x="2518" y="35905"/>
                </a:cubicBezTo>
                <a:cubicBezTo>
                  <a:pt x="2466" y="28064"/>
                  <a:pt x="2604" y="20188"/>
                  <a:pt x="2656" y="12334"/>
                </a:cubicBezTo>
                <a:cubicBezTo>
                  <a:pt x="2676" y="9586"/>
                  <a:pt x="3158" y="5621"/>
                  <a:pt x="5571" y="3826"/>
                </a:cubicBezTo>
                <a:cubicBezTo>
                  <a:pt x="6101" y="3430"/>
                  <a:pt x="6765" y="3094"/>
                  <a:pt x="7384" y="2911"/>
                </a:cubicBezTo>
                <a:cubicBezTo>
                  <a:pt x="8050" y="2715"/>
                  <a:pt x="8728" y="2386"/>
                  <a:pt x="9519" y="2386"/>
                </a:cubicBezTo>
                <a:cubicBezTo>
                  <a:pt x="9592" y="2386"/>
                  <a:pt x="9666" y="2389"/>
                  <a:pt x="9741" y="2395"/>
                </a:cubicBezTo>
                <a:cubicBezTo>
                  <a:pt x="9765" y="2396"/>
                  <a:pt x="9789" y="2397"/>
                  <a:pt x="9813" y="2397"/>
                </a:cubicBezTo>
                <a:cubicBezTo>
                  <a:pt x="10124" y="2397"/>
                  <a:pt x="10424" y="2246"/>
                  <a:pt x="10657" y="2166"/>
                </a:cubicBezTo>
                <a:cubicBezTo>
                  <a:pt x="11008" y="2047"/>
                  <a:pt x="11370" y="2027"/>
                  <a:pt x="11734" y="2027"/>
                </a:cubicBezTo>
                <a:cubicBezTo>
                  <a:pt x="11909" y="2027"/>
                  <a:pt x="12085" y="2032"/>
                  <a:pt x="12261" y="2032"/>
                </a:cubicBezTo>
                <a:cubicBezTo>
                  <a:pt x="12608" y="2032"/>
                  <a:pt x="12954" y="2014"/>
                  <a:pt x="13293" y="1910"/>
                </a:cubicBezTo>
                <a:cubicBezTo>
                  <a:pt x="13696" y="1786"/>
                  <a:pt x="14313" y="1828"/>
                  <a:pt x="14832" y="1797"/>
                </a:cubicBezTo>
                <a:cubicBezTo>
                  <a:pt x="14862" y="1796"/>
                  <a:pt x="14892" y="1795"/>
                  <a:pt x="14924" y="1795"/>
                </a:cubicBezTo>
                <a:cubicBezTo>
                  <a:pt x="14981" y="1795"/>
                  <a:pt x="15041" y="1797"/>
                  <a:pt x="15100" y="1797"/>
                </a:cubicBezTo>
                <a:cubicBezTo>
                  <a:pt x="15293" y="1797"/>
                  <a:pt x="15480" y="1776"/>
                  <a:pt x="15581" y="1596"/>
                </a:cubicBezTo>
                <a:cubicBezTo>
                  <a:pt x="15591" y="1577"/>
                  <a:pt x="15679" y="1560"/>
                  <a:pt x="15726" y="1560"/>
                </a:cubicBezTo>
                <a:cubicBezTo>
                  <a:pt x="15740" y="1560"/>
                  <a:pt x="15750" y="1562"/>
                  <a:pt x="15754" y="1565"/>
                </a:cubicBezTo>
                <a:cubicBezTo>
                  <a:pt x="15887" y="1692"/>
                  <a:pt x="16012" y="1736"/>
                  <a:pt x="16133" y="1736"/>
                </a:cubicBezTo>
                <a:cubicBezTo>
                  <a:pt x="16405" y="1736"/>
                  <a:pt x="16655" y="1511"/>
                  <a:pt x="16923" y="1498"/>
                </a:cubicBezTo>
                <a:cubicBezTo>
                  <a:pt x="17874" y="1453"/>
                  <a:pt x="18824" y="1476"/>
                  <a:pt x="19768" y="1463"/>
                </a:cubicBezTo>
                <a:cubicBezTo>
                  <a:pt x="19802" y="1462"/>
                  <a:pt x="19836" y="1462"/>
                  <a:pt x="19870" y="1462"/>
                </a:cubicBezTo>
                <a:cubicBezTo>
                  <a:pt x="20121" y="1462"/>
                  <a:pt x="20383" y="1474"/>
                  <a:pt x="20648" y="1474"/>
                </a:cubicBezTo>
                <a:cubicBezTo>
                  <a:pt x="21042" y="1474"/>
                  <a:pt x="21441" y="1447"/>
                  <a:pt x="21817" y="1313"/>
                </a:cubicBezTo>
                <a:cubicBezTo>
                  <a:pt x="21835" y="1306"/>
                  <a:pt x="21855" y="1303"/>
                  <a:pt x="21877" y="1303"/>
                </a:cubicBezTo>
                <a:cubicBezTo>
                  <a:pt x="22016" y="1303"/>
                  <a:pt x="22226" y="1415"/>
                  <a:pt x="22382" y="1415"/>
                </a:cubicBezTo>
                <a:cubicBezTo>
                  <a:pt x="22398" y="1415"/>
                  <a:pt x="22414" y="1414"/>
                  <a:pt x="22429" y="1411"/>
                </a:cubicBezTo>
                <a:cubicBezTo>
                  <a:pt x="23140" y="1280"/>
                  <a:pt x="23889" y="1325"/>
                  <a:pt x="24571" y="1217"/>
                </a:cubicBezTo>
                <a:cubicBezTo>
                  <a:pt x="25193" y="1120"/>
                  <a:pt x="25793" y="1057"/>
                  <a:pt x="26410" y="1057"/>
                </a:cubicBezTo>
                <a:cubicBezTo>
                  <a:pt x="26500" y="1057"/>
                  <a:pt x="26591" y="1058"/>
                  <a:pt x="26682" y="1061"/>
                </a:cubicBezTo>
                <a:cubicBezTo>
                  <a:pt x="27372" y="1081"/>
                  <a:pt x="28087" y="1173"/>
                  <a:pt x="28771" y="1173"/>
                </a:cubicBezTo>
                <a:cubicBezTo>
                  <a:pt x="29060" y="1173"/>
                  <a:pt x="29344" y="1157"/>
                  <a:pt x="29619" y="1111"/>
                </a:cubicBezTo>
                <a:cubicBezTo>
                  <a:pt x="29942" y="1057"/>
                  <a:pt x="30264" y="1044"/>
                  <a:pt x="30584" y="1044"/>
                </a:cubicBezTo>
                <a:cubicBezTo>
                  <a:pt x="30882" y="1044"/>
                  <a:pt x="31179" y="1055"/>
                  <a:pt x="31473" y="1055"/>
                </a:cubicBezTo>
                <a:cubicBezTo>
                  <a:pt x="31813" y="1055"/>
                  <a:pt x="32150" y="1040"/>
                  <a:pt x="32485" y="974"/>
                </a:cubicBezTo>
                <a:cubicBezTo>
                  <a:pt x="32542" y="963"/>
                  <a:pt x="32599" y="958"/>
                  <a:pt x="32655" y="958"/>
                </a:cubicBezTo>
                <a:close/>
                <a:moveTo>
                  <a:pt x="26311" y="0"/>
                </a:moveTo>
                <a:cubicBezTo>
                  <a:pt x="26126" y="0"/>
                  <a:pt x="25941" y="2"/>
                  <a:pt x="25756" y="5"/>
                </a:cubicBezTo>
                <a:cubicBezTo>
                  <a:pt x="25144" y="16"/>
                  <a:pt x="24554" y="79"/>
                  <a:pt x="23971" y="145"/>
                </a:cubicBezTo>
                <a:cubicBezTo>
                  <a:pt x="23151" y="236"/>
                  <a:pt x="22321" y="341"/>
                  <a:pt x="21503" y="341"/>
                </a:cubicBezTo>
                <a:cubicBezTo>
                  <a:pt x="21365" y="341"/>
                  <a:pt x="21229" y="338"/>
                  <a:pt x="21092" y="332"/>
                </a:cubicBezTo>
                <a:cubicBezTo>
                  <a:pt x="20741" y="315"/>
                  <a:pt x="20390" y="308"/>
                  <a:pt x="20040" y="308"/>
                </a:cubicBezTo>
                <a:cubicBezTo>
                  <a:pt x="18964" y="308"/>
                  <a:pt x="17895" y="374"/>
                  <a:pt x="16834" y="433"/>
                </a:cubicBezTo>
                <a:cubicBezTo>
                  <a:pt x="15614" y="500"/>
                  <a:pt x="14375" y="613"/>
                  <a:pt x="13160" y="802"/>
                </a:cubicBezTo>
                <a:cubicBezTo>
                  <a:pt x="11934" y="991"/>
                  <a:pt x="10679" y="1083"/>
                  <a:pt x="9437" y="1217"/>
                </a:cubicBezTo>
                <a:cubicBezTo>
                  <a:pt x="8824" y="1283"/>
                  <a:pt x="8308" y="1548"/>
                  <a:pt x="7750" y="1708"/>
                </a:cubicBezTo>
                <a:cubicBezTo>
                  <a:pt x="6983" y="1930"/>
                  <a:pt x="6194" y="2183"/>
                  <a:pt x="5519" y="2581"/>
                </a:cubicBezTo>
                <a:cubicBezTo>
                  <a:pt x="5062" y="2846"/>
                  <a:pt x="4649" y="3179"/>
                  <a:pt x="4292" y="3567"/>
                </a:cubicBezTo>
                <a:cubicBezTo>
                  <a:pt x="3846" y="4046"/>
                  <a:pt x="3310" y="4447"/>
                  <a:pt x="3035" y="5032"/>
                </a:cubicBezTo>
                <a:cubicBezTo>
                  <a:pt x="2752" y="5633"/>
                  <a:pt x="2403" y="6224"/>
                  <a:pt x="2137" y="6835"/>
                </a:cubicBezTo>
                <a:cubicBezTo>
                  <a:pt x="1927" y="7319"/>
                  <a:pt x="1529" y="7779"/>
                  <a:pt x="1458" y="8267"/>
                </a:cubicBezTo>
                <a:cubicBezTo>
                  <a:pt x="1146" y="10424"/>
                  <a:pt x="583" y="12307"/>
                  <a:pt x="807" y="14545"/>
                </a:cubicBezTo>
                <a:cubicBezTo>
                  <a:pt x="904" y="15511"/>
                  <a:pt x="1094" y="16467"/>
                  <a:pt x="1157" y="17435"/>
                </a:cubicBezTo>
                <a:cubicBezTo>
                  <a:pt x="1227" y="18547"/>
                  <a:pt x="1130" y="19660"/>
                  <a:pt x="1053" y="20772"/>
                </a:cubicBezTo>
                <a:cubicBezTo>
                  <a:pt x="835" y="23978"/>
                  <a:pt x="750" y="27269"/>
                  <a:pt x="870" y="30465"/>
                </a:cubicBezTo>
                <a:cubicBezTo>
                  <a:pt x="879" y="30699"/>
                  <a:pt x="888" y="30935"/>
                  <a:pt x="896" y="31169"/>
                </a:cubicBezTo>
                <a:cubicBezTo>
                  <a:pt x="1037" y="34971"/>
                  <a:pt x="1157" y="38774"/>
                  <a:pt x="1220" y="42579"/>
                </a:cubicBezTo>
                <a:cubicBezTo>
                  <a:pt x="1287" y="46793"/>
                  <a:pt x="1286" y="51007"/>
                  <a:pt x="1165" y="55219"/>
                </a:cubicBezTo>
                <a:cubicBezTo>
                  <a:pt x="1107" y="57370"/>
                  <a:pt x="1011" y="59519"/>
                  <a:pt x="883" y="61666"/>
                </a:cubicBezTo>
                <a:cubicBezTo>
                  <a:pt x="784" y="63295"/>
                  <a:pt x="0" y="66050"/>
                  <a:pt x="640" y="67564"/>
                </a:cubicBezTo>
                <a:cubicBezTo>
                  <a:pt x="652" y="67593"/>
                  <a:pt x="650" y="67627"/>
                  <a:pt x="633" y="67655"/>
                </a:cubicBezTo>
                <a:cubicBezTo>
                  <a:pt x="232" y="68291"/>
                  <a:pt x="729" y="68952"/>
                  <a:pt x="508" y="69620"/>
                </a:cubicBezTo>
                <a:cubicBezTo>
                  <a:pt x="380" y="70006"/>
                  <a:pt x="873" y="70464"/>
                  <a:pt x="537" y="70941"/>
                </a:cubicBezTo>
                <a:cubicBezTo>
                  <a:pt x="440" y="71078"/>
                  <a:pt x="399" y="71363"/>
                  <a:pt x="639" y="71579"/>
                </a:cubicBezTo>
                <a:cubicBezTo>
                  <a:pt x="816" y="71739"/>
                  <a:pt x="866" y="72036"/>
                  <a:pt x="735" y="72180"/>
                </a:cubicBezTo>
                <a:cubicBezTo>
                  <a:pt x="409" y="72539"/>
                  <a:pt x="782" y="72883"/>
                  <a:pt x="682" y="73241"/>
                </a:cubicBezTo>
                <a:cubicBezTo>
                  <a:pt x="629" y="73429"/>
                  <a:pt x="607" y="73708"/>
                  <a:pt x="715" y="73920"/>
                </a:cubicBezTo>
                <a:cubicBezTo>
                  <a:pt x="948" y="74376"/>
                  <a:pt x="741" y="74838"/>
                  <a:pt x="739" y="75287"/>
                </a:cubicBezTo>
                <a:cubicBezTo>
                  <a:pt x="737" y="75621"/>
                  <a:pt x="728" y="75979"/>
                  <a:pt x="675" y="76325"/>
                </a:cubicBezTo>
                <a:cubicBezTo>
                  <a:pt x="612" y="76747"/>
                  <a:pt x="716" y="77175"/>
                  <a:pt x="611" y="77602"/>
                </a:cubicBezTo>
                <a:cubicBezTo>
                  <a:pt x="520" y="77976"/>
                  <a:pt x="537" y="78359"/>
                  <a:pt x="548" y="78743"/>
                </a:cubicBezTo>
                <a:cubicBezTo>
                  <a:pt x="557" y="79052"/>
                  <a:pt x="820" y="79488"/>
                  <a:pt x="697" y="79599"/>
                </a:cubicBezTo>
                <a:cubicBezTo>
                  <a:pt x="180" y="80073"/>
                  <a:pt x="630" y="80578"/>
                  <a:pt x="465" y="81062"/>
                </a:cubicBezTo>
                <a:cubicBezTo>
                  <a:pt x="279" y="81613"/>
                  <a:pt x="533" y="82234"/>
                  <a:pt x="424" y="82834"/>
                </a:cubicBezTo>
                <a:cubicBezTo>
                  <a:pt x="384" y="83056"/>
                  <a:pt x="420" y="83327"/>
                  <a:pt x="424" y="83568"/>
                </a:cubicBezTo>
                <a:cubicBezTo>
                  <a:pt x="434" y="84061"/>
                  <a:pt x="620" y="84553"/>
                  <a:pt x="482" y="85046"/>
                </a:cubicBezTo>
                <a:cubicBezTo>
                  <a:pt x="393" y="85363"/>
                  <a:pt x="983" y="85648"/>
                  <a:pt x="553" y="85975"/>
                </a:cubicBezTo>
                <a:cubicBezTo>
                  <a:pt x="547" y="85980"/>
                  <a:pt x="563" y="86013"/>
                  <a:pt x="575" y="86015"/>
                </a:cubicBezTo>
                <a:cubicBezTo>
                  <a:pt x="1215" y="86146"/>
                  <a:pt x="813" y="86505"/>
                  <a:pt x="879" y="86758"/>
                </a:cubicBezTo>
                <a:cubicBezTo>
                  <a:pt x="892" y="86804"/>
                  <a:pt x="838" y="86842"/>
                  <a:pt x="923" y="86897"/>
                </a:cubicBezTo>
                <a:cubicBezTo>
                  <a:pt x="1657" y="87376"/>
                  <a:pt x="1801" y="88137"/>
                  <a:pt x="2689" y="88599"/>
                </a:cubicBezTo>
                <a:cubicBezTo>
                  <a:pt x="3293" y="88913"/>
                  <a:pt x="3730" y="89385"/>
                  <a:pt x="4443" y="89701"/>
                </a:cubicBezTo>
                <a:cubicBezTo>
                  <a:pt x="5278" y="90071"/>
                  <a:pt x="6017" y="90506"/>
                  <a:pt x="7036" y="90533"/>
                </a:cubicBezTo>
                <a:cubicBezTo>
                  <a:pt x="7421" y="90542"/>
                  <a:pt x="7697" y="90760"/>
                  <a:pt x="8086" y="90760"/>
                </a:cubicBezTo>
                <a:cubicBezTo>
                  <a:pt x="8091" y="90760"/>
                  <a:pt x="8096" y="90760"/>
                  <a:pt x="8102" y="90760"/>
                </a:cubicBezTo>
                <a:cubicBezTo>
                  <a:pt x="8140" y="90759"/>
                  <a:pt x="8179" y="90759"/>
                  <a:pt x="8217" y="90759"/>
                </a:cubicBezTo>
                <a:cubicBezTo>
                  <a:pt x="9211" y="90759"/>
                  <a:pt x="10184" y="90952"/>
                  <a:pt x="11140" y="91083"/>
                </a:cubicBezTo>
                <a:cubicBezTo>
                  <a:pt x="12296" y="91242"/>
                  <a:pt x="13475" y="91270"/>
                  <a:pt x="14629" y="91446"/>
                </a:cubicBezTo>
                <a:cubicBezTo>
                  <a:pt x="15002" y="91503"/>
                  <a:pt x="15459" y="91591"/>
                  <a:pt x="15927" y="91591"/>
                </a:cubicBezTo>
                <a:cubicBezTo>
                  <a:pt x="15987" y="91591"/>
                  <a:pt x="16048" y="91590"/>
                  <a:pt x="16109" y="91587"/>
                </a:cubicBezTo>
                <a:cubicBezTo>
                  <a:pt x="16300" y="91576"/>
                  <a:pt x="16531" y="91554"/>
                  <a:pt x="16762" y="91554"/>
                </a:cubicBezTo>
                <a:cubicBezTo>
                  <a:pt x="16985" y="91554"/>
                  <a:pt x="17206" y="91574"/>
                  <a:pt x="17389" y="91645"/>
                </a:cubicBezTo>
                <a:cubicBezTo>
                  <a:pt x="18001" y="91882"/>
                  <a:pt x="18664" y="91786"/>
                  <a:pt x="19282" y="91841"/>
                </a:cubicBezTo>
                <a:cubicBezTo>
                  <a:pt x="19940" y="91899"/>
                  <a:pt x="20615" y="91909"/>
                  <a:pt x="21290" y="91909"/>
                </a:cubicBezTo>
                <a:cubicBezTo>
                  <a:pt x="21549" y="91909"/>
                  <a:pt x="21807" y="91907"/>
                  <a:pt x="22064" y="91907"/>
                </a:cubicBezTo>
                <a:cubicBezTo>
                  <a:pt x="22083" y="91906"/>
                  <a:pt x="22102" y="91906"/>
                  <a:pt x="22122" y="91906"/>
                </a:cubicBezTo>
                <a:cubicBezTo>
                  <a:pt x="23159" y="91906"/>
                  <a:pt x="24199" y="91956"/>
                  <a:pt x="25238" y="91956"/>
                </a:cubicBezTo>
                <a:cubicBezTo>
                  <a:pt x="25534" y="91956"/>
                  <a:pt x="25829" y="91952"/>
                  <a:pt x="26125" y="91942"/>
                </a:cubicBezTo>
                <a:cubicBezTo>
                  <a:pt x="26361" y="91935"/>
                  <a:pt x="26597" y="91931"/>
                  <a:pt x="26833" y="91931"/>
                </a:cubicBezTo>
                <a:cubicBezTo>
                  <a:pt x="27459" y="91931"/>
                  <a:pt x="28084" y="91957"/>
                  <a:pt x="28708" y="92009"/>
                </a:cubicBezTo>
                <a:cubicBezTo>
                  <a:pt x="28795" y="92016"/>
                  <a:pt x="28880" y="92019"/>
                  <a:pt x="28965" y="92019"/>
                </a:cubicBezTo>
                <a:cubicBezTo>
                  <a:pt x="29306" y="92019"/>
                  <a:pt x="29632" y="91974"/>
                  <a:pt x="29957" y="91974"/>
                </a:cubicBezTo>
                <a:cubicBezTo>
                  <a:pt x="30021" y="91974"/>
                  <a:pt x="30085" y="91976"/>
                  <a:pt x="30149" y="91980"/>
                </a:cubicBezTo>
                <a:cubicBezTo>
                  <a:pt x="31349" y="92059"/>
                  <a:pt x="32551" y="92034"/>
                  <a:pt x="33751" y="92071"/>
                </a:cubicBezTo>
                <a:cubicBezTo>
                  <a:pt x="33966" y="92078"/>
                  <a:pt x="34181" y="92081"/>
                  <a:pt x="34396" y="92081"/>
                </a:cubicBezTo>
                <a:cubicBezTo>
                  <a:pt x="35189" y="92081"/>
                  <a:pt x="35982" y="92043"/>
                  <a:pt x="36778" y="92043"/>
                </a:cubicBezTo>
                <a:cubicBezTo>
                  <a:pt x="37003" y="92043"/>
                  <a:pt x="37229" y="92046"/>
                  <a:pt x="37455" y="92054"/>
                </a:cubicBezTo>
                <a:cubicBezTo>
                  <a:pt x="38476" y="92090"/>
                  <a:pt x="39501" y="92134"/>
                  <a:pt x="40519" y="92136"/>
                </a:cubicBezTo>
                <a:cubicBezTo>
                  <a:pt x="40562" y="92136"/>
                  <a:pt x="40604" y="92136"/>
                  <a:pt x="40646" y="92136"/>
                </a:cubicBezTo>
                <a:cubicBezTo>
                  <a:pt x="41870" y="92136"/>
                  <a:pt x="43102" y="92106"/>
                  <a:pt x="44322" y="92106"/>
                </a:cubicBezTo>
                <a:cubicBezTo>
                  <a:pt x="44441" y="92106"/>
                  <a:pt x="44559" y="92106"/>
                  <a:pt x="44678" y="92107"/>
                </a:cubicBezTo>
                <a:cubicBezTo>
                  <a:pt x="44730" y="92107"/>
                  <a:pt x="44782" y="92107"/>
                  <a:pt x="44834" y="92107"/>
                </a:cubicBezTo>
                <a:cubicBezTo>
                  <a:pt x="46801" y="92107"/>
                  <a:pt x="48734" y="91888"/>
                  <a:pt x="50687" y="91823"/>
                </a:cubicBezTo>
                <a:cubicBezTo>
                  <a:pt x="51662" y="91792"/>
                  <a:pt x="52651" y="91607"/>
                  <a:pt x="53627" y="91452"/>
                </a:cubicBezTo>
                <a:cubicBezTo>
                  <a:pt x="54431" y="91325"/>
                  <a:pt x="55270" y="91284"/>
                  <a:pt x="56063" y="91094"/>
                </a:cubicBezTo>
                <a:cubicBezTo>
                  <a:pt x="56951" y="90884"/>
                  <a:pt x="57922" y="90883"/>
                  <a:pt x="58750" y="90524"/>
                </a:cubicBezTo>
                <a:cubicBezTo>
                  <a:pt x="59220" y="90320"/>
                  <a:pt x="59759" y="90097"/>
                  <a:pt x="60203" y="89989"/>
                </a:cubicBezTo>
                <a:cubicBezTo>
                  <a:pt x="61157" y="89760"/>
                  <a:pt x="61624" y="89151"/>
                  <a:pt x="62433" y="88850"/>
                </a:cubicBezTo>
                <a:cubicBezTo>
                  <a:pt x="62703" y="88750"/>
                  <a:pt x="62825" y="88371"/>
                  <a:pt x="62883" y="88364"/>
                </a:cubicBezTo>
                <a:cubicBezTo>
                  <a:pt x="63631" y="88271"/>
                  <a:pt x="63607" y="87724"/>
                  <a:pt x="63856" y="87423"/>
                </a:cubicBezTo>
                <a:cubicBezTo>
                  <a:pt x="64651" y="86463"/>
                  <a:pt x="65066" y="85389"/>
                  <a:pt x="65162" y="84248"/>
                </a:cubicBezTo>
                <a:cubicBezTo>
                  <a:pt x="65242" y="83266"/>
                  <a:pt x="65580" y="82297"/>
                  <a:pt x="65420" y="81302"/>
                </a:cubicBezTo>
                <a:cubicBezTo>
                  <a:pt x="65416" y="81273"/>
                  <a:pt x="65390" y="81238"/>
                  <a:pt x="65405" y="81216"/>
                </a:cubicBezTo>
                <a:cubicBezTo>
                  <a:pt x="65787" y="80584"/>
                  <a:pt x="65519" y="79919"/>
                  <a:pt x="65601" y="79272"/>
                </a:cubicBezTo>
                <a:cubicBezTo>
                  <a:pt x="65715" y="78374"/>
                  <a:pt x="65748" y="77471"/>
                  <a:pt x="65833" y="76571"/>
                </a:cubicBezTo>
                <a:cubicBezTo>
                  <a:pt x="65863" y="76264"/>
                  <a:pt x="65566" y="76000"/>
                  <a:pt x="65644" y="75691"/>
                </a:cubicBezTo>
                <a:cubicBezTo>
                  <a:pt x="65832" y="74950"/>
                  <a:pt x="65827" y="74208"/>
                  <a:pt x="65743" y="73457"/>
                </a:cubicBezTo>
                <a:cubicBezTo>
                  <a:pt x="65634" y="72486"/>
                  <a:pt x="65616" y="71511"/>
                  <a:pt x="65560" y="70537"/>
                </a:cubicBezTo>
                <a:cubicBezTo>
                  <a:pt x="65502" y="69522"/>
                  <a:pt x="65361" y="68512"/>
                  <a:pt x="65386" y="67493"/>
                </a:cubicBezTo>
                <a:cubicBezTo>
                  <a:pt x="65402" y="66910"/>
                  <a:pt x="65345" y="66301"/>
                  <a:pt x="65446" y="65743"/>
                </a:cubicBezTo>
                <a:cubicBezTo>
                  <a:pt x="65617" y="64789"/>
                  <a:pt x="65293" y="63371"/>
                  <a:pt x="65301" y="62350"/>
                </a:cubicBezTo>
                <a:cubicBezTo>
                  <a:pt x="65311" y="60910"/>
                  <a:pt x="65314" y="59472"/>
                  <a:pt x="65313" y="58033"/>
                </a:cubicBezTo>
                <a:cubicBezTo>
                  <a:pt x="65311" y="55244"/>
                  <a:pt x="65292" y="52453"/>
                  <a:pt x="65279" y="49664"/>
                </a:cubicBezTo>
                <a:cubicBezTo>
                  <a:pt x="65251" y="44094"/>
                  <a:pt x="65241" y="38522"/>
                  <a:pt x="65416" y="32955"/>
                </a:cubicBezTo>
                <a:cubicBezTo>
                  <a:pt x="65445" y="32025"/>
                  <a:pt x="65173" y="31089"/>
                  <a:pt x="65242" y="30164"/>
                </a:cubicBezTo>
                <a:cubicBezTo>
                  <a:pt x="65320" y="29129"/>
                  <a:pt x="65146" y="28105"/>
                  <a:pt x="65141" y="27075"/>
                </a:cubicBezTo>
                <a:cubicBezTo>
                  <a:pt x="65136" y="26157"/>
                  <a:pt x="65013" y="25229"/>
                  <a:pt x="65070" y="24312"/>
                </a:cubicBezTo>
                <a:cubicBezTo>
                  <a:pt x="65125" y="23418"/>
                  <a:pt x="65047" y="22524"/>
                  <a:pt x="64987" y="21644"/>
                </a:cubicBezTo>
                <a:cubicBezTo>
                  <a:pt x="64897" y="20315"/>
                  <a:pt x="64837" y="18977"/>
                  <a:pt x="64577" y="17650"/>
                </a:cubicBezTo>
                <a:cubicBezTo>
                  <a:pt x="64313" y="16303"/>
                  <a:pt x="64327" y="14935"/>
                  <a:pt x="64205" y="13581"/>
                </a:cubicBezTo>
                <a:cubicBezTo>
                  <a:pt x="64142" y="12875"/>
                  <a:pt x="64064" y="12130"/>
                  <a:pt x="64119" y="11395"/>
                </a:cubicBezTo>
                <a:cubicBezTo>
                  <a:pt x="64186" y="10506"/>
                  <a:pt x="63911" y="9601"/>
                  <a:pt x="63746" y="8706"/>
                </a:cubicBezTo>
                <a:cubicBezTo>
                  <a:pt x="63696" y="8438"/>
                  <a:pt x="63490" y="8191"/>
                  <a:pt x="63493" y="7904"/>
                </a:cubicBezTo>
                <a:cubicBezTo>
                  <a:pt x="63508" y="6825"/>
                  <a:pt x="62961" y="5858"/>
                  <a:pt x="62383" y="4888"/>
                </a:cubicBezTo>
                <a:cubicBezTo>
                  <a:pt x="62262" y="4686"/>
                  <a:pt x="61942" y="4620"/>
                  <a:pt x="61919" y="4452"/>
                </a:cubicBezTo>
                <a:cubicBezTo>
                  <a:pt x="61834" y="3856"/>
                  <a:pt x="61046" y="3535"/>
                  <a:pt x="60864" y="2980"/>
                </a:cubicBezTo>
                <a:cubicBezTo>
                  <a:pt x="60839" y="2900"/>
                  <a:pt x="60646" y="2810"/>
                  <a:pt x="60464" y="2810"/>
                </a:cubicBezTo>
                <a:cubicBezTo>
                  <a:pt x="60453" y="2810"/>
                  <a:pt x="60443" y="2810"/>
                  <a:pt x="60433" y="2811"/>
                </a:cubicBezTo>
                <a:cubicBezTo>
                  <a:pt x="60411" y="2812"/>
                  <a:pt x="60390" y="2813"/>
                  <a:pt x="60370" y="2813"/>
                </a:cubicBezTo>
                <a:cubicBezTo>
                  <a:pt x="60252" y="2813"/>
                  <a:pt x="60161" y="2786"/>
                  <a:pt x="60139" y="2688"/>
                </a:cubicBezTo>
                <a:cubicBezTo>
                  <a:pt x="60019" y="2137"/>
                  <a:pt x="59207" y="2128"/>
                  <a:pt x="58772" y="1813"/>
                </a:cubicBezTo>
                <a:cubicBezTo>
                  <a:pt x="58066" y="1302"/>
                  <a:pt x="56971" y="1344"/>
                  <a:pt x="56018" y="1193"/>
                </a:cubicBezTo>
                <a:cubicBezTo>
                  <a:pt x="55670" y="1138"/>
                  <a:pt x="55316" y="1143"/>
                  <a:pt x="54974" y="1068"/>
                </a:cubicBezTo>
                <a:cubicBezTo>
                  <a:pt x="54355" y="935"/>
                  <a:pt x="53734" y="762"/>
                  <a:pt x="53099" y="718"/>
                </a:cubicBezTo>
                <a:cubicBezTo>
                  <a:pt x="52679" y="688"/>
                  <a:pt x="52268" y="605"/>
                  <a:pt x="51886" y="538"/>
                </a:cubicBezTo>
                <a:cubicBezTo>
                  <a:pt x="51026" y="386"/>
                  <a:pt x="50110" y="285"/>
                  <a:pt x="49287" y="256"/>
                </a:cubicBezTo>
                <a:cubicBezTo>
                  <a:pt x="48244" y="219"/>
                  <a:pt x="47199" y="109"/>
                  <a:pt x="46137" y="109"/>
                </a:cubicBezTo>
                <a:cubicBezTo>
                  <a:pt x="45906" y="109"/>
                  <a:pt x="45675" y="115"/>
                  <a:pt x="45442" y="127"/>
                </a:cubicBezTo>
                <a:cubicBezTo>
                  <a:pt x="44880" y="157"/>
                  <a:pt x="44310" y="159"/>
                  <a:pt x="43739" y="159"/>
                </a:cubicBezTo>
                <a:cubicBezTo>
                  <a:pt x="43623" y="159"/>
                  <a:pt x="43506" y="159"/>
                  <a:pt x="43390" y="159"/>
                </a:cubicBezTo>
                <a:cubicBezTo>
                  <a:pt x="42703" y="159"/>
                  <a:pt x="42016" y="163"/>
                  <a:pt x="41340" y="213"/>
                </a:cubicBezTo>
                <a:cubicBezTo>
                  <a:pt x="41162" y="227"/>
                  <a:pt x="40985" y="232"/>
                  <a:pt x="40808" y="232"/>
                </a:cubicBezTo>
                <a:cubicBezTo>
                  <a:pt x="40181" y="232"/>
                  <a:pt x="39557" y="167"/>
                  <a:pt x="38935" y="167"/>
                </a:cubicBezTo>
                <a:cubicBezTo>
                  <a:pt x="38565" y="167"/>
                  <a:pt x="38195" y="190"/>
                  <a:pt x="37827" y="263"/>
                </a:cubicBezTo>
                <a:cubicBezTo>
                  <a:pt x="37824" y="264"/>
                  <a:pt x="37820" y="264"/>
                  <a:pt x="37817" y="264"/>
                </a:cubicBezTo>
                <a:cubicBezTo>
                  <a:pt x="37785" y="264"/>
                  <a:pt x="37744" y="241"/>
                  <a:pt x="37710" y="241"/>
                </a:cubicBezTo>
                <a:cubicBezTo>
                  <a:pt x="37708" y="241"/>
                  <a:pt x="37705" y="241"/>
                  <a:pt x="37703" y="242"/>
                </a:cubicBezTo>
                <a:cubicBezTo>
                  <a:pt x="37669" y="245"/>
                  <a:pt x="37635" y="247"/>
                  <a:pt x="37601" y="247"/>
                </a:cubicBezTo>
                <a:cubicBezTo>
                  <a:pt x="37297" y="247"/>
                  <a:pt x="37019" y="107"/>
                  <a:pt x="36697" y="107"/>
                </a:cubicBezTo>
                <a:cubicBezTo>
                  <a:pt x="36588" y="107"/>
                  <a:pt x="36474" y="123"/>
                  <a:pt x="36353" y="166"/>
                </a:cubicBezTo>
                <a:cubicBezTo>
                  <a:pt x="36232" y="208"/>
                  <a:pt x="36052" y="223"/>
                  <a:pt x="35869" y="223"/>
                </a:cubicBezTo>
                <a:cubicBezTo>
                  <a:pt x="35674" y="223"/>
                  <a:pt x="35475" y="206"/>
                  <a:pt x="35341" y="183"/>
                </a:cubicBezTo>
                <a:cubicBezTo>
                  <a:pt x="34870" y="102"/>
                  <a:pt x="34401" y="85"/>
                  <a:pt x="33933" y="85"/>
                </a:cubicBezTo>
                <a:cubicBezTo>
                  <a:pt x="33588" y="85"/>
                  <a:pt x="33243" y="94"/>
                  <a:pt x="32899" y="94"/>
                </a:cubicBezTo>
                <a:cubicBezTo>
                  <a:pt x="32729" y="94"/>
                  <a:pt x="32559" y="92"/>
                  <a:pt x="32390" y="85"/>
                </a:cubicBezTo>
                <a:cubicBezTo>
                  <a:pt x="32300" y="82"/>
                  <a:pt x="32211" y="80"/>
                  <a:pt x="32121" y="80"/>
                </a:cubicBezTo>
                <a:cubicBezTo>
                  <a:pt x="31662" y="80"/>
                  <a:pt x="31201" y="118"/>
                  <a:pt x="30742" y="118"/>
                </a:cubicBezTo>
                <a:cubicBezTo>
                  <a:pt x="30724" y="118"/>
                  <a:pt x="30707" y="118"/>
                  <a:pt x="30690" y="118"/>
                </a:cubicBezTo>
                <a:cubicBezTo>
                  <a:pt x="30085" y="116"/>
                  <a:pt x="29480" y="86"/>
                  <a:pt x="28875" y="63"/>
                </a:cubicBezTo>
                <a:cubicBezTo>
                  <a:pt x="28020" y="30"/>
                  <a:pt x="27168" y="0"/>
                  <a:pt x="26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4" name="Google Shape;714;p27"/>
          <p:cNvGrpSpPr/>
          <p:nvPr/>
        </p:nvGrpSpPr>
        <p:grpSpPr>
          <a:xfrm>
            <a:off x="7529212" y="3511287"/>
            <a:ext cx="1862374" cy="2056521"/>
            <a:chOff x="7281641" y="1136546"/>
            <a:chExt cx="892968" cy="986057"/>
          </a:xfrm>
        </p:grpSpPr>
        <p:sp>
          <p:nvSpPr>
            <p:cNvPr id="715" name="Google Shape;715;p27"/>
            <p:cNvSpPr/>
            <p:nvPr/>
          </p:nvSpPr>
          <p:spPr>
            <a:xfrm>
              <a:off x="7310663" y="1269842"/>
              <a:ext cx="643583" cy="541095"/>
            </a:xfrm>
            <a:custGeom>
              <a:avLst/>
              <a:gdLst/>
              <a:ahLst/>
              <a:cxnLst/>
              <a:rect l="l" t="t" r="r" b="b"/>
              <a:pathLst>
                <a:path w="19448" h="16351" extrusionOk="0">
                  <a:moveTo>
                    <a:pt x="8254" y="0"/>
                  </a:moveTo>
                  <a:cubicBezTo>
                    <a:pt x="8167" y="0"/>
                    <a:pt x="8077" y="4"/>
                    <a:pt x="7985" y="12"/>
                  </a:cubicBezTo>
                  <a:cubicBezTo>
                    <a:pt x="5271" y="252"/>
                    <a:pt x="3154" y="1864"/>
                    <a:pt x="1601" y="4058"/>
                  </a:cubicBezTo>
                  <a:cubicBezTo>
                    <a:pt x="1" y="6318"/>
                    <a:pt x="157" y="9119"/>
                    <a:pt x="1347" y="11537"/>
                  </a:cubicBezTo>
                  <a:cubicBezTo>
                    <a:pt x="2874" y="14639"/>
                    <a:pt x="6023" y="16351"/>
                    <a:pt x="9233" y="16351"/>
                  </a:cubicBezTo>
                  <a:cubicBezTo>
                    <a:pt x="10273" y="16351"/>
                    <a:pt x="11320" y="16171"/>
                    <a:pt x="12319" y="15801"/>
                  </a:cubicBezTo>
                  <a:cubicBezTo>
                    <a:pt x="12398" y="15809"/>
                    <a:pt x="12476" y="15813"/>
                    <a:pt x="12555" y="15813"/>
                  </a:cubicBezTo>
                  <a:cubicBezTo>
                    <a:pt x="12803" y="15813"/>
                    <a:pt x="13050" y="15775"/>
                    <a:pt x="13287" y="15700"/>
                  </a:cubicBezTo>
                  <a:cubicBezTo>
                    <a:pt x="18796" y="13998"/>
                    <a:pt x="19447" y="6073"/>
                    <a:pt x="15450" y="2524"/>
                  </a:cubicBezTo>
                  <a:cubicBezTo>
                    <a:pt x="14033" y="1266"/>
                    <a:pt x="11742" y="96"/>
                    <a:pt x="9672" y="96"/>
                  </a:cubicBezTo>
                  <a:cubicBezTo>
                    <a:pt x="9470" y="96"/>
                    <a:pt x="9270" y="107"/>
                    <a:pt x="9074" y="130"/>
                  </a:cubicBezTo>
                  <a:cubicBezTo>
                    <a:pt x="8830" y="47"/>
                    <a:pt x="8557" y="0"/>
                    <a:pt x="82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7"/>
            <p:cNvSpPr/>
            <p:nvPr/>
          </p:nvSpPr>
          <p:spPr>
            <a:xfrm>
              <a:off x="7305997" y="1358960"/>
              <a:ext cx="373581" cy="455948"/>
            </a:xfrm>
            <a:custGeom>
              <a:avLst/>
              <a:gdLst/>
              <a:ahLst/>
              <a:cxnLst/>
              <a:rect l="l" t="t" r="r" b="b"/>
              <a:pathLst>
                <a:path w="11289" h="13778" extrusionOk="0">
                  <a:moveTo>
                    <a:pt x="3561" y="0"/>
                  </a:moveTo>
                  <a:cubicBezTo>
                    <a:pt x="3365" y="0"/>
                    <a:pt x="3146" y="69"/>
                    <a:pt x="2900" y="221"/>
                  </a:cubicBezTo>
                  <a:cubicBezTo>
                    <a:pt x="2784" y="238"/>
                    <a:pt x="2678" y="293"/>
                    <a:pt x="2598" y="379"/>
                  </a:cubicBezTo>
                  <a:cubicBezTo>
                    <a:pt x="1699" y="1295"/>
                    <a:pt x="1" y="3850"/>
                    <a:pt x="450" y="5516"/>
                  </a:cubicBezTo>
                  <a:cubicBezTo>
                    <a:pt x="280" y="7058"/>
                    <a:pt x="722" y="8394"/>
                    <a:pt x="1852" y="9506"/>
                  </a:cubicBezTo>
                  <a:cubicBezTo>
                    <a:pt x="2012" y="10077"/>
                    <a:pt x="2258" y="10622"/>
                    <a:pt x="2603" y="11171"/>
                  </a:cubicBezTo>
                  <a:cubicBezTo>
                    <a:pt x="2692" y="11319"/>
                    <a:pt x="2846" y="11414"/>
                    <a:pt x="3020" y="11425"/>
                  </a:cubicBezTo>
                  <a:cubicBezTo>
                    <a:pt x="3252" y="11698"/>
                    <a:pt x="3536" y="11907"/>
                    <a:pt x="3882" y="12016"/>
                  </a:cubicBezTo>
                  <a:cubicBezTo>
                    <a:pt x="4029" y="12062"/>
                    <a:pt x="4181" y="12086"/>
                    <a:pt x="4334" y="12086"/>
                  </a:cubicBezTo>
                  <a:cubicBezTo>
                    <a:pt x="4348" y="12086"/>
                    <a:pt x="4362" y="12085"/>
                    <a:pt x="4377" y="12085"/>
                  </a:cubicBezTo>
                  <a:cubicBezTo>
                    <a:pt x="4395" y="12310"/>
                    <a:pt x="4545" y="12505"/>
                    <a:pt x="4759" y="12580"/>
                  </a:cubicBezTo>
                  <a:cubicBezTo>
                    <a:pt x="6675" y="13274"/>
                    <a:pt x="8611" y="13660"/>
                    <a:pt x="10644" y="13776"/>
                  </a:cubicBezTo>
                  <a:cubicBezTo>
                    <a:pt x="10656" y="13777"/>
                    <a:pt x="10668" y="13777"/>
                    <a:pt x="10680" y="13777"/>
                  </a:cubicBezTo>
                  <a:cubicBezTo>
                    <a:pt x="11168" y="13777"/>
                    <a:pt x="11288" y="13180"/>
                    <a:pt x="11027" y="12854"/>
                  </a:cubicBezTo>
                  <a:cubicBezTo>
                    <a:pt x="10095" y="11685"/>
                    <a:pt x="9031" y="10460"/>
                    <a:pt x="7463" y="10235"/>
                  </a:cubicBezTo>
                  <a:cubicBezTo>
                    <a:pt x="7344" y="10218"/>
                    <a:pt x="7232" y="10210"/>
                    <a:pt x="7124" y="10210"/>
                  </a:cubicBezTo>
                  <a:cubicBezTo>
                    <a:pt x="6694" y="10210"/>
                    <a:pt x="6323" y="10328"/>
                    <a:pt x="5879" y="10434"/>
                  </a:cubicBezTo>
                  <a:cubicBezTo>
                    <a:pt x="5468" y="10532"/>
                    <a:pt x="4823" y="10753"/>
                    <a:pt x="4304" y="10753"/>
                  </a:cubicBezTo>
                  <a:cubicBezTo>
                    <a:pt x="4134" y="10753"/>
                    <a:pt x="3977" y="10730"/>
                    <a:pt x="3847" y="10670"/>
                  </a:cubicBezTo>
                  <a:cubicBezTo>
                    <a:pt x="3759" y="10630"/>
                    <a:pt x="3681" y="10552"/>
                    <a:pt x="3612" y="10452"/>
                  </a:cubicBezTo>
                  <a:cubicBezTo>
                    <a:pt x="3592" y="9768"/>
                    <a:pt x="3465" y="9154"/>
                    <a:pt x="3225" y="8524"/>
                  </a:cubicBezTo>
                  <a:cubicBezTo>
                    <a:pt x="3674" y="7806"/>
                    <a:pt x="4303" y="6850"/>
                    <a:pt x="4242" y="6158"/>
                  </a:cubicBezTo>
                  <a:cubicBezTo>
                    <a:pt x="4778" y="5655"/>
                    <a:pt x="5138" y="4962"/>
                    <a:pt x="5147" y="4236"/>
                  </a:cubicBezTo>
                  <a:cubicBezTo>
                    <a:pt x="5159" y="3376"/>
                    <a:pt x="4942" y="0"/>
                    <a:pt x="35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7"/>
            <p:cNvSpPr/>
            <p:nvPr/>
          </p:nvSpPr>
          <p:spPr>
            <a:xfrm>
              <a:off x="7675144" y="1298997"/>
              <a:ext cx="242403" cy="384568"/>
            </a:xfrm>
            <a:custGeom>
              <a:avLst/>
              <a:gdLst/>
              <a:ahLst/>
              <a:cxnLst/>
              <a:rect l="l" t="t" r="r" b="b"/>
              <a:pathLst>
                <a:path w="7325" h="11621" extrusionOk="0">
                  <a:moveTo>
                    <a:pt x="1841" y="1"/>
                  </a:moveTo>
                  <a:cubicBezTo>
                    <a:pt x="1795" y="1"/>
                    <a:pt x="1747" y="7"/>
                    <a:pt x="1696" y="19"/>
                  </a:cubicBezTo>
                  <a:cubicBezTo>
                    <a:pt x="1071" y="179"/>
                    <a:pt x="693" y="402"/>
                    <a:pt x="256" y="874"/>
                  </a:cubicBezTo>
                  <a:cubicBezTo>
                    <a:pt x="0" y="1151"/>
                    <a:pt x="74" y="1698"/>
                    <a:pt x="495" y="1778"/>
                  </a:cubicBezTo>
                  <a:cubicBezTo>
                    <a:pt x="2285" y="2118"/>
                    <a:pt x="1227" y="3972"/>
                    <a:pt x="1100" y="5205"/>
                  </a:cubicBezTo>
                  <a:cubicBezTo>
                    <a:pt x="1005" y="6121"/>
                    <a:pt x="1642" y="6467"/>
                    <a:pt x="1690" y="7271"/>
                  </a:cubicBezTo>
                  <a:cubicBezTo>
                    <a:pt x="1705" y="7547"/>
                    <a:pt x="1935" y="7820"/>
                    <a:pt x="2218" y="7820"/>
                  </a:cubicBezTo>
                  <a:cubicBezTo>
                    <a:pt x="2269" y="7820"/>
                    <a:pt x="2321" y="7811"/>
                    <a:pt x="2374" y="7792"/>
                  </a:cubicBezTo>
                  <a:cubicBezTo>
                    <a:pt x="2797" y="7644"/>
                    <a:pt x="3054" y="7513"/>
                    <a:pt x="3315" y="7129"/>
                  </a:cubicBezTo>
                  <a:cubicBezTo>
                    <a:pt x="3420" y="6973"/>
                    <a:pt x="3615" y="6103"/>
                    <a:pt x="3658" y="6048"/>
                  </a:cubicBezTo>
                  <a:cubicBezTo>
                    <a:pt x="3824" y="5842"/>
                    <a:pt x="3935" y="5769"/>
                    <a:pt x="4032" y="5769"/>
                  </a:cubicBezTo>
                  <a:cubicBezTo>
                    <a:pt x="4183" y="5769"/>
                    <a:pt x="4298" y="5949"/>
                    <a:pt x="4529" y="6083"/>
                  </a:cubicBezTo>
                  <a:cubicBezTo>
                    <a:pt x="6601" y="7279"/>
                    <a:pt x="3595" y="8344"/>
                    <a:pt x="3725" y="9789"/>
                  </a:cubicBezTo>
                  <a:cubicBezTo>
                    <a:pt x="3791" y="10523"/>
                    <a:pt x="4534" y="11129"/>
                    <a:pt x="5269" y="11255"/>
                  </a:cubicBezTo>
                  <a:cubicBezTo>
                    <a:pt x="5337" y="11504"/>
                    <a:pt x="5566" y="11621"/>
                    <a:pt x="5794" y="11621"/>
                  </a:cubicBezTo>
                  <a:cubicBezTo>
                    <a:pt x="6080" y="11621"/>
                    <a:pt x="6365" y="11436"/>
                    <a:pt x="6327" y="11096"/>
                  </a:cubicBezTo>
                  <a:cubicBezTo>
                    <a:pt x="6324" y="11067"/>
                    <a:pt x="6318" y="11027"/>
                    <a:pt x="6310" y="10981"/>
                  </a:cubicBezTo>
                  <a:cubicBezTo>
                    <a:pt x="6701" y="10584"/>
                    <a:pt x="6758" y="9857"/>
                    <a:pt x="6762" y="9220"/>
                  </a:cubicBezTo>
                  <a:cubicBezTo>
                    <a:pt x="6886" y="9134"/>
                    <a:pt x="6978" y="8994"/>
                    <a:pt x="6997" y="8798"/>
                  </a:cubicBezTo>
                  <a:cubicBezTo>
                    <a:pt x="7324" y="5299"/>
                    <a:pt x="5473" y="1957"/>
                    <a:pt x="2334" y="376"/>
                  </a:cubicBezTo>
                  <a:cubicBezTo>
                    <a:pt x="2264" y="171"/>
                    <a:pt x="2088" y="1"/>
                    <a:pt x="18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7"/>
            <p:cNvSpPr/>
            <p:nvPr/>
          </p:nvSpPr>
          <p:spPr>
            <a:xfrm>
              <a:off x="7281641" y="1136546"/>
              <a:ext cx="892968" cy="986057"/>
            </a:xfrm>
            <a:custGeom>
              <a:avLst/>
              <a:gdLst/>
              <a:ahLst/>
              <a:cxnLst/>
              <a:rect l="l" t="t" r="r" b="b"/>
              <a:pathLst>
                <a:path w="26984" h="29797" extrusionOk="0">
                  <a:moveTo>
                    <a:pt x="9510" y="2753"/>
                  </a:moveTo>
                  <a:cubicBezTo>
                    <a:pt x="9651" y="3103"/>
                    <a:pt x="9779" y="3490"/>
                    <a:pt x="9946" y="3841"/>
                  </a:cubicBezTo>
                  <a:cubicBezTo>
                    <a:pt x="9767" y="3833"/>
                    <a:pt x="9587" y="3826"/>
                    <a:pt x="9407" y="3826"/>
                  </a:cubicBezTo>
                  <a:cubicBezTo>
                    <a:pt x="9374" y="3826"/>
                    <a:pt x="9342" y="3827"/>
                    <a:pt x="9309" y="3827"/>
                  </a:cubicBezTo>
                  <a:cubicBezTo>
                    <a:pt x="9124" y="3481"/>
                    <a:pt x="8874" y="3153"/>
                    <a:pt x="8649" y="2839"/>
                  </a:cubicBezTo>
                  <a:cubicBezTo>
                    <a:pt x="8935" y="2799"/>
                    <a:pt x="9223" y="2772"/>
                    <a:pt x="9510" y="2753"/>
                  </a:cubicBezTo>
                  <a:close/>
                  <a:moveTo>
                    <a:pt x="8839" y="4397"/>
                  </a:moveTo>
                  <a:cubicBezTo>
                    <a:pt x="8936" y="4397"/>
                    <a:pt x="9033" y="4398"/>
                    <a:pt x="9130" y="4400"/>
                  </a:cubicBezTo>
                  <a:cubicBezTo>
                    <a:pt x="9167" y="4430"/>
                    <a:pt x="9210" y="4444"/>
                    <a:pt x="9254" y="4444"/>
                  </a:cubicBezTo>
                  <a:cubicBezTo>
                    <a:pt x="9296" y="4444"/>
                    <a:pt x="9338" y="4431"/>
                    <a:pt x="9375" y="4409"/>
                  </a:cubicBezTo>
                  <a:cubicBezTo>
                    <a:pt x="12895" y="4544"/>
                    <a:pt x="16298" y="6054"/>
                    <a:pt x="17998" y="9391"/>
                  </a:cubicBezTo>
                  <a:cubicBezTo>
                    <a:pt x="19284" y="11920"/>
                    <a:pt x="19013" y="14490"/>
                    <a:pt x="17727" y="16492"/>
                  </a:cubicBezTo>
                  <a:cubicBezTo>
                    <a:pt x="17514" y="16087"/>
                    <a:pt x="17203" y="15905"/>
                    <a:pt x="16783" y="15726"/>
                  </a:cubicBezTo>
                  <a:cubicBezTo>
                    <a:pt x="16103" y="15440"/>
                    <a:pt x="14958" y="15283"/>
                    <a:pt x="15956" y="13910"/>
                  </a:cubicBezTo>
                  <a:cubicBezTo>
                    <a:pt x="16171" y="13614"/>
                    <a:pt x="16613" y="13403"/>
                    <a:pt x="16901" y="13170"/>
                  </a:cubicBezTo>
                  <a:cubicBezTo>
                    <a:pt x="17374" y="12787"/>
                    <a:pt x="18358" y="11631"/>
                    <a:pt x="17404" y="11197"/>
                  </a:cubicBezTo>
                  <a:cubicBezTo>
                    <a:pt x="17400" y="11196"/>
                    <a:pt x="17399" y="11196"/>
                    <a:pt x="17396" y="11194"/>
                  </a:cubicBezTo>
                  <a:cubicBezTo>
                    <a:pt x="17400" y="11189"/>
                    <a:pt x="17408" y="11186"/>
                    <a:pt x="17413" y="11180"/>
                  </a:cubicBezTo>
                  <a:cubicBezTo>
                    <a:pt x="17536" y="11040"/>
                    <a:pt x="17422" y="10873"/>
                    <a:pt x="17279" y="10873"/>
                  </a:cubicBezTo>
                  <a:cubicBezTo>
                    <a:pt x="17237" y="10873"/>
                    <a:pt x="17194" y="10887"/>
                    <a:pt x="17152" y="10920"/>
                  </a:cubicBezTo>
                  <a:cubicBezTo>
                    <a:pt x="17076" y="10981"/>
                    <a:pt x="17014" y="11007"/>
                    <a:pt x="16962" y="11007"/>
                  </a:cubicBezTo>
                  <a:cubicBezTo>
                    <a:pt x="16743" y="11007"/>
                    <a:pt x="16715" y="10552"/>
                    <a:pt x="16642" y="10388"/>
                  </a:cubicBezTo>
                  <a:cubicBezTo>
                    <a:pt x="16595" y="10275"/>
                    <a:pt x="16512" y="10180"/>
                    <a:pt x="16408" y="10117"/>
                  </a:cubicBezTo>
                  <a:cubicBezTo>
                    <a:pt x="16319" y="10067"/>
                    <a:pt x="16219" y="10045"/>
                    <a:pt x="16119" y="10045"/>
                  </a:cubicBezTo>
                  <a:cubicBezTo>
                    <a:pt x="15956" y="10045"/>
                    <a:pt x="15790" y="10102"/>
                    <a:pt x="15658" y="10186"/>
                  </a:cubicBezTo>
                  <a:cubicBezTo>
                    <a:pt x="15380" y="10362"/>
                    <a:pt x="15265" y="10653"/>
                    <a:pt x="15250" y="10972"/>
                  </a:cubicBezTo>
                  <a:cubicBezTo>
                    <a:pt x="15227" y="11407"/>
                    <a:pt x="15566" y="12315"/>
                    <a:pt x="14985" y="12537"/>
                  </a:cubicBezTo>
                  <a:cubicBezTo>
                    <a:pt x="14941" y="12553"/>
                    <a:pt x="14906" y="12586"/>
                    <a:pt x="14889" y="12629"/>
                  </a:cubicBezTo>
                  <a:cubicBezTo>
                    <a:pt x="14765" y="12663"/>
                    <a:pt x="14650" y="12679"/>
                    <a:pt x="14544" y="12679"/>
                  </a:cubicBezTo>
                  <a:cubicBezTo>
                    <a:pt x="13417" y="12679"/>
                    <a:pt x="13203" y="10911"/>
                    <a:pt x="13129" y="10044"/>
                  </a:cubicBezTo>
                  <a:cubicBezTo>
                    <a:pt x="13043" y="9031"/>
                    <a:pt x="13167" y="8048"/>
                    <a:pt x="14183" y="7547"/>
                  </a:cubicBezTo>
                  <a:cubicBezTo>
                    <a:pt x="14274" y="7503"/>
                    <a:pt x="14281" y="7402"/>
                    <a:pt x="14242" y="7325"/>
                  </a:cubicBezTo>
                  <a:cubicBezTo>
                    <a:pt x="14288" y="7275"/>
                    <a:pt x="14305" y="7201"/>
                    <a:pt x="14259" y="7119"/>
                  </a:cubicBezTo>
                  <a:cubicBezTo>
                    <a:pt x="14031" y="6710"/>
                    <a:pt x="13572" y="6496"/>
                    <a:pt x="13114" y="6496"/>
                  </a:cubicBezTo>
                  <a:cubicBezTo>
                    <a:pt x="13009" y="6496"/>
                    <a:pt x="12903" y="6507"/>
                    <a:pt x="12801" y="6530"/>
                  </a:cubicBezTo>
                  <a:cubicBezTo>
                    <a:pt x="12655" y="6564"/>
                    <a:pt x="12470" y="6661"/>
                    <a:pt x="12311" y="6661"/>
                  </a:cubicBezTo>
                  <a:cubicBezTo>
                    <a:pt x="12249" y="6661"/>
                    <a:pt x="12191" y="6647"/>
                    <a:pt x="12141" y="6608"/>
                  </a:cubicBezTo>
                  <a:cubicBezTo>
                    <a:pt x="12006" y="6506"/>
                    <a:pt x="12006" y="6276"/>
                    <a:pt x="12054" y="6134"/>
                  </a:cubicBezTo>
                  <a:cubicBezTo>
                    <a:pt x="12178" y="5755"/>
                    <a:pt x="12653" y="5587"/>
                    <a:pt x="12965" y="5400"/>
                  </a:cubicBezTo>
                  <a:cubicBezTo>
                    <a:pt x="13127" y="5303"/>
                    <a:pt x="13041" y="5066"/>
                    <a:pt x="12871" y="5066"/>
                  </a:cubicBezTo>
                  <a:cubicBezTo>
                    <a:pt x="12857" y="5066"/>
                    <a:pt x="12842" y="5067"/>
                    <a:pt x="12827" y="5071"/>
                  </a:cubicBezTo>
                  <a:cubicBezTo>
                    <a:pt x="12097" y="5247"/>
                    <a:pt x="11230" y="5847"/>
                    <a:pt x="11588" y="6708"/>
                  </a:cubicBezTo>
                  <a:cubicBezTo>
                    <a:pt x="11712" y="7007"/>
                    <a:pt x="11970" y="7194"/>
                    <a:pt x="12284" y="7194"/>
                  </a:cubicBezTo>
                  <a:cubicBezTo>
                    <a:pt x="12315" y="7194"/>
                    <a:pt x="12346" y="7193"/>
                    <a:pt x="12378" y="7189"/>
                  </a:cubicBezTo>
                  <a:cubicBezTo>
                    <a:pt x="12653" y="7157"/>
                    <a:pt x="12882" y="6990"/>
                    <a:pt x="13164" y="6990"/>
                  </a:cubicBezTo>
                  <a:cubicBezTo>
                    <a:pt x="13447" y="6991"/>
                    <a:pt x="13683" y="7126"/>
                    <a:pt x="13899" y="7296"/>
                  </a:cubicBezTo>
                  <a:cubicBezTo>
                    <a:pt x="11809" y="8190"/>
                    <a:pt x="12412" y="13071"/>
                    <a:pt x="14510" y="13071"/>
                  </a:cubicBezTo>
                  <a:cubicBezTo>
                    <a:pt x="14688" y="13071"/>
                    <a:pt x="14878" y="13036"/>
                    <a:pt x="15077" y="12960"/>
                  </a:cubicBezTo>
                  <a:cubicBezTo>
                    <a:pt x="15151" y="12934"/>
                    <a:pt x="15200" y="12863"/>
                    <a:pt x="15200" y="12785"/>
                  </a:cubicBezTo>
                  <a:cubicBezTo>
                    <a:pt x="15448" y="12675"/>
                    <a:pt x="15612" y="12459"/>
                    <a:pt x="15690" y="12183"/>
                  </a:cubicBezTo>
                  <a:cubicBezTo>
                    <a:pt x="15811" y="11753"/>
                    <a:pt x="15468" y="10791"/>
                    <a:pt x="15938" y="10565"/>
                  </a:cubicBezTo>
                  <a:cubicBezTo>
                    <a:pt x="15995" y="10537"/>
                    <a:pt x="16042" y="10525"/>
                    <a:pt x="16081" y="10525"/>
                  </a:cubicBezTo>
                  <a:cubicBezTo>
                    <a:pt x="16276" y="10525"/>
                    <a:pt x="16260" y="10831"/>
                    <a:pt x="16333" y="11001"/>
                  </a:cubicBezTo>
                  <a:cubicBezTo>
                    <a:pt x="16391" y="11142"/>
                    <a:pt x="16498" y="11257"/>
                    <a:pt x="16636" y="11324"/>
                  </a:cubicBezTo>
                  <a:cubicBezTo>
                    <a:pt x="16726" y="11368"/>
                    <a:pt x="16824" y="11390"/>
                    <a:pt x="16922" y="11390"/>
                  </a:cubicBezTo>
                  <a:cubicBezTo>
                    <a:pt x="17004" y="11390"/>
                    <a:pt x="17087" y="11374"/>
                    <a:pt x="17166" y="11343"/>
                  </a:cubicBezTo>
                  <a:cubicBezTo>
                    <a:pt x="17166" y="11396"/>
                    <a:pt x="17195" y="11445"/>
                    <a:pt x="17241" y="11473"/>
                  </a:cubicBezTo>
                  <a:cubicBezTo>
                    <a:pt x="18044" y="11994"/>
                    <a:pt x="15910" y="13308"/>
                    <a:pt x="15639" y="13596"/>
                  </a:cubicBezTo>
                  <a:cubicBezTo>
                    <a:pt x="15321" y="13934"/>
                    <a:pt x="15022" y="14380"/>
                    <a:pt x="15082" y="14870"/>
                  </a:cubicBezTo>
                  <a:cubicBezTo>
                    <a:pt x="15235" y="16117"/>
                    <a:pt x="16871" y="15787"/>
                    <a:pt x="17359" y="16723"/>
                  </a:cubicBezTo>
                  <a:cubicBezTo>
                    <a:pt x="17385" y="16778"/>
                    <a:pt x="17436" y="16817"/>
                    <a:pt x="17497" y="16827"/>
                  </a:cubicBezTo>
                  <a:cubicBezTo>
                    <a:pt x="16399" y="18348"/>
                    <a:pt x="14691" y="19498"/>
                    <a:pt x="12633" y="19976"/>
                  </a:cubicBezTo>
                  <a:cubicBezTo>
                    <a:pt x="12619" y="19967"/>
                    <a:pt x="12604" y="19959"/>
                    <a:pt x="12587" y="19953"/>
                  </a:cubicBezTo>
                  <a:cubicBezTo>
                    <a:pt x="11973" y="19794"/>
                    <a:pt x="11807" y="18867"/>
                    <a:pt x="11368" y="18461"/>
                  </a:cubicBezTo>
                  <a:cubicBezTo>
                    <a:pt x="10900" y="18033"/>
                    <a:pt x="10272" y="17766"/>
                    <a:pt x="9776" y="17360"/>
                  </a:cubicBezTo>
                  <a:cubicBezTo>
                    <a:pt x="9231" y="16912"/>
                    <a:pt x="8656" y="16482"/>
                    <a:pt x="8004" y="16482"/>
                  </a:cubicBezTo>
                  <a:cubicBezTo>
                    <a:pt x="7970" y="16482"/>
                    <a:pt x="7935" y="16483"/>
                    <a:pt x="7900" y="16486"/>
                  </a:cubicBezTo>
                  <a:cubicBezTo>
                    <a:pt x="7885" y="16394"/>
                    <a:pt x="7803" y="16307"/>
                    <a:pt x="7698" y="16307"/>
                  </a:cubicBezTo>
                  <a:cubicBezTo>
                    <a:pt x="7685" y="16307"/>
                    <a:pt x="7672" y="16308"/>
                    <a:pt x="7658" y="16311"/>
                  </a:cubicBezTo>
                  <a:cubicBezTo>
                    <a:pt x="7195" y="16408"/>
                    <a:pt x="6773" y="16634"/>
                    <a:pt x="6399" y="16919"/>
                  </a:cubicBezTo>
                  <a:cubicBezTo>
                    <a:pt x="6103" y="17142"/>
                    <a:pt x="5741" y="17589"/>
                    <a:pt x="5415" y="17589"/>
                  </a:cubicBezTo>
                  <a:cubicBezTo>
                    <a:pt x="5251" y="17589"/>
                    <a:pt x="5096" y="17476"/>
                    <a:pt x="4962" y="17164"/>
                  </a:cubicBezTo>
                  <a:cubicBezTo>
                    <a:pt x="4753" y="16668"/>
                    <a:pt x="4766" y="15996"/>
                    <a:pt x="4244" y="15766"/>
                  </a:cubicBezTo>
                  <a:cubicBezTo>
                    <a:pt x="4312" y="14671"/>
                    <a:pt x="4733" y="13905"/>
                    <a:pt x="5486" y="13105"/>
                  </a:cubicBezTo>
                  <a:cubicBezTo>
                    <a:pt x="5831" y="12741"/>
                    <a:pt x="6249" y="12352"/>
                    <a:pt x="6384" y="11842"/>
                  </a:cubicBezTo>
                  <a:cubicBezTo>
                    <a:pt x="6526" y="11301"/>
                    <a:pt x="6333" y="10738"/>
                    <a:pt x="5875" y="10479"/>
                  </a:cubicBezTo>
                  <a:cubicBezTo>
                    <a:pt x="5874" y="10465"/>
                    <a:pt x="5872" y="10453"/>
                    <a:pt x="5869" y="10441"/>
                  </a:cubicBezTo>
                  <a:cubicBezTo>
                    <a:pt x="5670" y="9878"/>
                    <a:pt x="6175" y="9247"/>
                    <a:pt x="6137" y="8647"/>
                  </a:cubicBezTo>
                  <a:cubicBezTo>
                    <a:pt x="6107" y="8181"/>
                    <a:pt x="5921" y="7740"/>
                    <a:pt x="5613" y="7390"/>
                  </a:cubicBezTo>
                  <a:cubicBezTo>
                    <a:pt x="5245" y="6977"/>
                    <a:pt x="4656" y="6728"/>
                    <a:pt x="4085" y="6728"/>
                  </a:cubicBezTo>
                  <a:cubicBezTo>
                    <a:pt x="3980" y="6728"/>
                    <a:pt x="3875" y="6737"/>
                    <a:pt x="3772" y="6754"/>
                  </a:cubicBezTo>
                  <a:cubicBezTo>
                    <a:pt x="4773" y="5830"/>
                    <a:pt x="6031" y="5135"/>
                    <a:pt x="7437" y="4755"/>
                  </a:cubicBezTo>
                  <a:cubicBezTo>
                    <a:pt x="7583" y="4717"/>
                    <a:pt x="7647" y="4579"/>
                    <a:pt x="7641" y="4449"/>
                  </a:cubicBezTo>
                  <a:cubicBezTo>
                    <a:pt x="8039" y="4414"/>
                    <a:pt x="8439" y="4397"/>
                    <a:pt x="8839" y="4397"/>
                  </a:cubicBezTo>
                  <a:close/>
                  <a:moveTo>
                    <a:pt x="4033" y="7188"/>
                  </a:moveTo>
                  <a:cubicBezTo>
                    <a:pt x="4800" y="7188"/>
                    <a:pt x="5484" y="7556"/>
                    <a:pt x="5618" y="8498"/>
                  </a:cubicBezTo>
                  <a:cubicBezTo>
                    <a:pt x="5711" y="9152"/>
                    <a:pt x="5077" y="9880"/>
                    <a:pt x="5361" y="10479"/>
                  </a:cubicBezTo>
                  <a:cubicBezTo>
                    <a:pt x="5330" y="10574"/>
                    <a:pt x="5382" y="10675"/>
                    <a:pt x="5477" y="10704"/>
                  </a:cubicBezTo>
                  <a:cubicBezTo>
                    <a:pt x="6914" y="11206"/>
                    <a:pt x="4691" y="13109"/>
                    <a:pt x="4290" y="13750"/>
                  </a:cubicBezTo>
                  <a:cubicBezTo>
                    <a:pt x="3889" y="14397"/>
                    <a:pt x="3677" y="15092"/>
                    <a:pt x="3821" y="15836"/>
                  </a:cubicBezTo>
                  <a:cubicBezTo>
                    <a:pt x="3817" y="15865"/>
                    <a:pt x="3823" y="15896"/>
                    <a:pt x="3837" y="15922"/>
                  </a:cubicBezTo>
                  <a:cubicBezTo>
                    <a:pt x="3838" y="15930"/>
                    <a:pt x="3838" y="15936"/>
                    <a:pt x="3840" y="15944"/>
                  </a:cubicBezTo>
                  <a:cubicBezTo>
                    <a:pt x="3863" y="16041"/>
                    <a:pt x="3939" y="16084"/>
                    <a:pt x="4019" y="16084"/>
                  </a:cubicBezTo>
                  <a:cubicBezTo>
                    <a:pt x="4040" y="16084"/>
                    <a:pt x="4061" y="16081"/>
                    <a:pt x="4082" y="16075"/>
                  </a:cubicBezTo>
                  <a:cubicBezTo>
                    <a:pt x="4740" y="16522"/>
                    <a:pt x="4259" y="17984"/>
                    <a:pt x="5313" y="18121"/>
                  </a:cubicBezTo>
                  <a:cubicBezTo>
                    <a:pt x="5346" y="18126"/>
                    <a:pt x="5378" y="18128"/>
                    <a:pt x="5410" y="18128"/>
                  </a:cubicBezTo>
                  <a:cubicBezTo>
                    <a:pt x="5724" y="18128"/>
                    <a:pt x="5971" y="17924"/>
                    <a:pt x="6203" y="17723"/>
                  </a:cubicBezTo>
                  <a:cubicBezTo>
                    <a:pt x="6542" y="17429"/>
                    <a:pt x="6909" y="17167"/>
                    <a:pt x="7298" y="16944"/>
                  </a:cubicBezTo>
                  <a:cubicBezTo>
                    <a:pt x="7325" y="16965"/>
                    <a:pt x="7358" y="16976"/>
                    <a:pt x="7392" y="16976"/>
                  </a:cubicBezTo>
                  <a:cubicBezTo>
                    <a:pt x="7408" y="16976"/>
                    <a:pt x="7425" y="16974"/>
                    <a:pt x="7441" y="16968"/>
                  </a:cubicBezTo>
                  <a:cubicBezTo>
                    <a:pt x="7605" y="16909"/>
                    <a:pt x="7761" y="16883"/>
                    <a:pt x="7909" y="16883"/>
                  </a:cubicBezTo>
                  <a:cubicBezTo>
                    <a:pt x="8609" y="16883"/>
                    <a:pt x="9139" y="17472"/>
                    <a:pt x="9674" y="17933"/>
                  </a:cubicBezTo>
                  <a:cubicBezTo>
                    <a:pt x="10032" y="18241"/>
                    <a:pt x="10453" y="18434"/>
                    <a:pt x="10825" y="18716"/>
                  </a:cubicBezTo>
                  <a:cubicBezTo>
                    <a:pt x="11309" y="19082"/>
                    <a:pt x="11496" y="19714"/>
                    <a:pt x="11899" y="20111"/>
                  </a:cubicBezTo>
                  <a:cubicBezTo>
                    <a:pt x="11383" y="20191"/>
                    <a:pt x="10867" y="20230"/>
                    <a:pt x="10356" y="20230"/>
                  </a:cubicBezTo>
                  <a:cubicBezTo>
                    <a:pt x="6531" y="20230"/>
                    <a:pt x="2961" y="18037"/>
                    <a:pt x="1754" y="14162"/>
                  </a:cubicBezTo>
                  <a:cubicBezTo>
                    <a:pt x="937" y="11540"/>
                    <a:pt x="1640" y="9094"/>
                    <a:pt x="3227" y="7311"/>
                  </a:cubicBezTo>
                  <a:cubicBezTo>
                    <a:pt x="3493" y="7232"/>
                    <a:pt x="3768" y="7188"/>
                    <a:pt x="4033" y="7188"/>
                  </a:cubicBezTo>
                  <a:close/>
                  <a:moveTo>
                    <a:pt x="10260" y="2735"/>
                  </a:moveTo>
                  <a:cubicBezTo>
                    <a:pt x="14668" y="2735"/>
                    <a:pt x="18761" y="5251"/>
                    <a:pt x="20136" y="9744"/>
                  </a:cubicBezTo>
                  <a:cubicBezTo>
                    <a:pt x="20888" y="12200"/>
                    <a:pt x="20704" y="15003"/>
                    <a:pt x="19494" y="17285"/>
                  </a:cubicBezTo>
                  <a:cubicBezTo>
                    <a:pt x="18632" y="18907"/>
                    <a:pt x="17341" y="19903"/>
                    <a:pt x="15854" y="20638"/>
                  </a:cubicBezTo>
                  <a:cubicBezTo>
                    <a:pt x="15757" y="20442"/>
                    <a:pt x="15618" y="20269"/>
                    <a:pt x="15497" y="20088"/>
                  </a:cubicBezTo>
                  <a:cubicBezTo>
                    <a:pt x="15416" y="19965"/>
                    <a:pt x="15334" y="19841"/>
                    <a:pt x="15255" y="19717"/>
                  </a:cubicBezTo>
                  <a:cubicBezTo>
                    <a:pt x="18767" y="17774"/>
                    <a:pt x="20657" y="13775"/>
                    <a:pt x="18882" y="9626"/>
                  </a:cubicBezTo>
                  <a:cubicBezTo>
                    <a:pt x="17417" y="6201"/>
                    <a:pt x="14063" y="4222"/>
                    <a:pt x="10513" y="3884"/>
                  </a:cubicBezTo>
                  <a:cubicBezTo>
                    <a:pt x="10364" y="3490"/>
                    <a:pt x="10135" y="3109"/>
                    <a:pt x="9926" y="2740"/>
                  </a:cubicBezTo>
                  <a:cubicBezTo>
                    <a:pt x="10038" y="2737"/>
                    <a:pt x="10149" y="2735"/>
                    <a:pt x="10260" y="2735"/>
                  </a:cubicBezTo>
                  <a:close/>
                  <a:moveTo>
                    <a:pt x="14895" y="19906"/>
                  </a:moveTo>
                  <a:cubicBezTo>
                    <a:pt x="14967" y="20042"/>
                    <a:pt x="15037" y="20178"/>
                    <a:pt x="15108" y="20316"/>
                  </a:cubicBezTo>
                  <a:cubicBezTo>
                    <a:pt x="15198" y="20495"/>
                    <a:pt x="15279" y="20685"/>
                    <a:pt x="15389" y="20855"/>
                  </a:cubicBezTo>
                  <a:cubicBezTo>
                    <a:pt x="15048" y="21008"/>
                    <a:pt x="14700" y="21151"/>
                    <a:pt x="14345" y="21286"/>
                  </a:cubicBezTo>
                  <a:cubicBezTo>
                    <a:pt x="14189" y="20973"/>
                    <a:pt x="13994" y="20667"/>
                    <a:pt x="13800" y="20371"/>
                  </a:cubicBezTo>
                  <a:cubicBezTo>
                    <a:pt x="14173" y="20240"/>
                    <a:pt x="14539" y="20083"/>
                    <a:pt x="14895" y="19906"/>
                  </a:cubicBezTo>
                  <a:close/>
                  <a:moveTo>
                    <a:pt x="10265" y="688"/>
                  </a:moveTo>
                  <a:cubicBezTo>
                    <a:pt x="15862" y="688"/>
                    <a:pt x="21016" y="3945"/>
                    <a:pt x="22415" y="9810"/>
                  </a:cubicBezTo>
                  <a:cubicBezTo>
                    <a:pt x="23959" y="16282"/>
                    <a:pt x="19658" y="22395"/>
                    <a:pt x="13227" y="23588"/>
                  </a:cubicBezTo>
                  <a:cubicBezTo>
                    <a:pt x="13213" y="23592"/>
                    <a:pt x="13199" y="23597"/>
                    <a:pt x="13187" y="23605"/>
                  </a:cubicBezTo>
                  <a:cubicBezTo>
                    <a:pt x="13057" y="23438"/>
                    <a:pt x="12939" y="23271"/>
                    <a:pt x="12859" y="23068"/>
                  </a:cubicBezTo>
                  <a:cubicBezTo>
                    <a:pt x="12797" y="22905"/>
                    <a:pt x="12766" y="22736"/>
                    <a:pt x="12734" y="22568"/>
                  </a:cubicBezTo>
                  <a:lnTo>
                    <a:pt x="12734" y="22568"/>
                  </a:lnTo>
                  <a:cubicBezTo>
                    <a:pt x="12742" y="22568"/>
                    <a:pt x="12750" y="22569"/>
                    <a:pt x="12758" y="22569"/>
                  </a:cubicBezTo>
                  <a:cubicBezTo>
                    <a:pt x="12790" y="22569"/>
                    <a:pt x="12823" y="22564"/>
                    <a:pt x="12853" y="22555"/>
                  </a:cubicBezTo>
                  <a:cubicBezTo>
                    <a:pt x="15791" y="21670"/>
                    <a:pt x="18629" y="20515"/>
                    <a:pt x="20134" y="17660"/>
                  </a:cubicBezTo>
                  <a:cubicBezTo>
                    <a:pt x="21436" y="15193"/>
                    <a:pt x="21651" y="12210"/>
                    <a:pt x="20853" y="9548"/>
                  </a:cubicBezTo>
                  <a:cubicBezTo>
                    <a:pt x="19503" y="5053"/>
                    <a:pt x="15189" y="2046"/>
                    <a:pt x="10652" y="2046"/>
                  </a:cubicBezTo>
                  <a:cubicBezTo>
                    <a:pt x="9684" y="2046"/>
                    <a:pt x="8706" y="2183"/>
                    <a:pt x="7744" y="2472"/>
                  </a:cubicBezTo>
                  <a:cubicBezTo>
                    <a:pt x="7736" y="2452"/>
                    <a:pt x="7727" y="2433"/>
                    <a:pt x="7713" y="2418"/>
                  </a:cubicBezTo>
                  <a:cubicBezTo>
                    <a:pt x="7497" y="2162"/>
                    <a:pt x="7365" y="1856"/>
                    <a:pt x="7350" y="1521"/>
                  </a:cubicBezTo>
                  <a:cubicBezTo>
                    <a:pt x="7339" y="1305"/>
                    <a:pt x="7398" y="1127"/>
                    <a:pt x="7462" y="943"/>
                  </a:cubicBezTo>
                  <a:cubicBezTo>
                    <a:pt x="7476" y="945"/>
                    <a:pt x="7490" y="947"/>
                    <a:pt x="7504" y="947"/>
                  </a:cubicBezTo>
                  <a:cubicBezTo>
                    <a:pt x="7518" y="947"/>
                    <a:pt x="7532" y="945"/>
                    <a:pt x="7546" y="943"/>
                  </a:cubicBezTo>
                  <a:cubicBezTo>
                    <a:pt x="8455" y="772"/>
                    <a:pt x="9366" y="688"/>
                    <a:pt x="10265" y="688"/>
                  </a:cubicBezTo>
                  <a:close/>
                  <a:moveTo>
                    <a:pt x="19150" y="21652"/>
                  </a:moveTo>
                  <a:cubicBezTo>
                    <a:pt x="19771" y="22902"/>
                    <a:pt x="20886" y="24294"/>
                    <a:pt x="22095" y="24954"/>
                  </a:cubicBezTo>
                  <a:cubicBezTo>
                    <a:pt x="21804" y="25326"/>
                    <a:pt x="21525" y="25654"/>
                    <a:pt x="21081" y="25876"/>
                  </a:cubicBezTo>
                  <a:cubicBezTo>
                    <a:pt x="20670" y="26083"/>
                    <a:pt x="20238" y="26142"/>
                    <a:pt x="19791" y="26152"/>
                  </a:cubicBezTo>
                  <a:cubicBezTo>
                    <a:pt x="19631" y="24770"/>
                    <a:pt x="19185" y="23403"/>
                    <a:pt x="18313" y="22305"/>
                  </a:cubicBezTo>
                  <a:lnTo>
                    <a:pt x="18313" y="22305"/>
                  </a:lnTo>
                  <a:cubicBezTo>
                    <a:pt x="18603" y="22100"/>
                    <a:pt x="18880" y="21880"/>
                    <a:pt x="19150" y="21652"/>
                  </a:cubicBezTo>
                  <a:close/>
                  <a:moveTo>
                    <a:pt x="23765" y="24179"/>
                  </a:moveTo>
                  <a:cubicBezTo>
                    <a:pt x="24566" y="24179"/>
                    <a:pt x="25362" y="24264"/>
                    <a:pt x="26189" y="24441"/>
                  </a:cubicBezTo>
                  <a:cubicBezTo>
                    <a:pt x="24049" y="27432"/>
                    <a:pt x="20785" y="29059"/>
                    <a:pt x="17178" y="29339"/>
                  </a:cubicBezTo>
                  <a:cubicBezTo>
                    <a:pt x="17423" y="28656"/>
                    <a:pt x="17592" y="27976"/>
                    <a:pt x="17958" y="27325"/>
                  </a:cubicBezTo>
                  <a:cubicBezTo>
                    <a:pt x="18286" y="26743"/>
                    <a:pt x="18693" y="26231"/>
                    <a:pt x="19116" y="25723"/>
                  </a:cubicBezTo>
                  <a:cubicBezTo>
                    <a:pt x="19150" y="25928"/>
                    <a:pt x="19180" y="26133"/>
                    <a:pt x="19199" y="26346"/>
                  </a:cubicBezTo>
                  <a:cubicBezTo>
                    <a:pt x="19216" y="26543"/>
                    <a:pt x="19379" y="26641"/>
                    <a:pt x="19533" y="26641"/>
                  </a:cubicBezTo>
                  <a:cubicBezTo>
                    <a:pt x="19607" y="26641"/>
                    <a:pt x="19679" y="26619"/>
                    <a:pt x="19732" y="26574"/>
                  </a:cubicBezTo>
                  <a:cubicBezTo>
                    <a:pt x="19894" y="26613"/>
                    <a:pt x="20061" y="26631"/>
                    <a:pt x="20230" y="26631"/>
                  </a:cubicBezTo>
                  <a:cubicBezTo>
                    <a:pt x="21224" y="26631"/>
                    <a:pt x="22272" y="26000"/>
                    <a:pt x="22637" y="25099"/>
                  </a:cubicBezTo>
                  <a:cubicBezTo>
                    <a:pt x="22677" y="25000"/>
                    <a:pt x="22634" y="24905"/>
                    <a:pt x="22560" y="24839"/>
                  </a:cubicBezTo>
                  <a:cubicBezTo>
                    <a:pt x="22614" y="24732"/>
                    <a:pt x="22591" y="24600"/>
                    <a:pt x="22502" y="24519"/>
                  </a:cubicBezTo>
                  <a:cubicBezTo>
                    <a:pt x="22419" y="24435"/>
                    <a:pt x="22331" y="24357"/>
                    <a:pt x="22243" y="24277"/>
                  </a:cubicBezTo>
                  <a:cubicBezTo>
                    <a:pt x="22759" y="24213"/>
                    <a:pt x="23263" y="24179"/>
                    <a:pt x="23765" y="24179"/>
                  </a:cubicBezTo>
                  <a:close/>
                  <a:moveTo>
                    <a:pt x="10748" y="1"/>
                  </a:moveTo>
                  <a:cubicBezTo>
                    <a:pt x="9671" y="1"/>
                    <a:pt x="8582" y="142"/>
                    <a:pt x="7506" y="439"/>
                  </a:cubicBezTo>
                  <a:cubicBezTo>
                    <a:pt x="7457" y="382"/>
                    <a:pt x="7381" y="348"/>
                    <a:pt x="7303" y="348"/>
                  </a:cubicBezTo>
                  <a:cubicBezTo>
                    <a:pt x="7242" y="348"/>
                    <a:pt x="7181" y="368"/>
                    <a:pt x="7130" y="415"/>
                  </a:cubicBezTo>
                  <a:cubicBezTo>
                    <a:pt x="6448" y="1035"/>
                    <a:pt x="6817" y="2263"/>
                    <a:pt x="7457" y="2749"/>
                  </a:cubicBezTo>
                  <a:cubicBezTo>
                    <a:pt x="7486" y="2772"/>
                    <a:pt x="7525" y="2786"/>
                    <a:pt x="7563" y="2786"/>
                  </a:cubicBezTo>
                  <a:cubicBezTo>
                    <a:pt x="7565" y="2786"/>
                    <a:pt x="7567" y="2786"/>
                    <a:pt x="7569" y="2786"/>
                  </a:cubicBezTo>
                  <a:cubicBezTo>
                    <a:pt x="7600" y="2889"/>
                    <a:pt x="7688" y="2976"/>
                    <a:pt x="7816" y="2976"/>
                  </a:cubicBezTo>
                  <a:cubicBezTo>
                    <a:pt x="7836" y="2976"/>
                    <a:pt x="7857" y="2974"/>
                    <a:pt x="7879" y="2969"/>
                  </a:cubicBezTo>
                  <a:cubicBezTo>
                    <a:pt x="8001" y="2943"/>
                    <a:pt x="8125" y="2922"/>
                    <a:pt x="8249" y="2901"/>
                  </a:cubicBezTo>
                  <a:cubicBezTo>
                    <a:pt x="8402" y="3202"/>
                    <a:pt x="8556" y="3536"/>
                    <a:pt x="8735" y="3846"/>
                  </a:cubicBezTo>
                  <a:cubicBezTo>
                    <a:pt x="8084" y="3882"/>
                    <a:pt x="7437" y="3977"/>
                    <a:pt x="6802" y="4127"/>
                  </a:cubicBezTo>
                  <a:cubicBezTo>
                    <a:pt x="6705" y="4150"/>
                    <a:pt x="6661" y="4215"/>
                    <a:pt x="6653" y="4285"/>
                  </a:cubicBezTo>
                  <a:cubicBezTo>
                    <a:pt x="2510" y="5127"/>
                    <a:pt x="0" y="9832"/>
                    <a:pt x="948" y="13848"/>
                  </a:cubicBezTo>
                  <a:cubicBezTo>
                    <a:pt x="1995" y="18271"/>
                    <a:pt x="6091" y="20943"/>
                    <a:pt x="10407" y="20943"/>
                  </a:cubicBezTo>
                  <a:cubicBezTo>
                    <a:pt x="11066" y="20943"/>
                    <a:pt x="11731" y="20881"/>
                    <a:pt x="12391" y="20753"/>
                  </a:cubicBezTo>
                  <a:cubicBezTo>
                    <a:pt x="12732" y="20687"/>
                    <a:pt x="13069" y="20601"/>
                    <a:pt x="13401" y="20500"/>
                  </a:cubicBezTo>
                  <a:cubicBezTo>
                    <a:pt x="13552" y="20820"/>
                    <a:pt x="13711" y="21148"/>
                    <a:pt x="13893" y="21451"/>
                  </a:cubicBezTo>
                  <a:cubicBezTo>
                    <a:pt x="13487" y="21597"/>
                    <a:pt x="13078" y="21736"/>
                    <a:pt x="12665" y="21872"/>
                  </a:cubicBezTo>
                  <a:cubicBezTo>
                    <a:pt x="12489" y="21930"/>
                    <a:pt x="12418" y="22079"/>
                    <a:pt x="12424" y="22223"/>
                  </a:cubicBezTo>
                  <a:cubicBezTo>
                    <a:pt x="12378" y="22243"/>
                    <a:pt x="12343" y="22281"/>
                    <a:pt x="12328" y="22329"/>
                  </a:cubicBezTo>
                  <a:cubicBezTo>
                    <a:pt x="12156" y="22920"/>
                    <a:pt x="12466" y="23738"/>
                    <a:pt x="12930" y="24127"/>
                  </a:cubicBezTo>
                  <a:cubicBezTo>
                    <a:pt x="12981" y="24173"/>
                    <a:pt x="13048" y="24198"/>
                    <a:pt x="13117" y="24198"/>
                  </a:cubicBezTo>
                  <a:cubicBezTo>
                    <a:pt x="13123" y="24198"/>
                    <a:pt x="13129" y="24198"/>
                    <a:pt x="13135" y="24197"/>
                  </a:cubicBezTo>
                  <a:cubicBezTo>
                    <a:pt x="13199" y="24244"/>
                    <a:pt x="13277" y="24269"/>
                    <a:pt x="13355" y="24269"/>
                  </a:cubicBezTo>
                  <a:cubicBezTo>
                    <a:pt x="13374" y="24269"/>
                    <a:pt x="13393" y="24268"/>
                    <a:pt x="13412" y="24265"/>
                  </a:cubicBezTo>
                  <a:cubicBezTo>
                    <a:pt x="15034" y="24024"/>
                    <a:pt x="16586" y="23436"/>
                    <a:pt x="17959" y="22543"/>
                  </a:cubicBezTo>
                  <a:cubicBezTo>
                    <a:pt x="18416" y="23422"/>
                    <a:pt x="18791" y="24286"/>
                    <a:pt x="19012" y="25220"/>
                  </a:cubicBezTo>
                  <a:cubicBezTo>
                    <a:pt x="17774" y="26130"/>
                    <a:pt x="16690" y="27832"/>
                    <a:pt x="16589" y="29376"/>
                  </a:cubicBezTo>
                  <a:cubicBezTo>
                    <a:pt x="16344" y="29392"/>
                    <a:pt x="16351" y="29743"/>
                    <a:pt x="16596" y="29763"/>
                  </a:cubicBezTo>
                  <a:cubicBezTo>
                    <a:pt x="16880" y="29786"/>
                    <a:pt x="17162" y="29797"/>
                    <a:pt x="17442" y="29797"/>
                  </a:cubicBezTo>
                  <a:cubicBezTo>
                    <a:pt x="21217" y="29797"/>
                    <a:pt x="24683" y="27788"/>
                    <a:pt x="26852" y="24700"/>
                  </a:cubicBezTo>
                  <a:cubicBezTo>
                    <a:pt x="26984" y="24513"/>
                    <a:pt x="26889" y="24332"/>
                    <a:pt x="26731" y="24248"/>
                  </a:cubicBezTo>
                  <a:cubicBezTo>
                    <a:pt x="26760" y="24115"/>
                    <a:pt x="26706" y="23966"/>
                    <a:pt x="26533" y="23915"/>
                  </a:cubicBezTo>
                  <a:cubicBezTo>
                    <a:pt x="25761" y="23688"/>
                    <a:pt x="24954" y="23571"/>
                    <a:pt x="24146" y="23571"/>
                  </a:cubicBezTo>
                  <a:cubicBezTo>
                    <a:pt x="23362" y="23571"/>
                    <a:pt x="22578" y="23681"/>
                    <a:pt x="21827" y="23906"/>
                  </a:cubicBezTo>
                  <a:cubicBezTo>
                    <a:pt x="21501" y="23629"/>
                    <a:pt x="21170" y="23355"/>
                    <a:pt x="20870" y="23044"/>
                  </a:cubicBezTo>
                  <a:cubicBezTo>
                    <a:pt x="20361" y="22514"/>
                    <a:pt x="19937" y="21926"/>
                    <a:pt x="19502" y="21336"/>
                  </a:cubicBezTo>
                  <a:cubicBezTo>
                    <a:pt x="22623" y="18471"/>
                    <a:pt x="24170" y="13985"/>
                    <a:pt x="23119" y="9613"/>
                  </a:cubicBezTo>
                  <a:cubicBezTo>
                    <a:pt x="21749" y="3911"/>
                    <a:pt x="16413" y="1"/>
                    <a:pt x="107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Google Shape;726;p28"/>
          <p:cNvSpPr txBox="1">
            <a:spLocks noGrp="1"/>
          </p:cNvSpPr>
          <p:nvPr>
            <p:ph type="ctrTitle"/>
          </p:nvPr>
        </p:nvSpPr>
        <p:spPr>
          <a:xfrm>
            <a:off x="2057400" y="2038350"/>
            <a:ext cx="5126400" cy="732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t>Yesus mau memberi teladan kepada kita untuk hidup sederhana, rendah hati</a:t>
            </a:r>
            <a:endParaRPr/>
          </a:p>
        </p:txBody>
      </p:sp>
      <p:grpSp>
        <p:nvGrpSpPr>
          <p:cNvPr id="728" name="Google Shape;728;p28"/>
          <p:cNvGrpSpPr/>
          <p:nvPr/>
        </p:nvGrpSpPr>
        <p:grpSpPr>
          <a:xfrm>
            <a:off x="6621024" y="2246437"/>
            <a:ext cx="1819110" cy="2485557"/>
            <a:chOff x="797124" y="1924250"/>
            <a:chExt cx="1819110" cy="2485557"/>
          </a:xfrm>
        </p:grpSpPr>
        <p:sp>
          <p:nvSpPr>
            <p:cNvPr id="729" name="Google Shape;729;p28"/>
            <p:cNvSpPr/>
            <p:nvPr/>
          </p:nvSpPr>
          <p:spPr>
            <a:xfrm>
              <a:off x="811371" y="2195228"/>
              <a:ext cx="266810" cy="112091"/>
            </a:xfrm>
            <a:custGeom>
              <a:avLst/>
              <a:gdLst/>
              <a:ahLst/>
              <a:cxnLst/>
              <a:rect l="l" t="t" r="r" b="b"/>
              <a:pathLst>
                <a:path w="9495" h="3989" extrusionOk="0">
                  <a:moveTo>
                    <a:pt x="6791" y="0"/>
                  </a:moveTo>
                  <a:cubicBezTo>
                    <a:pt x="4540" y="0"/>
                    <a:pt x="1474" y="668"/>
                    <a:pt x="1" y="3950"/>
                  </a:cubicBezTo>
                  <a:cubicBezTo>
                    <a:pt x="1" y="3950"/>
                    <a:pt x="375" y="3988"/>
                    <a:pt x="983" y="3988"/>
                  </a:cubicBezTo>
                  <a:cubicBezTo>
                    <a:pt x="2940" y="3988"/>
                    <a:pt x="7324" y="3599"/>
                    <a:pt x="9495" y="315"/>
                  </a:cubicBezTo>
                  <a:cubicBezTo>
                    <a:pt x="9495" y="315"/>
                    <a:pt x="8335" y="0"/>
                    <a:pt x="67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8"/>
            <p:cNvSpPr/>
            <p:nvPr/>
          </p:nvSpPr>
          <p:spPr>
            <a:xfrm>
              <a:off x="1138131" y="2589626"/>
              <a:ext cx="201533" cy="587178"/>
            </a:xfrm>
            <a:custGeom>
              <a:avLst/>
              <a:gdLst/>
              <a:ahLst/>
              <a:cxnLst/>
              <a:rect l="l" t="t" r="r" b="b"/>
              <a:pathLst>
                <a:path w="7172" h="20896" extrusionOk="0">
                  <a:moveTo>
                    <a:pt x="2250" y="1"/>
                  </a:moveTo>
                  <a:cubicBezTo>
                    <a:pt x="1406" y="311"/>
                    <a:pt x="665" y="589"/>
                    <a:pt x="0" y="831"/>
                  </a:cubicBezTo>
                  <a:cubicBezTo>
                    <a:pt x="293" y="1862"/>
                    <a:pt x="573" y="2803"/>
                    <a:pt x="823" y="3753"/>
                  </a:cubicBezTo>
                  <a:cubicBezTo>
                    <a:pt x="1051" y="4606"/>
                    <a:pt x="1212" y="5479"/>
                    <a:pt x="1462" y="6330"/>
                  </a:cubicBezTo>
                  <a:cubicBezTo>
                    <a:pt x="2001" y="8176"/>
                    <a:pt x="2674" y="9986"/>
                    <a:pt x="3111" y="11856"/>
                  </a:cubicBezTo>
                  <a:cubicBezTo>
                    <a:pt x="3695" y="14353"/>
                    <a:pt x="4098" y="16895"/>
                    <a:pt x="4586" y="19418"/>
                  </a:cubicBezTo>
                  <a:cubicBezTo>
                    <a:pt x="4671" y="19877"/>
                    <a:pt x="4768" y="20338"/>
                    <a:pt x="4882" y="20895"/>
                  </a:cubicBezTo>
                  <a:lnTo>
                    <a:pt x="6870" y="20171"/>
                  </a:lnTo>
                  <a:cubicBezTo>
                    <a:pt x="7133" y="20078"/>
                    <a:pt x="7171" y="19916"/>
                    <a:pt x="7099" y="19656"/>
                  </a:cubicBezTo>
                  <a:cubicBezTo>
                    <a:pt x="6353" y="16878"/>
                    <a:pt x="5684" y="14079"/>
                    <a:pt x="4852" y="11328"/>
                  </a:cubicBezTo>
                  <a:cubicBezTo>
                    <a:pt x="4110" y="8865"/>
                    <a:pt x="3394" y="6403"/>
                    <a:pt x="2970" y="3860"/>
                  </a:cubicBezTo>
                  <a:cubicBezTo>
                    <a:pt x="2754" y="2590"/>
                    <a:pt x="2496" y="1326"/>
                    <a:pt x="2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8"/>
            <p:cNvSpPr/>
            <p:nvPr/>
          </p:nvSpPr>
          <p:spPr>
            <a:xfrm>
              <a:off x="1322475" y="3304376"/>
              <a:ext cx="116137" cy="180795"/>
            </a:xfrm>
            <a:custGeom>
              <a:avLst/>
              <a:gdLst/>
              <a:ahLst/>
              <a:cxnLst/>
              <a:rect l="l" t="t" r="r" b="b"/>
              <a:pathLst>
                <a:path w="4133" h="6434" extrusionOk="0">
                  <a:moveTo>
                    <a:pt x="2349" y="1"/>
                  </a:moveTo>
                  <a:cubicBezTo>
                    <a:pt x="1721" y="116"/>
                    <a:pt x="1158" y="202"/>
                    <a:pt x="598" y="329"/>
                  </a:cubicBezTo>
                  <a:cubicBezTo>
                    <a:pt x="166" y="428"/>
                    <a:pt x="0" y="760"/>
                    <a:pt x="107" y="1211"/>
                  </a:cubicBezTo>
                  <a:cubicBezTo>
                    <a:pt x="339" y="2169"/>
                    <a:pt x="577" y="3128"/>
                    <a:pt x="805" y="4086"/>
                  </a:cubicBezTo>
                  <a:cubicBezTo>
                    <a:pt x="878" y="4376"/>
                    <a:pt x="940" y="4666"/>
                    <a:pt x="1009" y="4960"/>
                  </a:cubicBezTo>
                  <a:cubicBezTo>
                    <a:pt x="1316" y="4860"/>
                    <a:pt x="1594" y="4814"/>
                    <a:pt x="1848" y="4814"/>
                  </a:cubicBezTo>
                  <a:cubicBezTo>
                    <a:pt x="2881" y="4814"/>
                    <a:pt x="3520" y="5565"/>
                    <a:pt x="4132" y="6434"/>
                  </a:cubicBezTo>
                  <a:cubicBezTo>
                    <a:pt x="3539" y="4299"/>
                    <a:pt x="2950" y="2165"/>
                    <a:pt x="23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8"/>
            <p:cNvSpPr/>
            <p:nvPr/>
          </p:nvSpPr>
          <p:spPr>
            <a:xfrm>
              <a:off x="1189472" y="3329048"/>
              <a:ext cx="144827" cy="169303"/>
            </a:xfrm>
            <a:custGeom>
              <a:avLst/>
              <a:gdLst/>
              <a:ahLst/>
              <a:cxnLst/>
              <a:rect l="l" t="t" r="r" b="b"/>
              <a:pathLst>
                <a:path w="5154" h="6025" extrusionOk="0">
                  <a:moveTo>
                    <a:pt x="3958" y="0"/>
                  </a:moveTo>
                  <a:cubicBezTo>
                    <a:pt x="2607" y="265"/>
                    <a:pt x="1318" y="511"/>
                    <a:pt x="1" y="768"/>
                  </a:cubicBezTo>
                  <a:cubicBezTo>
                    <a:pt x="636" y="2509"/>
                    <a:pt x="1276" y="4260"/>
                    <a:pt x="1920" y="6024"/>
                  </a:cubicBezTo>
                  <a:cubicBezTo>
                    <a:pt x="2218" y="5385"/>
                    <a:pt x="2661" y="5010"/>
                    <a:pt x="3233" y="5010"/>
                  </a:cubicBezTo>
                  <a:cubicBezTo>
                    <a:pt x="3736" y="5010"/>
                    <a:pt x="4339" y="5300"/>
                    <a:pt x="5031" y="5956"/>
                  </a:cubicBezTo>
                  <a:cubicBezTo>
                    <a:pt x="5153" y="3808"/>
                    <a:pt x="4408" y="1947"/>
                    <a:pt x="39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8"/>
            <p:cNvSpPr/>
            <p:nvPr/>
          </p:nvSpPr>
          <p:spPr>
            <a:xfrm>
              <a:off x="1073611" y="3315644"/>
              <a:ext cx="156489" cy="231179"/>
            </a:xfrm>
            <a:custGeom>
              <a:avLst/>
              <a:gdLst/>
              <a:ahLst/>
              <a:cxnLst/>
              <a:rect l="l" t="t" r="r" b="b"/>
              <a:pathLst>
                <a:path w="5569" h="8227" extrusionOk="0">
                  <a:moveTo>
                    <a:pt x="128" y="0"/>
                  </a:moveTo>
                  <a:lnTo>
                    <a:pt x="1" y="77"/>
                  </a:lnTo>
                  <a:cubicBezTo>
                    <a:pt x="619" y="2761"/>
                    <a:pt x="1242" y="5448"/>
                    <a:pt x="1883" y="8226"/>
                  </a:cubicBezTo>
                  <a:cubicBezTo>
                    <a:pt x="1979" y="8046"/>
                    <a:pt x="2027" y="7958"/>
                    <a:pt x="2073" y="7872"/>
                  </a:cubicBezTo>
                  <a:cubicBezTo>
                    <a:pt x="2446" y="7127"/>
                    <a:pt x="2847" y="6767"/>
                    <a:pt x="3371" y="6767"/>
                  </a:cubicBezTo>
                  <a:cubicBezTo>
                    <a:pt x="3691" y="6767"/>
                    <a:pt x="4056" y="6901"/>
                    <a:pt x="4489" y="7165"/>
                  </a:cubicBezTo>
                  <a:cubicBezTo>
                    <a:pt x="4717" y="7306"/>
                    <a:pt x="4924" y="7485"/>
                    <a:pt x="5124" y="7672"/>
                  </a:cubicBezTo>
                  <a:cubicBezTo>
                    <a:pt x="5259" y="7795"/>
                    <a:pt x="5358" y="7962"/>
                    <a:pt x="5467" y="8111"/>
                  </a:cubicBezTo>
                  <a:cubicBezTo>
                    <a:pt x="5564" y="7975"/>
                    <a:pt x="5568" y="7941"/>
                    <a:pt x="5560" y="7910"/>
                  </a:cubicBezTo>
                  <a:cubicBezTo>
                    <a:pt x="4822" y="5743"/>
                    <a:pt x="4094" y="3570"/>
                    <a:pt x="3336" y="1406"/>
                  </a:cubicBezTo>
                  <a:cubicBezTo>
                    <a:pt x="3289" y="1274"/>
                    <a:pt x="3048" y="1158"/>
                    <a:pt x="2878" y="1129"/>
                  </a:cubicBezTo>
                  <a:cubicBezTo>
                    <a:pt x="1883" y="959"/>
                    <a:pt x="844" y="903"/>
                    <a:pt x="1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8"/>
            <p:cNvSpPr/>
            <p:nvPr/>
          </p:nvSpPr>
          <p:spPr>
            <a:xfrm>
              <a:off x="929873" y="2675250"/>
              <a:ext cx="211172" cy="606314"/>
            </a:xfrm>
            <a:custGeom>
              <a:avLst/>
              <a:gdLst/>
              <a:ahLst/>
              <a:cxnLst/>
              <a:rect l="l" t="t" r="r" b="b"/>
              <a:pathLst>
                <a:path w="7515" h="21577" extrusionOk="0">
                  <a:moveTo>
                    <a:pt x="2420" y="1"/>
                  </a:moveTo>
                  <a:cubicBezTo>
                    <a:pt x="1591" y="123"/>
                    <a:pt x="805" y="243"/>
                    <a:pt x="13" y="358"/>
                  </a:cubicBezTo>
                  <a:cubicBezTo>
                    <a:pt x="13" y="375"/>
                    <a:pt x="0" y="431"/>
                    <a:pt x="13" y="478"/>
                  </a:cubicBezTo>
                  <a:cubicBezTo>
                    <a:pt x="802" y="3820"/>
                    <a:pt x="1585" y="7165"/>
                    <a:pt x="2365" y="10514"/>
                  </a:cubicBezTo>
                  <a:cubicBezTo>
                    <a:pt x="2408" y="10704"/>
                    <a:pt x="2374" y="10917"/>
                    <a:pt x="2416" y="11109"/>
                  </a:cubicBezTo>
                  <a:cubicBezTo>
                    <a:pt x="2483" y="11425"/>
                    <a:pt x="2535" y="11757"/>
                    <a:pt x="2696" y="12021"/>
                  </a:cubicBezTo>
                  <a:cubicBezTo>
                    <a:pt x="2776" y="12153"/>
                    <a:pt x="3077" y="12162"/>
                    <a:pt x="3281" y="12201"/>
                  </a:cubicBezTo>
                  <a:cubicBezTo>
                    <a:pt x="4485" y="12434"/>
                    <a:pt x="5108" y="13440"/>
                    <a:pt x="4747" y="14650"/>
                  </a:cubicBezTo>
                  <a:cubicBezTo>
                    <a:pt x="4654" y="14960"/>
                    <a:pt x="4705" y="15177"/>
                    <a:pt x="4854" y="15446"/>
                  </a:cubicBezTo>
                  <a:cubicBezTo>
                    <a:pt x="5201" y="16068"/>
                    <a:pt x="5543" y="16699"/>
                    <a:pt x="5820" y="17359"/>
                  </a:cubicBezTo>
                  <a:cubicBezTo>
                    <a:pt x="6150" y="18164"/>
                    <a:pt x="5887" y="19062"/>
                    <a:pt x="5218" y="19612"/>
                  </a:cubicBezTo>
                  <a:cubicBezTo>
                    <a:pt x="5027" y="19765"/>
                    <a:pt x="4794" y="19872"/>
                    <a:pt x="4569" y="20008"/>
                  </a:cubicBezTo>
                  <a:cubicBezTo>
                    <a:pt x="4671" y="20502"/>
                    <a:pt x="4772" y="20984"/>
                    <a:pt x="4895" y="21576"/>
                  </a:cubicBezTo>
                  <a:cubicBezTo>
                    <a:pt x="5514" y="20362"/>
                    <a:pt x="6594" y="20170"/>
                    <a:pt x="7514" y="19928"/>
                  </a:cubicBezTo>
                  <a:cubicBezTo>
                    <a:pt x="7319" y="19424"/>
                    <a:pt x="7112" y="18973"/>
                    <a:pt x="6980" y="18504"/>
                  </a:cubicBezTo>
                  <a:cubicBezTo>
                    <a:pt x="6883" y="18168"/>
                    <a:pt x="6929" y="17793"/>
                    <a:pt x="6840" y="17452"/>
                  </a:cubicBezTo>
                  <a:cubicBezTo>
                    <a:pt x="6323" y="15496"/>
                    <a:pt x="5734" y="13554"/>
                    <a:pt x="5273" y="11586"/>
                  </a:cubicBezTo>
                  <a:cubicBezTo>
                    <a:pt x="4738" y="9299"/>
                    <a:pt x="4302" y="6991"/>
                    <a:pt x="3831" y="4690"/>
                  </a:cubicBezTo>
                  <a:cubicBezTo>
                    <a:pt x="3501" y="3076"/>
                    <a:pt x="3085" y="1491"/>
                    <a:pt x="24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8"/>
            <p:cNvSpPr/>
            <p:nvPr/>
          </p:nvSpPr>
          <p:spPr>
            <a:xfrm>
              <a:off x="1010608" y="2619469"/>
              <a:ext cx="241997" cy="556605"/>
            </a:xfrm>
            <a:custGeom>
              <a:avLst/>
              <a:gdLst/>
              <a:ahLst/>
              <a:cxnLst/>
              <a:rect l="l" t="t" r="r" b="b"/>
              <a:pathLst>
                <a:path w="8612" h="19808" extrusionOk="0">
                  <a:moveTo>
                    <a:pt x="4005" y="0"/>
                  </a:moveTo>
                  <a:cubicBezTo>
                    <a:pt x="2623" y="627"/>
                    <a:pt x="1306" y="1228"/>
                    <a:pt x="1" y="1819"/>
                  </a:cubicBezTo>
                  <a:cubicBezTo>
                    <a:pt x="183" y="2122"/>
                    <a:pt x="412" y="2390"/>
                    <a:pt x="513" y="2696"/>
                  </a:cubicBezTo>
                  <a:cubicBezTo>
                    <a:pt x="878" y="3775"/>
                    <a:pt x="1276" y="4848"/>
                    <a:pt x="1526" y="5955"/>
                  </a:cubicBezTo>
                  <a:cubicBezTo>
                    <a:pt x="1959" y="7847"/>
                    <a:pt x="2217" y="9776"/>
                    <a:pt x="2670" y="11658"/>
                  </a:cubicBezTo>
                  <a:cubicBezTo>
                    <a:pt x="3268" y="14125"/>
                    <a:pt x="3996" y="16557"/>
                    <a:pt x="4624" y="19012"/>
                  </a:cubicBezTo>
                  <a:cubicBezTo>
                    <a:pt x="4747" y="19499"/>
                    <a:pt x="4903" y="19768"/>
                    <a:pt x="5351" y="19768"/>
                  </a:cubicBezTo>
                  <a:cubicBezTo>
                    <a:pt x="5413" y="19768"/>
                    <a:pt x="5479" y="19763"/>
                    <a:pt x="5552" y="19753"/>
                  </a:cubicBezTo>
                  <a:cubicBezTo>
                    <a:pt x="5623" y="19743"/>
                    <a:pt x="5695" y="19739"/>
                    <a:pt x="5768" y="19739"/>
                  </a:cubicBezTo>
                  <a:cubicBezTo>
                    <a:pt x="6046" y="19739"/>
                    <a:pt x="6333" y="19796"/>
                    <a:pt x="6616" y="19803"/>
                  </a:cubicBezTo>
                  <a:cubicBezTo>
                    <a:pt x="6833" y="19806"/>
                    <a:pt x="7051" y="19807"/>
                    <a:pt x="7271" y="19807"/>
                  </a:cubicBezTo>
                  <a:cubicBezTo>
                    <a:pt x="7710" y="19807"/>
                    <a:pt x="8154" y="19803"/>
                    <a:pt x="8612" y="19803"/>
                  </a:cubicBezTo>
                  <a:cubicBezTo>
                    <a:pt x="8536" y="19394"/>
                    <a:pt x="8458" y="18978"/>
                    <a:pt x="8383" y="18560"/>
                  </a:cubicBezTo>
                  <a:cubicBezTo>
                    <a:pt x="7908" y="16038"/>
                    <a:pt x="7564" y="13478"/>
                    <a:pt x="6925" y="10999"/>
                  </a:cubicBezTo>
                  <a:cubicBezTo>
                    <a:pt x="6086" y="7736"/>
                    <a:pt x="4988" y="4546"/>
                    <a:pt x="4356" y="1228"/>
                  </a:cubicBezTo>
                  <a:cubicBezTo>
                    <a:pt x="4285" y="831"/>
                    <a:pt x="4137" y="452"/>
                    <a:pt x="4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8"/>
            <p:cNvSpPr/>
            <p:nvPr/>
          </p:nvSpPr>
          <p:spPr>
            <a:xfrm>
              <a:off x="797124" y="1924250"/>
              <a:ext cx="1819110" cy="2485557"/>
            </a:xfrm>
            <a:custGeom>
              <a:avLst/>
              <a:gdLst/>
              <a:ahLst/>
              <a:cxnLst/>
              <a:rect l="l" t="t" r="r" b="b"/>
              <a:pathLst>
                <a:path w="64737" h="88454" extrusionOk="0">
                  <a:moveTo>
                    <a:pt x="7332" y="9914"/>
                  </a:moveTo>
                  <a:cubicBezTo>
                    <a:pt x="8073" y="9914"/>
                    <a:pt x="8790" y="10033"/>
                    <a:pt x="9437" y="10279"/>
                  </a:cubicBezTo>
                  <a:cubicBezTo>
                    <a:pt x="6984" y="12417"/>
                    <a:pt x="4059" y="13264"/>
                    <a:pt x="827" y="13470"/>
                  </a:cubicBezTo>
                  <a:cubicBezTo>
                    <a:pt x="2154" y="11212"/>
                    <a:pt x="4877" y="9914"/>
                    <a:pt x="7332" y="9914"/>
                  </a:cubicBezTo>
                  <a:close/>
                  <a:moveTo>
                    <a:pt x="24310" y="1290"/>
                  </a:moveTo>
                  <a:cubicBezTo>
                    <a:pt x="25559" y="1290"/>
                    <a:pt x="26803" y="1506"/>
                    <a:pt x="28036" y="1720"/>
                  </a:cubicBezTo>
                  <a:cubicBezTo>
                    <a:pt x="31040" y="2249"/>
                    <a:pt x="34616" y="4763"/>
                    <a:pt x="35290" y="8712"/>
                  </a:cubicBezTo>
                  <a:cubicBezTo>
                    <a:pt x="35633" y="10709"/>
                    <a:pt x="35493" y="12609"/>
                    <a:pt x="34917" y="14504"/>
                  </a:cubicBezTo>
                  <a:cubicBezTo>
                    <a:pt x="34604" y="15535"/>
                    <a:pt x="33879" y="16319"/>
                    <a:pt x="33089" y="17127"/>
                  </a:cubicBezTo>
                  <a:cubicBezTo>
                    <a:pt x="33323" y="16374"/>
                    <a:pt x="33555" y="15722"/>
                    <a:pt x="33716" y="15049"/>
                  </a:cubicBezTo>
                  <a:cubicBezTo>
                    <a:pt x="33796" y="14712"/>
                    <a:pt x="33796" y="14334"/>
                    <a:pt x="33741" y="13988"/>
                  </a:cubicBezTo>
                  <a:cubicBezTo>
                    <a:pt x="33626" y="13255"/>
                    <a:pt x="33208" y="12844"/>
                    <a:pt x="32638" y="12844"/>
                  </a:cubicBezTo>
                  <a:cubicBezTo>
                    <a:pt x="32417" y="12844"/>
                    <a:pt x="32173" y="12906"/>
                    <a:pt x="31915" y="13034"/>
                  </a:cubicBezTo>
                  <a:cubicBezTo>
                    <a:pt x="31471" y="13256"/>
                    <a:pt x="31094" y="13613"/>
                    <a:pt x="30580" y="13988"/>
                  </a:cubicBezTo>
                  <a:cubicBezTo>
                    <a:pt x="30301" y="13405"/>
                    <a:pt x="29932" y="12813"/>
                    <a:pt x="29741" y="12170"/>
                  </a:cubicBezTo>
                  <a:cubicBezTo>
                    <a:pt x="29491" y="11343"/>
                    <a:pt x="29368" y="10479"/>
                    <a:pt x="29220" y="9622"/>
                  </a:cubicBezTo>
                  <a:cubicBezTo>
                    <a:pt x="29120" y="9049"/>
                    <a:pt x="28976" y="8779"/>
                    <a:pt x="28675" y="8779"/>
                  </a:cubicBezTo>
                  <a:cubicBezTo>
                    <a:pt x="28504" y="8779"/>
                    <a:pt x="28284" y="8866"/>
                    <a:pt x="27992" y="9034"/>
                  </a:cubicBezTo>
                  <a:cubicBezTo>
                    <a:pt x="26962" y="9631"/>
                    <a:pt x="25882" y="9892"/>
                    <a:pt x="24768" y="9892"/>
                  </a:cubicBezTo>
                  <a:cubicBezTo>
                    <a:pt x="24292" y="9892"/>
                    <a:pt x="23809" y="9844"/>
                    <a:pt x="23322" y="9755"/>
                  </a:cubicBezTo>
                  <a:cubicBezTo>
                    <a:pt x="22043" y="9524"/>
                    <a:pt x="21488" y="8889"/>
                    <a:pt x="21293" y="7611"/>
                  </a:cubicBezTo>
                  <a:cubicBezTo>
                    <a:pt x="21204" y="7037"/>
                    <a:pt x="21052" y="6765"/>
                    <a:pt x="20747" y="6765"/>
                  </a:cubicBezTo>
                  <a:cubicBezTo>
                    <a:pt x="20575" y="6765"/>
                    <a:pt x="20354" y="6852"/>
                    <a:pt x="20069" y="7019"/>
                  </a:cubicBezTo>
                  <a:cubicBezTo>
                    <a:pt x="19001" y="7649"/>
                    <a:pt x="17881" y="7929"/>
                    <a:pt x="16722" y="7929"/>
                  </a:cubicBezTo>
                  <a:cubicBezTo>
                    <a:pt x="16242" y="7929"/>
                    <a:pt x="15755" y="7881"/>
                    <a:pt x="15262" y="7790"/>
                  </a:cubicBezTo>
                  <a:cubicBezTo>
                    <a:pt x="13619" y="7484"/>
                    <a:pt x="12551" y="6032"/>
                    <a:pt x="12767" y="4472"/>
                  </a:cubicBezTo>
                  <a:cubicBezTo>
                    <a:pt x="12894" y="3549"/>
                    <a:pt x="13382" y="2918"/>
                    <a:pt x="14263" y="2586"/>
                  </a:cubicBezTo>
                  <a:cubicBezTo>
                    <a:pt x="15508" y="2115"/>
                    <a:pt x="16794" y="2073"/>
                    <a:pt x="18091" y="2073"/>
                  </a:cubicBezTo>
                  <a:cubicBezTo>
                    <a:pt x="18287" y="2073"/>
                    <a:pt x="18483" y="2074"/>
                    <a:pt x="18679" y="2075"/>
                  </a:cubicBezTo>
                  <a:cubicBezTo>
                    <a:pt x="18909" y="2075"/>
                    <a:pt x="19145" y="2079"/>
                    <a:pt x="19381" y="2079"/>
                  </a:cubicBezTo>
                  <a:cubicBezTo>
                    <a:pt x="20041" y="2079"/>
                    <a:pt x="20708" y="2049"/>
                    <a:pt x="21285" y="1824"/>
                  </a:cubicBezTo>
                  <a:cubicBezTo>
                    <a:pt x="22294" y="1430"/>
                    <a:pt x="23304" y="1290"/>
                    <a:pt x="24310" y="1290"/>
                  </a:cubicBezTo>
                  <a:close/>
                  <a:moveTo>
                    <a:pt x="38025" y="669"/>
                  </a:moveTo>
                  <a:cubicBezTo>
                    <a:pt x="38423" y="669"/>
                    <a:pt x="38836" y="710"/>
                    <a:pt x="39261" y="793"/>
                  </a:cubicBezTo>
                  <a:cubicBezTo>
                    <a:pt x="40184" y="971"/>
                    <a:pt x="41078" y="1274"/>
                    <a:pt x="41803" y="1892"/>
                  </a:cubicBezTo>
                  <a:cubicBezTo>
                    <a:pt x="43147" y="3033"/>
                    <a:pt x="44727" y="3488"/>
                    <a:pt x="46435" y="3629"/>
                  </a:cubicBezTo>
                  <a:cubicBezTo>
                    <a:pt x="46837" y="3659"/>
                    <a:pt x="47240" y="3744"/>
                    <a:pt x="47638" y="3808"/>
                  </a:cubicBezTo>
                  <a:cubicBezTo>
                    <a:pt x="48931" y="4025"/>
                    <a:pt x="50231" y="5427"/>
                    <a:pt x="49685" y="7139"/>
                  </a:cubicBezTo>
                  <a:cubicBezTo>
                    <a:pt x="49299" y="8362"/>
                    <a:pt x="48719" y="9461"/>
                    <a:pt x="48015" y="10509"/>
                  </a:cubicBezTo>
                  <a:cubicBezTo>
                    <a:pt x="47130" y="11834"/>
                    <a:pt x="46642" y="13266"/>
                    <a:pt x="46701" y="14876"/>
                  </a:cubicBezTo>
                  <a:cubicBezTo>
                    <a:pt x="46720" y="15366"/>
                    <a:pt x="46669" y="15864"/>
                    <a:pt x="46596" y="16350"/>
                  </a:cubicBezTo>
                  <a:cubicBezTo>
                    <a:pt x="46339" y="18109"/>
                    <a:pt x="45021" y="19247"/>
                    <a:pt x="43475" y="19247"/>
                  </a:cubicBezTo>
                  <a:cubicBezTo>
                    <a:pt x="42986" y="19247"/>
                    <a:pt x="42473" y="19133"/>
                    <a:pt x="41964" y="18888"/>
                  </a:cubicBezTo>
                  <a:cubicBezTo>
                    <a:pt x="40024" y="17956"/>
                    <a:pt x="38362" y="16682"/>
                    <a:pt x="37557" y="14526"/>
                  </a:cubicBezTo>
                  <a:cubicBezTo>
                    <a:pt x="37218" y="13623"/>
                    <a:pt x="36689" y="12797"/>
                    <a:pt x="36295" y="11915"/>
                  </a:cubicBezTo>
                  <a:cubicBezTo>
                    <a:pt x="36171" y="11638"/>
                    <a:pt x="36209" y="11293"/>
                    <a:pt x="36171" y="10978"/>
                  </a:cubicBezTo>
                  <a:cubicBezTo>
                    <a:pt x="36027" y="8767"/>
                    <a:pt x="35727" y="6599"/>
                    <a:pt x="34277" y="4793"/>
                  </a:cubicBezTo>
                  <a:cubicBezTo>
                    <a:pt x="34171" y="4660"/>
                    <a:pt x="34061" y="4533"/>
                    <a:pt x="33947" y="4409"/>
                  </a:cubicBezTo>
                  <a:cubicBezTo>
                    <a:pt x="33340" y="3766"/>
                    <a:pt x="33315" y="3336"/>
                    <a:pt x="33921" y="2637"/>
                  </a:cubicBezTo>
                  <a:cubicBezTo>
                    <a:pt x="35059" y="1322"/>
                    <a:pt x="36436" y="669"/>
                    <a:pt x="38025" y="669"/>
                  </a:cubicBezTo>
                  <a:close/>
                  <a:moveTo>
                    <a:pt x="11305" y="10131"/>
                  </a:moveTo>
                  <a:cubicBezTo>
                    <a:pt x="11961" y="12349"/>
                    <a:pt x="12054" y="14543"/>
                    <a:pt x="12652" y="16587"/>
                  </a:cubicBezTo>
                  <a:lnTo>
                    <a:pt x="12652" y="16587"/>
                  </a:lnTo>
                  <a:cubicBezTo>
                    <a:pt x="10885" y="17418"/>
                    <a:pt x="9221" y="18253"/>
                    <a:pt x="7511" y="18995"/>
                  </a:cubicBezTo>
                  <a:cubicBezTo>
                    <a:pt x="6003" y="19647"/>
                    <a:pt x="4418" y="20073"/>
                    <a:pt x="2774" y="20201"/>
                  </a:cubicBezTo>
                  <a:cubicBezTo>
                    <a:pt x="2181" y="18178"/>
                    <a:pt x="1592" y="16180"/>
                    <a:pt x="1007" y="14182"/>
                  </a:cubicBezTo>
                  <a:cubicBezTo>
                    <a:pt x="1859" y="14067"/>
                    <a:pt x="2698" y="13977"/>
                    <a:pt x="3524" y="13837"/>
                  </a:cubicBezTo>
                  <a:cubicBezTo>
                    <a:pt x="5630" y="13478"/>
                    <a:pt x="7550" y="12695"/>
                    <a:pt x="9262" y="11383"/>
                  </a:cubicBezTo>
                  <a:cubicBezTo>
                    <a:pt x="9855" y="10931"/>
                    <a:pt x="10537" y="10595"/>
                    <a:pt x="11305" y="10131"/>
                  </a:cubicBezTo>
                  <a:close/>
                  <a:moveTo>
                    <a:pt x="12801" y="17372"/>
                  </a:moveTo>
                  <a:cubicBezTo>
                    <a:pt x="13000" y="18215"/>
                    <a:pt x="13186" y="19003"/>
                    <a:pt x="13377" y="19808"/>
                  </a:cubicBezTo>
                  <a:lnTo>
                    <a:pt x="13378" y="19808"/>
                  </a:lnTo>
                  <a:cubicBezTo>
                    <a:pt x="12551" y="20139"/>
                    <a:pt x="11768" y="20451"/>
                    <a:pt x="10987" y="20767"/>
                  </a:cubicBezTo>
                  <a:cubicBezTo>
                    <a:pt x="9433" y="21393"/>
                    <a:pt x="7894" y="22066"/>
                    <a:pt x="6318" y="22632"/>
                  </a:cubicBezTo>
                  <a:cubicBezTo>
                    <a:pt x="5440" y="22952"/>
                    <a:pt x="4499" y="23096"/>
                    <a:pt x="3530" y="23335"/>
                  </a:cubicBezTo>
                  <a:cubicBezTo>
                    <a:pt x="3292" y="22437"/>
                    <a:pt x="3089" y="21653"/>
                    <a:pt x="2868" y="20814"/>
                  </a:cubicBezTo>
                  <a:cubicBezTo>
                    <a:pt x="3178" y="20783"/>
                    <a:pt x="3441" y="20753"/>
                    <a:pt x="3703" y="20728"/>
                  </a:cubicBezTo>
                  <a:cubicBezTo>
                    <a:pt x="5881" y="20511"/>
                    <a:pt x="7851" y="19676"/>
                    <a:pt x="9784" y="18693"/>
                  </a:cubicBezTo>
                  <a:cubicBezTo>
                    <a:pt x="10746" y="18202"/>
                    <a:pt x="11762" y="17824"/>
                    <a:pt x="12801" y="17372"/>
                  </a:cubicBezTo>
                  <a:close/>
                  <a:moveTo>
                    <a:pt x="13563" y="20554"/>
                  </a:moveTo>
                  <a:cubicBezTo>
                    <a:pt x="13791" y="21435"/>
                    <a:pt x="14008" y="22261"/>
                    <a:pt x="14224" y="23083"/>
                  </a:cubicBezTo>
                  <a:lnTo>
                    <a:pt x="14224" y="23083"/>
                  </a:lnTo>
                  <a:cubicBezTo>
                    <a:pt x="12195" y="23556"/>
                    <a:pt x="10386" y="24481"/>
                    <a:pt x="8563" y="25358"/>
                  </a:cubicBezTo>
                  <a:cubicBezTo>
                    <a:pt x="7279" y="25977"/>
                    <a:pt x="5944" y="26330"/>
                    <a:pt x="4495" y="26432"/>
                  </a:cubicBezTo>
                  <a:cubicBezTo>
                    <a:pt x="4228" y="25584"/>
                    <a:pt x="3970" y="24762"/>
                    <a:pt x="3690" y="23872"/>
                  </a:cubicBezTo>
                  <a:cubicBezTo>
                    <a:pt x="4106" y="23833"/>
                    <a:pt x="4483" y="23851"/>
                    <a:pt x="4825" y="23752"/>
                  </a:cubicBezTo>
                  <a:cubicBezTo>
                    <a:pt x="5877" y="23446"/>
                    <a:pt x="6928" y="23126"/>
                    <a:pt x="7956" y="22756"/>
                  </a:cubicBezTo>
                  <a:cubicBezTo>
                    <a:pt x="8881" y="22420"/>
                    <a:pt x="9762" y="21990"/>
                    <a:pt x="10678" y="21632"/>
                  </a:cubicBezTo>
                  <a:cubicBezTo>
                    <a:pt x="11601" y="21266"/>
                    <a:pt x="12542" y="20933"/>
                    <a:pt x="13563" y="20554"/>
                  </a:cubicBezTo>
                  <a:close/>
                  <a:moveTo>
                    <a:pt x="20462" y="7834"/>
                  </a:moveTo>
                  <a:cubicBezTo>
                    <a:pt x="20492" y="7915"/>
                    <a:pt x="20530" y="7992"/>
                    <a:pt x="20544" y="8073"/>
                  </a:cubicBezTo>
                  <a:cubicBezTo>
                    <a:pt x="20789" y="9534"/>
                    <a:pt x="21759" y="10279"/>
                    <a:pt x="23107" y="10556"/>
                  </a:cubicBezTo>
                  <a:cubicBezTo>
                    <a:pt x="23662" y="10670"/>
                    <a:pt x="24212" y="10729"/>
                    <a:pt x="24758" y="10729"/>
                  </a:cubicBezTo>
                  <a:cubicBezTo>
                    <a:pt x="25994" y="10729"/>
                    <a:pt x="27205" y="10425"/>
                    <a:pt x="28396" y="9763"/>
                  </a:cubicBezTo>
                  <a:cubicBezTo>
                    <a:pt x="28785" y="11655"/>
                    <a:pt x="28955" y="13614"/>
                    <a:pt x="30679" y="14957"/>
                  </a:cubicBezTo>
                  <a:cubicBezTo>
                    <a:pt x="30857" y="14794"/>
                    <a:pt x="31086" y="14577"/>
                    <a:pt x="31327" y="14381"/>
                  </a:cubicBezTo>
                  <a:cubicBezTo>
                    <a:pt x="31625" y="14133"/>
                    <a:pt x="31908" y="13852"/>
                    <a:pt x="32248" y="13682"/>
                  </a:cubicBezTo>
                  <a:cubicBezTo>
                    <a:pt x="32381" y="13614"/>
                    <a:pt x="32502" y="13581"/>
                    <a:pt x="32605" y="13581"/>
                  </a:cubicBezTo>
                  <a:cubicBezTo>
                    <a:pt x="32852" y="13581"/>
                    <a:pt x="33003" y="13769"/>
                    <a:pt x="33019" y="14121"/>
                  </a:cubicBezTo>
                  <a:cubicBezTo>
                    <a:pt x="33040" y="14589"/>
                    <a:pt x="33014" y="15087"/>
                    <a:pt x="32874" y="15526"/>
                  </a:cubicBezTo>
                  <a:lnTo>
                    <a:pt x="32875" y="15526"/>
                  </a:lnTo>
                  <a:cubicBezTo>
                    <a:pt x="32553" y="16514"/>
                    <a:pt x="32107" y="17439"/>
                    <a:pt x="31356" y="18211"/>
                  </a:cubicBezTo>
                  <a:cubicBezTo>
                    <a:pt x="30839" y="18749"/>
                    <a:pt x="30412" y="19378"/>
                    <a:pt x="29991" y="20000"/>
                  </a:cubicBezTo>
                  <a:cubicBezTo>
                    <a:pt x="29873" y="20175"/>
                    <a:pt x="29873" y="20486"/>
                    <a:pt x="29925" y="20707"/>
                  </a:cubicBezTo>
                  <a:cubicBezTo>
                    <a:pt x="30141" y="21636"/>
                    <a:pt x="30407" y="22552"/>
                    <a:pt x="30623" y="23480"/>
                  </a:cubicBezTo>
                  <a:cubicBezTo>
                    <a:pt x="30662" y="23638"/>
                    <a:pt x="30623" y="23916"/>
                    <a:pt x="30514" y="24000"/>
                  </a:cubicBezTo>
                  <a:cubicBezTo>
                    <a:pt x="29060" y="25159"/>
                    <a:pt x="27814" y="26594"/>
                    <a:pt x="26086" y="27391"/>
                  </a:cubicBezTo>
                  <a:cubicBezTo>
                    <a:pt x="25922" y="27466"/>
                    <a:pt x="25781" y="27505"/>
                    <a:pt x="25651" y="27505"/>
                  </a:cubicBezTo>
                  <a:cubicBezTo>
                    <a:pt x="25455" y="27505"/>
                    <a:pt x="25285" y="27416"/>
                    <a:pt x="25099" y="27229"/>
                  </a:cubicBezTo>
                  <a:cubicBezTo>
                    <a:pt x="24319" y="26442"/>
                    <a:pt x="23904" y="25461"/>
                    <a:pt x="23823" y="24400"/>
                  </a:cubicBezTo>
                  <a:cubicBezTo>
                    <a:pt x="23746" y="23442"/>
                    <a:pt x="23899" y="22474"/>
                    <a:pt x="23933" y="21508"/>
                  </a:cubicBezTo>
                  <a:cubicBezTo>
                    <a:pt x="23963" y="20554"/>
                    <a:pt x="23692" y="20082"/>
                    <a:pt x="23008" y="20082"/>
                  </a:cubicBezTo>
                  <a:cubicBezTo>
                    <a:pt x="22821" y="20082"/>
                    <a:pt x="22603" y="20117"/>
                    <a:pt x="22352" y="20188"/>
                  </a:cubicBezTo>
                  <a:cubicBezTo>
                    <a:pt x="21970" y="20296"/>
                    <a:pt x="21607" y="20346"/>
                    <a:pt x="21260" y="20346"/>
                  </a:cubicBezTo>
                  <a:cubicBezTo>
                    <a:pt x="20116" y="20346"/>
                    <a:pt x="19148" y="19801"/>
                    <a:pt x="18281" y="18991"/>
                  </a:cubicBezTo>
                  <a:cubicBezTo>
                    <a:pt x="17183" y="17964"/>
                    <a:pt x="16623" y="16609"/>
                    <a:pt x="16403" y="15114"/>
                  </a:cubicBezTo>
                  <a:cubicBezTo>
                    <a:pt x="16119" y="13146"/>
                    <a:pt x="16103" y="11183"/>
                    <a:pt x="16407" y="9214"/>
                  </a:cubicBezTo>
                  <a:cubicBezTo>
                    <a:pt x="16446" y="8951"/>
                    <a:pt x="16480" y="8746"/>
                    <a:pt x="16844" y="8725"/>
                  </a:cubicBezTo>
                  <a:cubicBezTo>
                    <a:pt x="17467" y="8691"/>
                    <a:pt x="18098" y="8644"/>
                    <a:pt x="18704" y="8494"/>
                  </a:cubicBezTo>
                  <a:cubicBezTo>
                    <a:pt x="19289" y="8350"/>
                    <a:pt x="19839" y="8073"/>
                    <a:pt x="20462" y="7834"/>
                  </a:cubicBezTo>
                  <a:close/>
                  <a:moveTo>
                    <a:pt x="20568" y="25005"/>
                  </a:moveTo>
                  <a:cubicBezTo>
                    <a:pt x="19853" y="29090"/>
                    <a:pt x="19144" y="33139"/>
                    <a:pt x="18441" y="37151"/>
                  </a:cubicBezTo>
                  <a:lnTo>
                    <a:pt x="18441" y="37151"/>
                  </a:lnTo>
                  <a:cubicBezTo>
                    <a:pt x="17555" y="33962"/>
                    <a:pt x="16255" y="30809"/>
                    <a:pt x="15881" y="27437"/>
                  </a:cubicBezTo>
                  <a:cubicBezTo>
                    <a:pt x="17386" y="26526"/>
                    <a:pt x="18669" y="25226"/>
                    <a:pt x="20568" y="25005"/>
                  </a:cubicBezTo>
                  <a:close/>
                  <a:moveTo>
                    <a:pt x="11601" y="24742"/>
                  </a:moveTo>
                  <a:cubicBezTo>
                    <a:pt x="11733" y="25192"/>
                    <a:pt x="11881" y="25572"/>
                    <a:pt x="11953" y="25968"/>
                  </a:cubicBezTo>
                  <a:cubicBezTo>
                    <a:pt x="12584" y="29287"/>
                    <a:pt x="13682" y="32476"/>
                    <a:pt x="14521" y="35739"/>
                  </a:cubicBezTo>
                  <a:cubicBezTo>
                    <a:pt x="15160" y="38219"/>
                    <a:pt x="15504" y="40779"/>
                    <a:pt x="15979" y="43301"/>
                  </a:cubicBezTo>
                  <a:cubicBezTo>
                    <a:pt x="16055" y="43718"/>
                    <a:pt x="16131" y="44135"/>
                    <a:pt x="16208" y="44545"/>
                  </a:cubicBezTo>
                  <a:cubicBezTo>
                    <a:pt x="15750" y="44545"/>
                    <a:pt x="15305" y="44548"/>
                    <a:pt x="14867" y="44548"/>
                  </a:cubicBezTo>
                  <a:cubicBezTo>
                    <a:pt x="14647" y="44548"/>
                    <a:pt x="14429" y="44547"/>
                    <a:pt x="14212" y="44545"/>
                  </a:cubicBezTo>
                  <a:lnTo>
                    <a:pt x="14213" y="44543"/>
                  </a:lnTo>
                  <a:cubicBezTo>
                    <a:pt x="13931" y="44536"/>
                    <a:pt x="13643" y="44479"/>
                    <a:pt x="13365" y="44479"/>
                  </a:cubicBezTo>
                  <a:cubicBezTo>
                    <a:pt x="13292" y="44479"/>
                    <a:pt x="13219" y="44483"/>
                    <a:pt x="13148" y="44493"/>
                  </a:cubicBezTo>
                  <a:cubicBezTo>
                    <a:pt x="13075" y="44503"/>
                    <a:pt x="13008" y="44508"/>
                    <a:pt x="12946" y="44508"/>
                  </a:cubicBezTo>
                  <a:cubicBezTo>
                    <a:pt x="12499" y="44508"/>
                    <a:pt x="12343" y="44238"/>
                    <a:pt x="12220" y="43752"/>
                  </a:cubicBezTo>
                  <a:cubicBezTo>
                    <a:pt x="11592" y="41298"/>
                    <a:pt x="10864" y="38866"/>
                    <a:pt x="10266" y="36400"/>
                  </a:cubicBezTo>
                  <a:cubicBezTo>
                    <a:pt x="9813" y="34517"/>
                    <a:pt x="9555" y="32588"/>
                    <a:pt x="9122" y="30696"/>
                  </a:cubicBezTo>
                  <a:cubicBezTo>
                    <a:pt x="8872" y="29588"/>
                    <a:pt x="8474" y="28516"/>
                    <a:pt x="8110" y="27437"/>
                  </a:cubicBezTo>
                  <a:cubicBezTo>
                    <a:pt x="8008" y="27130"/>
                    <a:pt x="7779" y="26863"/>
                    <a:pt x="7597" y="26560"/>
                  </a:cubicBezTo>
                  <a:cubicBezTo>
                    <a:pt x="8902" y="25968"/>
                    <a:pt x="10220" y="25368"/>
                    <a:pt x="11601" y="24742"/>
                  </a:cubicBezTo>
                  <a:close/>
                  <a:moveTo>
                    <a:pt x="14386" y="23681"/>
                  </a:moveTo>
                  <a:cubicBezTo>
                    <a:pt x="14632" y="25005"/>
                    <a:pt x="14891" y="26270"/>
                    <a:pt x="15107" y="27539"/>
                  </a:cubicBezTo>
                  <a:cubicBezTo>
                    <a:pt x="15530" y="30083"/>
                    <a:pt x="16246" y="32545"/>
                    <a:pt x="16988" y="35007"/>
                  </a:cubicBezTo>
                  <a:cubicBezTo>
                    <a:pt x="17819" y="37759"/>
                    <a:pt x="18488" y="40558"/>
                    <a:pt x="19234" y="43335"/>
                  </a:cubicBezTo>
                  <a:cubicBezTo>
                    <a:pt x="19306" y="43595"/>
                    <a:pt x="19268" y="43756"/>
                    <a:pt x="19005" y="43850"/>
                  </a:cubicBezTo>
                  <a:lnTo>
                    <a:pt x="17018" y="44575"/>
                  </a:lnTo>
                  <a:cubicBezTo>
                    <a:pt x="16904" y="44017"/>
                    <a:pt x="16807" y="43557"/>
                    <a:pt x="16722" y="43097"/>
                  </a:cubicBezTo>
                  <a:cubicBezTo>
                    <a:pt x="16234" y="40575"/>
                    <a:pt x="15832" y="38032"/>
                    <a:pt x="15247" y="35536"/>
                  </a:cubicBezTo>
                  <a:cubicBezTo>
                    <a:pt x="14810" y="33665"/>
                    <a:pt x="14137" y="31855"/>
                    <a:pt x="13598" y="30011"/>
                  </a:cubicBezTo>
                  <a:cubicBezTo>
                    <a:pt x="13348" y="29158"/>
                    <a:pt x="13187" y="28285"/>
                    <a:pt x="12959" y="27433"/>
                  </a:cubicBezTo>
                  <a:cubicBezTo>
                    <a:pt x="12708" y="26483"/>
                    <a:pt x="12428" y="25542"/>
                    <a:pt x="12136" y="24511"/>
                  </a:cubicBezTo>
                  <a:cubicBezTo>
                    <a:pt x="12801" y="24269"/>
                    <a:pt x="13543" y="23991"/>
                    <a:pt x="14386" y="23681"/>
                  </a:cubicBezTo>
                  <a:close/>
                  <a:moveTo>
                    <a:pt x="7450" y="39646"/>
                  </a:moveTo>
                  <a:cubicBezTo>
                    <a:pt x="7543" y="39646"/>
                    <a:pt x="7636" y="39653"/>
                    <a:pt x="7725" y="39661"/>
                  </a:cubicBezTo>
                  <a:cubicBezTo>
                    <a:pt x="8305" y="39713"/>
                    <a:pt x="8725" y="40003"/>
                    <a:pt x="8771" y="40454"/>
                  </a:cubicBezTo>
                  <a:cubicBezTo>
                    <a:pt x="8801" y="40761"/>
                    <a:pt x="8767" y="41106"/>
                    <a:pt x="8653" y="41391"/>
                  </a:cubicBezTo>
                  <a:cubicBezTo>
                    <a:pt x="8526" y="41719"/>
                    <a:pt x="8568" y="41954"/>
                    <a:pt x="8737" y="42243"/>
                  </a:cubicBezTo>
                  <a:cubicBezTo>
                    <a:pt x="9131" y="42933"/>
                    <a:pt x="9530" y="43628"/>
                    <a:pt x="9856" y="44351"/>
                  </a:cubicBezTo>
                  <a:cubicBezTo>
                    <a:pt x="10140" y="44995"/>
                    <a:pt x="9881" y="45570"/>
                    <a:pt x="9196" y="45958"/>
                  </a:cubicBezTo>
                  <a:cubicBezTo>
                    <a:pt x="9136" y="45800"/>
                    <a:pt x="9089" y="45676"/>
                    <a:pt x="9047" y="45557"/>
                  </a:cubicBezTo>
                  <a:cubicBezTo>
                    <a:pt x="9014" y="45551"/>
                    <a:pt x="8981" y="45536"/>
                    <a:pt x="8960" y="45536"/>
                  </a:cubicBezTo>
                  <a:cubicBezTo>
                    <a:pt x="8954" y="45536"/>
                    <a:pt x="8949" y="45538"/>
                    <a:pt x="8946" y="45540"/>
                  </a:cubicBezTo>
                  <a:cubicBezTo>
                    <a:pt x="8799" y="45655"/>
                    <a:pt x="8664" y="45704"/>
                    <a:pt x="8536" y="45704"/>
                  </a:cubicBezTo>
                  <a:cubicBezTo>
                    <a:pt x="8335" y="45704"/>
                    <a:pt x="8151" y="45582"/>
                    <a:pt x="7966" y="45400"/>
                  </a:cubicBezTo>
                  <a:cubicBezTo>
                    <a:pt x="7318" y="44761"/>
                    <a:pt x="6657" y="44053"/>
                    <a:pt x="6568" y="43150"/>
                  </a:cubicBezTo>
                  <a:cubicBezTo>
                    <a:pt x="6470" y="42145"/>
                    <a:pt x="6618" y="41102"/>
                    <a:pt x="6763" y="40093"/>
                  </a:cubicBezTo>
                  <a:cubicBezTo>
                    <a:pt x="6813" y="39727"/>
                    <a:pt x="7126" y="39646"/>
                    <a:pt x="7450" y="39646"/>
                  </a:cubicBezTo>
                  <a:close/>
                  <a:moveTo>
                    <a:pt x="7144" y="26727"/>
                  </a:moveTo>
                  <a:cubicBezTo>
                    <a:pt x="7808" y="28217"/>
                    <a:pt x="8224" y="29802"/>
                    <a:pt x="8554" y="31417"/>
                  </a:cubicBezTo>
                  <a:cubicBezTo>
                    <a:pt x="9025" y="33717"/>
                    <a:pt x="9461" y="36026"/>
                    <a:pt x="9995" y="38312"/>
                  </a:cubicBezTo>
                  <a:cubicBezTo>
                    <a:pt x="10457" y="40280"/>
                    <a:pt x="11046" y="42223"/>
                    <a:pt x="11563" y="44178"/>
                  </a:cubicBezTo>
                  <a:cubicBezTo>
                    <a:pt x="11652" y="44519"/>
                    <a:pt x="11606" y="44893"/>
                    <a:pt x="11703" y="45230"/>
                  </a:cubicBezTo>
                  <a:cubicBezTo>
                    <a:pt x="11835" y="45698"/>
                    <a:pt x="12042" y="46150"/>
                    <a:pt x="12237" y="46653"/>
                  </a:cubicBezTo>
                  <a:cubicBezTo>
                    <a:pt x="11318" y="46895"/>
                    <a:pt x="10238" y="47087"/>
                    <a:pt x="9618" y="48302"/>
                  </a:cubicBezTo>
                  <a:cubicBezTo>
                    <a:pt x="9495" y="47710"/>
                    <a:pt x="9394" y="47227"/>
                    <a:pt x="9292" y="46734"/>
                  </a:cubicBezTo>
                  <a:cubicBezTo>
                    <a:pt x="9517" y="46598"/>
                    <a:pt x="9750" y="46491"/>
                    <a:pt x="9941" y="46338"/>
                  </a:cubicBezTo>
                  <a:cubicBezTo>
                    <a:pt x="10611" y="45788"/>
                    <a:pt x="10873" y="44890"/>
                    <a:pt x="10543" y="44085"/>
                  </a:cubicBezTo>
                  <a:cubicBezTo>
                    <a:pt x="10267" y="43425"/>
                    <a:pt x="9924" y="42794"/>
                    <a:pt x="9576" y="42172"/>
                  </a:cubicBezTo>
                  <a:cubicBezTo>
                    <a:pt x="9428" y="41903"/>
                    <a:pt x="9377" y="41686"/>
                    <a:pt x="9470" y="41376"/>
                  </a:cubicBezTo>
                  <a:cubicBezTo>
                    <a:pt x="9830" y="40166"/>
                    <a:pt x="9207" y="39160"/>
                    <a:pt x="8004" y="38927"/>
                  </a:cubicBezTo>
                  <a:cubicBezTo>
                    <a:pt x="7800" y="38888"/>
                    <a:pt x="7499" y="38879"/>
                    <a:pt x="7419" y="38748"/>
                  </a:cubicBezTo>
                  <a:cubicBezTo>
                    <a:pt x="7258" y="38484"/>
                    <a:pt x="7207" y="38151"/>
                    <a:pt x="7139" y="37835"/>
                  </a:cubicBezTo>
                  <a:cubicBezTo>
                    <a:pt x="7097" y="37644"/>
                    <a:pt x="7131" y="37432"/>
                    <a:pt x="7088" y="37240"/>
                  </a:cubicBezTo>
                  <a:cubicBezTo>
                    <a:pt x="6305" y="33892"/>
                    <a:pt x="5520" y="30547"/>
                    <a:pt x="4736" y="27204"/>
                  </a:cubicBezTo>
                  <a:cubicBezTo>
                    <a:pt x="4724" y="27157"/>
                    <a:pt x="4736" y="27101"/>
                    <a:pt x="4736" y="27084"/>
                  </a:cubicBezTo>
                  <a:cubicBezTo>
                    <a:pt x="5529" y="26969"/>
                    <a:pt x="6312" y="26850"/>
                    <a:pt x="7144" y="26727"/>
                  </a:cubicBezTo>
                  <a:close/>
                  <a:moveTo>
                    <a:pt x="35642" y="40691"/>
                  </a:moveTo>
                  <a:cubicBezTo>
                    <a:pt x="35999" y="41743"/>
                    <a:pt x="36333" y="42740"/>
                    <a:pt x="36677" y="43759"/>
                  </a:cubicBezTo>
                  <a:lnTo>
                    <a:pt x="36675" y="43760"/>
                  </a:lnTo>
                  <a:cubicBezTo>
                    <a:pt x="34758" y="46094"/>
                    <a:pt x="28304" y="48724"/>
                    <a:pt x="24139" y="48724"/>
                  </a:cubicBezTo>
                  <a:cubicBezTo>
                    <a:pt x="23775" y="48724"/>
                    <a:pt x="23428" y="48704"/>
                    <a:pt x="23103" y="48662"/>
                  </a:cubicBezTo>
                  <a:cubicBezTo>
                    <a:pt x="28188" y="47448"/>
                    <a:pt x="32515" y="45019"/>
                    <a:pt x="35642" y="40691"/>
                  </a:cubicBezTo>
                  <a:close/>
                  <a:moveTo>
                    <a:pt x="23154" y="24317"/>
                  </a:moveTo>
                  <a:cubicBezTo>
                    <a:pt x="23243" y="24760"/>
                    <a:pt x="23315" y="25160"/>
                    <a:pt x="23404" y="25556"/>
                  </a:cubicBezTo>
                  <a:cubicBezTo>
                    <a:pt x="23624" y="26498"/>
                    <a:pt x="24137" y="27269"/>
                    <a:pt x="24819" y="27933"/>
                  </a:cubicBezTo>
                  <a:cubicBezTo>
                    <a:pt x="25077" y="28180"/>
                    <a:pt x="25362" y="28313"/>
                    <a:pt x="25658" y="28313"/>
                  </a:cubicBezTo>
                  <a:cubicBezTo>
                    <a:pt x="25857" y="28313"/>
                    <a:pt x="26061" y="28252"/>
                    <a:pt x="26264" y="28125"/>
                  </a:cubicBezTo>
                  <a:cubicBezTo>
                    <a:pt x="27154" y="27576"/>
                    <a:pt x="28036" y="27010"/>
                    <a:pt x="28879" y="26391"/>
                  </a:cubicBezTo>
                  <a:cubicBezTo>
                    <a:pt x="29592" y="25872"/>
                    <a:pt x="30235" y="25264"/>
                    <a:pt x="30922" y="24705"/>
                  </a:cubicBezTo>
                  <a:cubicBezTo>
                    <a:pt x="31015" y="24629"/>
                    <a:pt x="31180" y="24620"/>
                    <a:pt x="31315" y="24615"/>
                  </a:cubicBezTo>
                  <a:cubicBezTo>
                    <a:pt x="31409" y="24615"/>
                    <a:pt x="31506" y="24680"/>
                    <a:pt x="31608" y="24697"/>
                  </a:cubicBezTo>
                  <a:cubicBezTo>
                    <a:pt x="34753" y="25259"/>
                    <a:pt x="36316" y="27423"/>
                    <a:pt x="37155" y="30282"/>
                  </a:cubicBezTo>
                  <a:cubicBezTo>
                    <a:pt x="37923" y="32896"/>
                    <a:pt x="37579" y="35427"/>
                    <a:pt x="36465" y="37889"/>
                  </a:cubicBezTo>
                  <a:lnTo>
                    <a:pt x="36464" y="37890"/>
                  </a:lnTo>
                  <a:cubicBezTo>
                    <a:pt x="35447" y="40139"/>
                    <a:pt x="33901" y="41954"/>
                    <a:pt x="32061" y="43557"/>
                  </a:cubicBezTo>
                  <a:cubicBezTo>
                    <a:pt x="29269" y="45995"/>
                    <a:pt x="25939" y="47255"/>
                    <a:pt x="22404" y="48082"/>
                  </a:cubicBezTo>
                  <a:cubicBezTo>
                    <a:pt x="21403" y="48315"/>
                    <a:pt x="20409" y="48550"/>
                    <a:pt x="19374" y="48789"/>
                  </a:cubicBezTo>
                  <a:cubicBezTo>
                    <a:pt x="19230" y="47421"/>
                    <a:pt x="19099" y="46144"/>
                    <a:pt x="18967" y="44891"/>
                  </a:cubicBezTo>
                  <a:cubicBezTo>
                    <a:pt x="19582" y="44542"/>
                    <a:pt x="20261" y="44252"/>
                    <a:pt x="20832" y="43817"/>
                  </a:cubicBezTo>
                  <a:cubicBezTo>
                    <a:pt x="23722" y="41637"/>
                    <a:pt x="26159" y="39017"/>
                    <a:pt x="27981" y="35869"/>
                  </a:cubicBezTo>
                  <a:cubicBezTo>
                    <a:pt x="29032" y="34050"/>
                    <a:pt x="29460" y="32040"/>
                    <a:pt x="29366" y="29935"/>
                  </a:cubicBezTo>
                  <a:cubicBezTo>
                    <a:pt x="29359" y="29686"/>
                    <a:pt x="29116" y="29228"/>
                    <a:pt x="29005" y="29228"/>
                  </a:cubicBezTo>
                  <a:cubicBezTo>
                    <a:pt x="29004" y="29228"/>
                    <a:pt x="29003" y="29228"/>
                    <a:pt x="29002" y="29229"/>
                  </a:cubicBezTo>
                  <a:cubicBezTo>
                    <a:pt x="28574" y="29258"/>
                    <a:pt x="28688" y="29667"/>
                    <a:pt x="28693" y="29952"/>
                  </a:cubicBezTo>
                  <a:cubicBezTo>
                    <a:pt x="28739" y="32760"/>
                    <a:pt x="27811" y="35205"/>
                    <a:pt x="26128" y="37424"/>
                  </a:cubicBezTo>
                  <a:cubicBezTo>
                    <a:pt x="25048" y="38851"/>
                    <a:pt x="23861" y="40176"/>
                    <a:pt x="22629" y="41462"/>
                  </a:cubicBezTo>
                  <a:cubicBezTo>
                    <a:pt x="22501" y="41594"/>
                    <a:pt x="22365" y="41734"/>
                    <a:pt x="22213" y="41833"/>
                  </a:cubicBezTo>
                  <a:cubicBezTo>
                    <a:pt x="21502" y="42284"/>
                    <a:pt x="20782" y="42723"/>
                    <a:pt x="19980" y="43222"/>
                  </a:cubicBezTo>
                  <a:cubicBezTo>
                    <a:pt x="19684" y="41978"/>
                    <a:pt x="19277" y="40802"/>
                    <a:pt x="19154" y="39597"/>
                  </a:cubicBezTo>
                  <a:cubicBezTo>
                    <a:pt x="19052" y="38600"/>
                    <a:pt x="19238" y="37560"/>
                    <a:pt x="19391" y="36555"/>
                  </a:cubicBezTo>
                  <a:cubicBezTo>
                    <a:pt x="19845" y="33561"/>
                    <a:pt x="20348" y="30574"/>
                    <a:pt x="20814" y="27580"/>
                  </a:cubicBezTo>
                  <a:cubicBezTo>
                    <a:pt x="20955" y="26677"/>
                    <a:pt x="21044" y="25765"/>
                    <a:pt x="21162" y="24807"/>
                  </a:cubicBezTo>
                  <a:cubicBezTo>
                    <a:pt x="21794" y="24649"/>
                    <a:pt x="22463" y="24487"/>
                    <a:pt x="23154" y="24317"/>
                  </a:cubicBezTo>
                  <a:close/>
                  <a:moveTo>
                    <a:pt x="12830" y="45162"/>
                  </a:moveTo>
                  <a:cubicBezTo>
                    <a:pt x="12833" y="45162"/>
                    <a:pt x="12836" y="45162"/>
                    <a:pt x="12838" y="45162"/>
                  </a:cubicBezTo>
                  <a:cubicBezTo>
                    <a:pt x="13313" y="45226"/>
                    <a:pt x="13784" y="45341"/>
                    <a:pt x="14259" y="45391"/>
                  </a:cubicBezTo>
                  <a:cubicBezTo>
                    <a:pt x="14662" y="45431"/>
                    <a:pt x="15067" y="45458"/>
                    <a:pt x="15473" y="45458"/>
                  </a:cubicBezTo>
                  <a:cubicBezTo>
                    <a:pt x="15588" y="45458"/>
                    <a:pt x="15703" y="45456"/>
                    <a:pt x="15817" y="45452"/>
                  </a:cubicBezTo>
                  <a:cubicBezTo>
                    <a:pt x="16652" y="45413"/>
                    <a:pt x="17487" y="45319"/>
                    <a:pt x="18369" y="45246"/>
                  </a:cubicBezTo>
                  <a:cubicBezTo>
                    <a:pt x="18449" y="46499"/>
                    <a:pt x="18525" y="47666"/>
                    <a:pt x="18602" y="48846"/>
                  </a:cubicBezTo>
                  <a:cubicBezTo>
                    <a:pt x="18573" y="48864"/>
                    <a:pt x="18534" y="48902"/>
                    <a:pt x="18487" y="48915"/>
                  </a:cubicBezTo>
                  <a:lnTo>
                    <a:pt x="18488" y="48914"/>
                  </a:lnTo>
                  <a:lnTo>
                    <a:pt x="18488" y="48914"/>
                  </a:lnTo>
                  <a:cubicBezTo>
                    <a:pt x="17369" y="49315"/>
                    <a:pt x="16175" y="49485"/>
                    <a:pt x="15064" y="49834"/>
                  </a:cubicBezTo>
                  <a:cubicBezTo>
                    <a:pt x="14675" y="49955"/>
                    <a:pt x="14303" y="49999"/>
                    <a:pt x="13942" y="49999"/>
                  </a:cubicBezTo>
                  <a:cubicBezTo>
                    <a:pt x="13204" y="49999"/>
                    <a:pt x="12506" y="49817"/>
                    <a:pt x="11783" y="49737"/>
                  </a:cubicBezTo>
                  <a:cubicBezTo>
                    <a:pt x="11381" y="49694"/>
                    <a:pt x="10969" y="49421"/>
                    <a:pt x="10630" y="49162"/>
                  </a:cubicBezTo>
                  <a:cubicBezTo>
                    <a:pt x="10178" y="48808"/>
                    <a:pt x="10186" y="48306"/>
                    <a:pt x="10712" y="48050"/>
                  </a:cubicBezTo>
                  <a:cubicBezTo>
                    <a:pt x="11432" y="47700"/>
                    <a:pt x="12229" y="47521"/>
                    <a:pt x="12991" y="47261"/>
                  </a:cubicBezTo>
                  <a:cubicBezTo>
                    <a:pt x="13288" y="47164"/>
                    <a:pt x="13766" y="47100"/>
                    <a:pt x="13830" y="46908"/>
                  </a:cubicBezTo>
                  <a:cubicBezTo>
                    <a:pt x="13978" y="46449"/>
                    <a:pt x="13436" y="46427"/>
                    <a:pt x="13173" y="46227"/>
                  </a:cubicBezTo>
                  <a:cubicBezTo>
                    <a:pt x="12877" y="46005"/>
                    <a:pt x="12343" y="45929"/>
                    <a:pt x="12606" y="45350"/>
                  </a:cubicBezTo>
                  <a:cubicBezTo>
                    <a:pt x="12643" y="45267"/>
                    <a:pt x="12758" y="45162"/>
                    <a:pt x="12830" y="45162"/>
                  </a:cubicBezTo>
                  <a:close/>
                  <a:moveTo>
                    <a:pt x="21044" y="49115"/>
                  </a:moveTo>
                  <a:cubicBezTo>
                    <a:pt x="21645" y="51279"/>
                    <a:pt x="22234" y="53413"/>
                    <a:pt x="22827" y="55547"/>
                  </a:cubicBezTo>
                  <a:cubicBezTo>
                    <a:pt x="22215" y="54678"/>
                    <a:pt x="21576" y="53928"/>
                    <a:pt x="20544" y="53928"/>
                  </a:cubicBezTo>
                  <a:cubicBezTo>
                    <a:pt x="20290" y="53928"/>
                    <a:pt x="20012" y="53973"/>
                    <a:pt x="19704" y="54074"/>
                  </a:cubicBezTo>
                  <a:cubicBezTo>
                    <a:pt x="19636" y="53780"/>
                    <a:pt x="19573" y="53490"/>
                    <a:pt x="19502" y="53201"/>
                  </a:cubicBezTo>
                  <a:cubicBezTo>
                    <a:pt x="19272" y="52242"/>
                    <a:pt x="19035" y="51283"/>
                    <a:pt x="18802" y="50325"/>
                  </a:cubicBezTo>
                  <a:cubicBezTo>
                    <a:pt x="18695" y="49873"/>
                    <a:pt x="18861" y="49541"/>
                    <a:pt x="19293" y="49443"/>
                  </a:cubicBezTo>
                  <a:cubicBezTo>
                    <a:pt x="19853" y="49316"/>
                    <a:pt x="20416" y="49230"/>
                    <a:pt x="21044" y="49115"/>
                  </a:cubicBezTo>
                  <a:close/>
                  <a:moveTo>
                    <a:pt x="37053" y="44445"/>
                  </a:moveTo>
                  <a:cubicBezTo>
                    <a:pt x="37498" y="45535"/>
                    <a:pt x="37909" y="46532"/>
                    <a:pt x="38367" y="47653"/>
                  </a:cubicBezTo>
                  <a:cubicBezTo>
                    <a:pt x="37180" y="48112"/>
                    <a:pt x="36079" y="48641"/>
                    <a:pt x="34922" y="48969"/>
                  </a:cubicBezTo>
                  <a:cubicBezTo>
                    <a:pt x="31824" y="49838"/>
                    <a:pt x="28735" y="50732"/>
                    <a:pt x="25726" y="51882"/>
                  </a:cubicBezTo>
                  <a:cubicBezTo>
                    <a:pt x="25036" y="52147"/>
                    <a:pt x="24286" y="52249"/>
                    <a:pt x="23578" y="52479"/>
                  </a:cubicBezTo>
                  <a:cubicBezTo>
                    <a:pt x="23383" y="52538"/>
                    <a:pt x="23247" y="52782"/>
                    <a:pt x="23086" y="52938"/>
                  </a:cubicBezTo>
                  <a:cubicBezTo>
                    <a:pt x="23271" y="53047"/>
                    <a:pt x="23477" y="53273"/>
                    <a:pt x="23646" y="53273"/>
                  </a:cubicBezTo>
                  <a:cubicBezTo>
                    <a:pt x="23656" y="53273"/>
                    <a:pt x="23666" y="53272"/>
                    <a:pt x="23676" y="53271"/>
                  </a:cubicBezTo>
                  <a:cubicBezTo>
                    <a:pt x="24524" y="53117"/>
                    <a:pt x="25388" y="52977"/>
                    <a:pt x="26189" y="52679"/>
                  </a:cubicBezTo>
                  <a:cubicBezTo>
                    <a:pt x="29061" y="51606"/>
                    <a:pt x="31999" y="50749"/>
                    <a:pt x="34944" y="49906"/>
                  </a:cubicBezTo>
                  <a:cubicBezTo>
                    <a:pt x="36218" y="49544"/>
                    <a:pt x="37443" y="48986"/>
                    <a:pt x="38782" y="48483"/>
                  </a:cubicBezTo>
                  <a:cubicBezTo>
                    <a:pt x="39151" y="48999"/>
                    <a:pt x="39608" y="49637"/>
                    <a:pt x="40088" y="50310"/>
                  </a:cubicBezTo>
                  <a:lnTo>
                    <a:pt x="40087" y="50310"/>
                  </a:lnTo>
                  <a:cubicBezTo>
                    <a:pt x="38710" y="51338"/>
                    <a:pt x="37332" y="52194"/>
                    <a:pt x="35761" y="52666"/>
                  </a:cubicBezTo>
                  <a:cubicBezTo>
                    <a:pt x="34384" y="53076"/>
                    <a:pt x="32977" y="53399"/>
                    <a:pt x="31599" y="53808"/>
                  </a:cubicBezTo>
                  <a:cubicBezTo>
                    <a:pt x="30155" y="54238"/>
                    <a:pt x="28739" y="54757"/>
                    <a:pt x="27286" y="55163"/>
                  </a:cubicBezTo>
                  <a:cubicBezTo>
                    <a:pt x="26430" y="55396"/>
                    <a:pt x="25532" y="55482"/>
                    <a:pt x="24654" y="55643"/>
                  </a:cubicBezTo>
                  <a:cubicBezTo>
                    <a:pt x="24370" y="55695"/>
                    <a:pt x="24091" y="55763"/>
                    <a:pt x="23722" y="55844"/>
                  </a:cubicBezTo>
                  <a:cubicBezTo>
                    <a:pt x="23459" y="54903"/>
                    <a:pt x="23192" y="53944"/>
                    <a:pt x="22926" y="52986"/>
                  </a:cubicBezTo>
                  <a:cubicBezTo>
                    <a:pt x="22582" y="51751"/>
                    <a:pt x="22239" y="50511"/>
                    <a:pt x="21900" y="49293"/>
                  </a:cubicBezTo>
                  <a:lnTo>
                    <a:pt x="21900" y="49293"/>
                  </a:lnTo>
                  <a:cubicBezTo>
                    <a:pt x="22497" y="49320"/>
                    <a:pt x="23096" y="49404"/>
                    <a:pt x="23687" y="49404"/>
                  </a:cubicBezTo>
                  <a:cubicBezTo>
                    <a:pt x="23835" y="49404"/>
                    <a:pt x="23982" y="49399"/>
                    <a:pt x="24129" y="49386"/>
                  </a:cubicBezTo>
                  <a:cubicBezTo>
                    <a:pt x="25760" y="49241"/>
                    <a:pt x="27392" y="49049"/>
                    <a:pt x="29007" y="48777"/>
                  </a:cubicBezTo>
                  <a:cubicBezTo>
                    <a:pt x="29693" y="48662"/>
                    <a:pt x="30349" y="48325"/>
                    <a:pt x="30998" y="48044"/>
                  </a:cubicBezTo>
                  <a:cubicBezTo>
                    <a:pt x="31964" y="47622"/>
                    <a:pt x="32896" y="47142"/>
                    <a:pt x="33862" y="46724"/>
                  </a:cubicBezTo>
                  <a:cubicBezTo>
                    <a:pt x="35058" y="46213"/>
                    <a:pt x="36181" y="45612"/>
                    <a:pt x="37053" y="44445"/>
                  </a:cubicBezTo>
                  <a:close/>
                  <a:moveTo>
                    <a:pt x="17920" y="49992"/>
                  </a:moveTo>
                  <a:cubicBezTo>
                    <a:pt x="18368" y="51939"/>
                    <a:pt x="19114" y="53800"/>
                    <a:pt x="18992" y="55946"/>
                  </a:cubicBezTo>
                  <a:lnTo>
                    <a:pt x="18992" y="55946"/>
                  </a:lnTo>
                  <a:cubicBezTo>
                    <a:pt x="18300" y="55291"/>
                    <a:pt x="17698" y="55001"/>
                    <a:pt x="17195" y="55001"/>
                  </a:cubicBezTo>
                  <a:cubicBezTo>
                    <a:pt x="16622" y="55001"/>
                    <a:pt x="16179" y="55376"/>
                    <a:pt x="15881" y="56016"/>
                  </a:cubicBezTo>
                  <a:cubicBezTo>
                    <a:pt x="15237" y="54254"/>
                    <a:pt x="14598" y="52502"/>
                    <a:pt x="13962" y="50759"/>
                  </a:cubicBezTo>
                  <a:cubicBezTo>
                    <a:pt x="15280" y="50504"/>
                    <a:pt x="16568" y="50257"/>
                    <a:pt x="17920" y="49992"/>
                  </a:cubicBezTo>
                  <a:close/>
                  <a:moveTo>
                    <a:pt x="9966" y="49515"/>
                  </a:moveTo>
                  <a:cubicBezTo>
                    <a:pt x="10682" y="50418"/>
                    <a:pt x="11720" y="50474"/>
                    <a:pt x="12716" y="50644"/>
                  </a:cubicBezTo>
                  <a:cubicBezTo>
                    <a:pt x="12886" y="50675"/>
                    <a:pt x="13127" y="50789"/>
                    <a:pt x="13173" y="50921"/>
                  </a:cubicBezTo>
                  <a:cubicBezTo>
                    <a:pt x="13932" y="53085"/>
                    <a:pt x="14661" y="55257"/>
                    <a:pt x="15398" y="57426"/>
                  </a:cubicBezTo>
                  <a:cubicBezTo>
                    <a:pt x="15406" y="57455"/>
                    <a:pt x="15403" y="57489"/>
                    <a:pt x="15306" y="57625"/>
                  </a:cubicBezTo>
                  <a:lnTo>
                    <a:pt x="15306" y="57625"/>
                  </a:lnTo>
                  <a:cubicBezTo>
                    <a:pt x="15195" y="57476"/>
                    <a:pt x="15098" y="57310"/>
                    <a:pt x="14962" y="57188"/>
                  </a:cubicBezTo>
                  <a:cubicBezTo>
                    <a:pt x="14762" y="57000"/>
                    <a:pt x="14555" y="56821"/>
                    <a:pt x="14326" y="56680"/>
                  </a:cubicBezTo>
                  <a:cubicBezTo>
                    <a:pt x="13893" y="56416"/>
                    <a:pt x="13528" y="56282"/>
                    <a:pt x="13208" y="56282"/>
                  </a:cubicBezTo>
                  <a:cubicBezTo>
                    <a:pt x="12685" y="56282"/>
                    <a:pt x="12284" y="56642"/>
                    <a:pt x="11910" y="57387"/>
                  </a:cubicBezTo>
                  <a:cubicBezTo>
                    <a:pt x="11864" y="57473"/>
                    <a:pt x="11817" y="57562"/>
                    <a:pt x="11720" y="57741"/>
                  </a:cubicBezTo>
                  <a:cubicBezTo>
                    <a:pt x="11080" y="54963"/>
                    <a:pt x="10457" y="52276"/>
                    <a:pt x="9839" y="49592"/>
                  </a:cubicBezTo>
                  <a:lnTo>
                    <a:pt x="9966" y="49515"/>
                  </a:lnTo>
                  <a:close/>
                  <a:moveTo>
                    <a:pt x="40483" y="51146"/>
                  </a:moveTo>
                  <a:cubicBezTo>
                    <a:pt x="40922" y="51811"/>
                    <a:pt x="41359" y="52476"/>
                    <a:pt x="41757" y="53080"/>
                  </a:cubicBezTo>
                  <a:cubicBezTo>
                    <a:pt x="36464" y="56653"/>
                    <a:pt x="30481" y="57984"/>
                    <a:pt x="24133" y="58579"/>
                  </a:cubicBezTo>
                  <a:cubicBezTo>
                    <a:pt x="24302" y="58039"/>
                    <a:pt x="24518" y="57680"/>
                    <a:pt x="24498" y="57336"/>
                  </a:cubicBezTo>
                  <a:cubicBezTo>
                    <a:pt x="24477" y="57020"/>
                    <a:pt x="24201" y="56722"/>
                    <a:pt x="24015" y="56364"/>
                  </a:cubicBezTo>
                  <a:lnTo>
                    <a:pt x="24015" y="56364"/>
                  </a:lnTo>
                  <a:cubicBezTo>
                    <a:pt x="24362" y="56427"/>
                    <a:pt x="24701" y="56455"/>
                    <a:pt x="25035" y="56455"/>
                  </a:cubicBezTo>
                  <a:cubicBezTo>
                    <a:pt x="26280" y="56455"/>
                    <a:pt x="27445" y="56070"/>
                    <a:pt x="28622" y="55704"/>
                  </a:cubicBezTo>
                  <a:cubicBezTo>
                    <a:pt x="30528" y="55117"/>
                    <a:pt x="32452" y="54584"/>
                    <a:pt x="34375" y="54047"/>
                  </a:cubicBezTo>
                  <a:cubicBezTo>
                    <a:pt x="37193" y="53259"/>
                    <a:pt x="38105" y="52838"/>
                    <a:pt x="40483" y="51146"/>
                  </a:cubicBezTo>
                  <a:close/>
                  <a:moveTo>
                    <a:pt x="20436" y="54629"/>
                  </a:moveTo>
                  <a:cubicBezTo>
                    <a:pt x="20553" y="54629"/>
                    <a:pt x="20685" y="54657"/>
                    <a:pt x="20832" y="54716"/>
                  </a:cubicBezTo>
                  <a:cubicBezTo>
                    <a:pt x="21158" y="54848"/>
                    <a:pt x="21497" y="55096"/>
                    <a:pt x="21692" y="55381"/>
                  </a:cubicBezTo>
                  <a:cubicBezTo>
                    <a:pt x="22276" y="56232"/>
                    <a:pt x="22793" y="57132"/>
                    <a:pt x="23332" y="58018"/>
                  </a:cubicBezTo>
                  <a:cubicBezTo>
                    <a:pt x="23374" y="58090"/>
                    <a:pt x="23382" y="58217"/>
                    <a:pt x="23357" y="58299"/>
                  </a:cubicBezTo>
                  <a:cubicBezTo>
                    <a:pt x="23048" y="59231"/>
                    <a:pt x="22726" y="60160"/>
                    <a:pt x="22395" y="61136"/>
                  </a:cubicBezTo>
                  <a:cubicBezTo>
                    <a:pt x="21991" y="61032"/>
                    <a:pt x="21606" y="60984"/>
                    <a:pt x="21238" y="60984"/>
                  </a:cubicBezTo>
                  <a:cubicBezTo>
                    <a:pt x="19639" y="60984"/>
                    <a:pt x="18355" y="61889"/>
                    <a:pt x="17153" y="63036"/>
                  </a:cubicBezTo>
                  <a:cubicBezTo>
                    <a:pt x="16069" y="62333"/>
                    <a:pt x="15009" y="61630"/>
                    <a:pt x="13937" y="60949"/>
                  </a:cubicBezTo>
                  <a:cubicBezTo>
                    <a:pt x="13467" y="60650"/>
                    <a:pt x="12962" y="60399"/>
                    <a:pt x="12487" y="60109"/>
                  </a:cubicBezTo>
                  <a:cubicBezTo>
                    <a:pt x="12357" y="60028"/>
                    <a:pt x="12170" y="59896"/>
                    <a:pt x="12162" y="59777"/>
                  </a:cubicBezTo>
                  <a:cubicBezTo>
                    <a:pt x="12111" y="58920"/>
                    <a:pt x="12175" y="58080"/>
                    <a:pt x="12666" y="57322"/>
                  </a:cubicBezTo>
                  <a:cubicBezTo>
                    <a:pt x="12825" y="57077"/>
                    <a:pt x="13019" y="56936"/>
                    <a:pt x="13234" y="56936"/>
                  </a:cubicBezTo>
                  <a:cubicBezTo>
                    <a:pt x="13339" y="56936"/>
                    <a:pt x="13450" y="56970"/>
                    <a:pt x="13564" y="57042"/>
                  </a:cubicBezTo>
                  <a:cubicBezTo>
                    <a:pt x="14005" y="57310"/>
                    <a:pt x="14438" y="57625"/>
                    <a:pt x="14789" y="58000"/>
                  </a:cubicBezTo>
                  <a:cubicBezTo>
                    <a:pt x="15132" y="58367"/>
                    <a:pt x="15348" y="58848"/>
                    <a:pt x="15657" y="59252"/>
                  </a:cubicBezTo>
                  <a:cubicBezTo>
                    <a:pt x="15789" y="59427"/>
                    <a:pt x="16018" y="59529"/>
                    <a:pt x="16200" y="59665"/>
                  </a:cubicBezTo>
                  <a:cubicBezTo>
                    <a:pt x="16285" y="59432"/>
                    <a:pt x="16428" y="59206"/>
                    <a:pt x="16446" y="58967"/>
                  </a:cubicBezTo>
                  <a:cubicBezTo>
                    <a:pt x="16496" y="58175"/>
                    <a:pt x="16412" y="57361"/>
                    <a:pt x="16551" y="56590"/>
                  </a:cubicBezTo>
                  <a:cubicBezTo>
                    <a:pt x="16656" y="56002"/>
                    <a:pt x="16915" y="55704"/>
                    <a:pt x="17258" y="55704"/>
                  </a:cubicBezTo>
                  <a:cubicBezTo>
                    <a:pt x="17500" y="55704"/>
                    <a:pt x="17785" y="55853"/>
                    <a:pt x="18086" y="56155"/>
                  </a:cubicBezTo>
                  <a:cubicBezTo>
                    <a:pt x="18416" y="56488"/>
                    <a:pt x="18628" y="56931"/>
                    <a:pt x="18920" y="57302"/>
                  </a:cubicBezTo>
                  <a:cubicBezTo>
                    <a:pt x="19035" y="57446"/>
                    <a:pt x="19209" y="57596"/>
                    <a:pt x="19378" y="57621"/>
                  </a:cubicBezTo>
                  <a:cubicBezTo>
                    <a:pt x="19380" y="57621"/>
                    <a:pt x="19383" y="57622"/>
                    <a:pt x="19385" y="57622"/>
                  </a:cubicBezTo>
                  <a:cubicBezTo>
                    <a:pt x="19470" y="57622"/>
                    <a:pt x="19577" y="57358"/>
                    <a:pt x="19700" y="57254"/>
                  </a:cubicBezTo>
                  <a:cubicBezTo>
                    <a:pt x="20310" y="56735"/>
                    <a:pt x="19959" y="56113"/>
                    <a:pt x="19887" y="55525"/>
                  </a:cubicBezTo>
                  <a:cubicBezTo>
                    <a:pt x="19817" y="54969"/>
                    <a:pt x="20030" y="54629"/>
                    <a:pt x="20436" y="54629"/>
                  </a:cubicBezTo>
                  <a:close/>
                  <a:moveTo>
                    <a:pt x="19114" y="62358"/>
                  </a:moveTo>
                  <a:lnTo>
                    <a:pt x="19114" y="64614"/>
                  </a:lnTo>
                  <a:lnTo>
                    <a:pt x="19114" y="64614"/>
                  </a:lnTo>
                  <a:cubicBezTo>
                    <a:pt x="18598" y="64185"/>
                    <a:pt x="18178" y="63835"/>
                    <a:pt x="17670" y="63405"/>
                  </a:cubicBezTo>
                  <a:cubicBezTo>
                    <a:pt x="18174" y="63043"/>
                    <a:pt x="18614" y="62724"/>
                    <a:pt x="19114" y="62358"/>
                  </a:cubicBezTo>
                  <a:close/>
                  <a:moveTo>
                    <a:pt x="21713" y="61774"/>
                  </a:moveTo>
                  <a:cubicBezTo>
                    <a:pt x="21849" y="61801"/>
                    <a:pt x="22017" y="61835"/>
                    <a:pt x="22221" y="61877"/>
                  </a:cubicBezTo>
                  <a:lnTo>
                    <a:pt x="22221" y="61877"/>
                  </a:lnTo>
                  <a:cubicBezTo>
                    <a:pt x="22010" y="62823"/>
                    <a:pt x="21806" y="63720"/>
                    <a:pt x="21599" y="64616"/>
                  </a:cubicBezTo>
                  <a:cubicBezTo>
                    <a:pt x="21569" y="64612"/>
                    <a:pt x="21539" y="64603"/>
                    <a:pt x="21505" y="64594"/>
                  </a:cubicBezTo>
                  <a:cubicBezTo>
                    <a:pt x="21573" y="63674"/>
                    <a:pt x="21641" y="62751"/>
                    <a:pt x="21713" y="61774"/>
                  </a:cubicBezTo>
                  <a:close/>
                  <a:moveTo>
                    <a:pt x="21022" y="61686"/>
                  </a:moveTo>
                  <a:cubicBezTo>
                    <a:pt x="20908" y="63099"/>
                    <a:pt x="20802" y="64403"/>
                    <a:pt x="20696" y="65681"/>
                  </a:cubicBezTo>
                  <a:lnTo>
                    <a:pt x="20696" y="65680"/>
                  </a:lnTo>
                  <a:cubicBezTo>
                    <a:pt x="20132" y="65425"/>
                    <a:pt x="19645" y="65105"/>
                    <a:pt x="19793" y="64220"/>
                  </a:cubicBezTo>
                  <a:cubicBezTo>
                    <a:pt x="19907" y="63556"/>
                    <a:pt x="19768" y="62848"/>
                    <a:pt x="19738" y="62014"/>
                  </a:cubicBezTo>
                  <a:cubicBezTo>
                    <a:pt x="20052" y="61937"/>
                    <a:pt x="20480" y="61826"/>
                    <a:pt x="21022" y="61686"/>
                  </a:cubicBezTo>
                  <a:close/>
                  <a:moveTo>
                    <a:pt x="43578" y="56875"/>
                  </a:moveTo>
                  <a:cubicBezTo>
                    <a:pt x="44196" y="57293"/>
                    <a:pt x="44883" y="57634"/>
                    <a:pt x="45417" y="58136"/>
                  </a:cubicBezTo>
                  <a:cubicBezTo>
                    <a:pt x="47040" y="59656"/>
                    <a:pt x="48976" y="60662"/>
                    <a:pt x="50909" y="61689"/>
                  </a:cubicBezTo>
                  <a:cubicBezTo>
                    <a:pt x="51884" y="62209"/>
                    <a:pt x="52820" y="62788"/>
                    <a:pt x="53795" y="63308"/>
                  </a:cubicBezTo>
                  <a:cubicBezTo>
                    <a:pt x="55655" y="64296"/>
                    <a:pt x="57701" y="64726"/>
                    <a:pt x="59718" y="65237"/>
                  </a:cubicBezTo>
                  <a:cubicBezTo>
                    <a:pt x="60227" y="65365"/>
                    <a:pt x="60735" y="65488"/>
                    <a:pt x="61385" y="65646"/>
                  </a:cubicBezTo>
                  <a:cubicBezTo>
                    <a:pt x="61198" y="66933"/>
                    <a:pt x="61003" y="68253"/>
                    <a:pt x="60809" y="69586"/>
                  </a:cubicBezTo>
                  <a:cubicBezTo>
                    <a:pt x="59439" y="69635"/>
                    <a:pt x="58100" y="69786"/>
                    <a:pt x="56788" y="69786"/>
                  </a:cubicBezTo>
                  <a:cubicBezTo>
                    <a:pt x="56366" y="69786"/>
                    <a:pt x="55947" y="69770"/>
                    <a:pt x="55531" y="69731"/>
                  </a:cubicBezTo>
                  <a:cubicBezTo>
                    <a:pt x="52299" y="69433"/>
                    <a:pt x="49086" y="68914"/>
                    <a:pt x="45870" y="68462"/>
                  </a:cubicBezTo>
                  <a:cubicBezTo>
                    <a:pt x="43934" y="68189"/>
                    <a:pt x="42031" y="67754"/>
                    <a:pt x="40289" y="66831"/>
                  </a:cubicBezTo>
                  <a:cubicBezTo>
                    <a:pt x="39578" y="66451"/>
                    <a:pt x="38929" y="65949"/>
                    <a:pt x="38268" y="65479"/>
                  </a:cubicBezTo>
                  <a:cubicBezTo>
                    <a:pt x="37963" y="65267"/>
                    <a:pt x="37709" y="64981"/>
                    <a:pt x="37408" y="64764"/>
                  </a:cubicBezTo>
                  <a:cubicBezTo>
                    <a:pt x="36289" y="63964"/>
                    <a:pt x="35344" y="63009"/>
                    <a:pt x="34654" y="61808"/>
                  </a:cubicBezTo>
                  <a:cubicBezTo>
                    <a:pt x="34484" y="61519"/>
                    <a:pt x="34222" y="61289"/>
                    <a:pt x="34043" y="61080"/>
                  </a:cubicBezTo>
                  <a:cubicBezTo>
                    <a:pt x="36281" y="60274"/>
                    <a:pt x="38561" y="59507"/>
                    <a:pt x="40794" y="58625"/>
                  </a:cubicBezTo>
                  <a:cubicBezTo>
                    <a:pt x="41629" y="58293"/>
                    <a:pt x="42358" y="57696"/>
                    <a:pt x="43134" y="57216"/>
                  </a:cubicBezTo>
                  <a:cubicBezTo>
                    <a:pt x="43277" y="57126"/>
                    <a:pt x="43400" y="57011"/>
                    <a:pt x="43578" y="56875"/>
                  </a:cubicBezTo>
                  <a:close/>
                  <a:moveTo>
                    <a:pt x="62130" y="65587"/>
                  </a:moveTo>
                  <a:cubicBezTo>
                    <a:pt x="62194" y="65603"/>
                    <a:pt x="62274" y="65629"/>
                    <a:pt x="62355" y="65651"/>
                  </a:cubicBezTo>
                  <a:cubicBezTo>
                    <a:pt x="63749" y="66051"/>
                    <a:pt x="63754" y="66051"/>
                    <a:pt x="63575" y="67482"/>
                  </a:cubicBezTo>
                  <a:cubicBezTo>
                    <a:pt x="63535" y="67801"/>
                    <a:pt x="63476" y="68119"/>
                    <a:pt x="63397" y="68432"/>
                  </a:cubicBezTo>
                  <a:cubicBezTo>
                    <a:pt x="62941" y="70279"/>
                    <a:pt x="62482" y="72125"/>
                    <a:pt x="62021" y="73970"/>
                  </a:cubicBezTo>
                  <a:cubicBezTo>
                    <a:pt x="61999" y="74050"/>
                    <a:pt x="61961" y="74122"/>
                    <a:pt x="61902" y="74280"/>
                  </a:cubicBezTo>
                  <a:cubicBezTo>
                    <a:pt x="61343" y="71299"/>
                    <a:pt x="61846" y="68457"/>
                    <a:pt x="62130" y="65587"/>
                  </a:cubicBezTo>
                  <a:close/>
                  <a:moveTo>
                    <a:pt x="42312" y="53949"/>
                  </a:moveTo>
                  <a:cubicBezTo>
                    <a:pt x="42638" y="54588"/>
                    <a:pt x="42981" y="55226"/>
                    <a:pt x="43277" y="55882"/>
                  </a:cubicBezTo>
                  <a:cubicBezTo>
                    <a:pt x="43324" y="55985"/>
                    <a:pt x="43202" y="56228"/>
                    <a:pt x="43087" y="56321"/>
                  </a:cubicBezTo>
                  <a:cubicBezTo>
                    <a:pt x="42078" y="57135"/>
                    <a:pt x="41032" y="57872"/>
                    <a:pt x="39773" y="58263"/>
                  </a:cubicBezTo>
                  <a:cubicBezTo>
                    <a:pt x="37710" y="58911"/>
                    <a:pt x="35688" y="59758"/>
                    <a:pt x="33587" y="60236"/>
                  </a:cubicBezTo>
                  <a:cubicBezTo>
                    <a:pt x="30713" y="60893"/>
                    <a:pt x="27773" y="61194"/>
                    <a:pt x="24819" y="61262"/>
                  </a:cubicBezTo>
                  <a:cubicBezTo>
                    <a:pt x="24616" y="61271"/>
                    <a:pt x="24412" y="61283"/>
                    <a:pt x="24209" y="61292"/>
                  </a:cubicBezTo>
                  <a:cubicBezTo>
                    <a:pt x="23925" y="61309"/>
                    <a:pt x="23811" y="61454"/>
                    <a:pt x="23785" y="61650"/>
                  </a:cubicBezTo>
                  <a:cubicBezTo>
                    <a:pt x="23779" y="61692"/>
                    <a:pt x="23778" y="61735"/>
                    <a:pt x="23780" y="61778"/>
                  </a:cubicBezTo>
                  <a:cubicBezTo>
                    <a:pt x="24473" y="61892"/>
                    <a:pt x="25160" y="61938"/>
                    <a:pt x="25843" y="61938"/>
                  </a:cubicBezTo>
                  <a:cubicBezTo>
                    <a:pt x="28025" y="61938"/>
                    <a:pt x="30168" y="61471"/>
                    <a:pt x="32353" y="61292"/>
                  </a:cubicBezTo>
                  <a:lnTo>
                    <a:pt x="32353" y="61292"/>
                  </a:lnTo>
                  <a:cubicBezTo>
                    <a:pt x="32298" y="62114"/>
                    <a:pt x="32192" y="62924"/>
                    <a:pt x="32188" y="63732"/>
                  </a:cubicBezTo>
                  <a:cubicBezTo>
                    <a:pt x="32180" y="67102"/>
                    <a:pt x="32226" y="70475"/>
                    <a:pt x="32200" y="73845"/>
                  </a:cubicBezTo>
                  <a:cubicBezTo>
                    <a:pt x="32175" y="77402"/>
                    <a:pt x="32094" y="80959"/>
                    <a:pt x="32039" y="84520"/>
                  </a:cubicBezTo>
                  <a:cubicBezTo>
                    <a:pt x="32035" y="84928"/>
                    <a:pt x="32027" y="85342"/>
                    <a:pt x="32061" y="85751"/>
                  </a:cubicBezTo>
                  <a:lnTo>
                    <a:pt x="32180" y="85751"/>
                  </a:lnTo>
                  <a:cubicBezTo>
                    <a:pt x="32336" y="85751"/>
                    <a:pt x="32493" y="85888"/>
                    <a:pt x="32650" y="85964"/>
                  </a:cubicBezTo>
                  <a:cubicBezTo>
                    <a:pt x="32599" y="86040"/>
                    <a:pt x="32548" y="86126"/>
                    <a:pt x="32502" y="86210"/>
                  </a:cubicBezTo>
                  <a:cubicBezTo>
                    <a:pt x="32534" y="86203"/>
                    <a:pt x="32564" y="86199"/>
                    <a:pt x="32591" y="86199"/>
                  </a:cubicBezTo>
                  <a:cubicBezTo>
                    <a:pt x="32821" y="86199"/>
                    <a:pt x="32935" y="86443"/>
                    <a:pt x="33087" y="86599"/>
                  </a:cubicBezTo>
                  <a:cubicBezTo>
                    <a:pt x="33251" y="86760"/>
                    <a:pt x="33396" y="86943"/>
                    <a:pt x="33590" y="87165"/>
                  </a:cubicBezTo>
                  <a:cubicBezTo>
                    <a:pt x="32160" y="87589"/>
                    <a:pt x="30733" y="87693"/>
                    <a:pt x="29310" y="87693"/>
                  </a:cubicBezTo>
                  <a:cubicBezTo>
                    <a:pt x="27963" y="87693"/>
                    <a:pt x="26620" y="87600"/>
                    <a:pt x="25283" y="87600"/>
                  </a:cubicBezTo>
                  <a:cubicBezTo>
                    <a:pt x="24860" y="87600"/>
                    <a:pt x="24436" y="87610"/>
                    <a:pt x="24014" y="87634"/>
                  </a:cubicBezTo>
                  <a:cubicBezTo>
                    <a:pt x="23996" y="87548"/>
                    <a:pt x="23980" y="87467"/>
                    <a:pt x="23967" y="87382"/>
                  </a:cubicBezTo>
                  <a:cubicBezTo>
                    <a:pt x="24789" y="87131"/>
                    <a:pt x="25608" y="86871"/>
                    <a:pt x="26438" y="86633"/>
                  </a:cubicBezTo>
                  <a:cubicBezTo>
                    <a:pt x="26601" y="86587"/>
                    <a:pt x="26770" y="86539"/>
                    <a:pt x="26935" y="86539"/>
                  </a:cubicBezTo>
                  <a:cubicBezTo>
                    <a:pt x="27108" y="86539"/>
                    <a:pt x="27276" y="86591"/>
                    <a:pt x="27429" y="86752"/>
                  </a:cubicBezTo>
                  <a:cubicBezTo>
                    <a:pt x="27468" y="86795"/>
                    <a:pt x="27557" y="86811"/>
                    <a:pt x="27620" y="86811"/>
                  </a:cubicBezTo>
                  <a:cubicBezTo>
                    <a:pt x="28785" y="86791"/>
                    <a:pt x="30786" y="86594"/>
                    <a:pt x="31950" y="86560"/>
                  </a:cubicBezTo>
                  <a:cubicBezTo>
                    <a:pt x="32078" y="86556"/>
                    <a:pt x="32239" y="86522"/>
                    <a:pt x="32328" y="86436"/>
                  </a:cubicBezTo>
                  <a:cubicBezTo>
                    <a:pt x="32396" y="86373"/>
                    <a:pt x="32451" y="86292"/>
                    <a:pt x="32502" y="86211"/>
                  </a:cubicBezTo>
                  <a:lnTo>
                    <a:pt x="32502" y="86211"/>
                  </a:lnTo>
                  <a:cubicBezTo>
                    <a:pt x="32452" y="86224"/>
                    <a:pt x="32403" y="86241"/>
                    <a:pt x="32357" y="86266"/>
                  </a:cubicBezTo>
                  <a:cubicBezTo>
                    <a:pt x="32357" y="86267"/>
                    <a:pt x="32356" y="86267"/>
                    <a:pt x="32355" y="86267"/>
                  </a:cubicBezTo>
                  <a:cubicBezTo>
                    <a:pt x="32315" y="86267"/>
                    <a:pt x="32082" y="86028"/>
                    <a:pt x="32070" y="85896"/>
                  </a:cubicBezTo>
                  <a:cubicBezTo>
                    <a:pt x="32066" y="85848"/>
                    <a:pt x="32061" y="85798"/>
                    <a:pt x="32061" y="85751"/>
                  </a:cubicBezTo>
                  <a:cubicBezTo>
                    <a:pt x="31044" y="85755"/>
                    <a:pt x="29310" y="85925"/>
                    <a:pt x="28353" y="85955"/>
                  </a:cubicBezTo>
                  <a:cubicBezTo>
                    <a:pt x="28343" y="85955"/>
                    <a:pt x="28333" y="85955"/>
                    <a:pt x="28324" y="85955"/>
                  </a:cubicBezTo>
                  <a:cubicBezTo>
                    <a:pt x="28003" y="85955"/>
                    <a:pt x="27898" y="85810"/>
                    <a:pt x="27836" y="85500"/>
                  </a:cubicBezTo>
                  <a:cubicBezTo>
                    <a:pt x="27286" y="82782"/>
                    <a:pt x="26751" y="80065"/>
                    <a:pt x="26154" y="77356"/>
                  </a:cubicBezTo>
                  <a:cubicBezTo>
                    <a:pt x="25769" y="75596"/>
                    <a:pt x="25230" y="73871"/>
                    <a:pt x="24857" y="72108"/>
                  </a:cubicBezTo>
                  <a:cubicBezTo>
                    <a:pt x="24480" y="70310"/>
                    <a:pt x="24230" y="68490"/>
                    <a:pt x="23921" y="66680"/>
                  </a:cubicBezTo>
                  <a:cubicBezTo>
                    <a:pt x="23662" y="65190"/>
                    <a:pt x="23395" y="63704"/>
                    <a:pt x="23141" y="62216"/>
                  </a:cubicBezTo>
                  <a:cubicBezTo>
                    <a:pt x="23124" y="62119"/>
                    <a:pt x="23163" y="62012"/>
                    <a:pt x="23192" y="61914"/>
                  </a:cubicBezTo>
                  <a:cubicBezTo>
                    <a:pt x="23213" y="61829"/>
                    <a:pt x="23306" y="61736"/>
                    <a:pt x="23306" y="61667"/>
                  </a:cubicBezTo>
                  <a:cubicBezTo>
                    <a:pt x="23306" y="61659"/>
                    <a:pt x="23302" y="61655"/>
                    <a:pt x="23302" y="61646"/>
                  </a:cubicBezTo>
                  <a:cubicBezTo>
                    <a:pt x="23056" y="60721"/>
                    <a:pt x="23734" y="60015"/>
                    <a:pt x="23807" y="59154"/>
                  </a:cubicBezTo>
                  <a:cubicBezTo>
                    <a:pt x="24323" y="59280"/>
                    <a:pt x="24828" y="59329"/>
                    <a:pt x="25324" y="59329"/>
                  </a:cubicBezTo>
                  <a:cubicBezTo>
                    <a:pt x="26175" y="59329"/>
                    <a:pt x="27004" y="59184"/>
                    <a:pt x="27836" y="59031"/>
                  </a:cubicBezTo>
                  <a:cubicBezTo>
                    <a:pt x="30565" y="58519"/>
                    <a:pt x="33324" y="58093"/>
                    <a:pt x="35921" y="57076"/>
                  </a:cubicBezTo>
                  <a:cubicBezTo>
                    <a:pt x="37349" y="56517"/>
                    <a:pt x="38697" y="55755"/>
                    <a:pt x="40082" y="55077"/>
                  </a:cubicBezTo>
                  <a:cubicBezTo>
                    <a:pt x="40812" y="54720"/>
                    <a:pt x="41532" y="54341"/>
                    <a:pt x="42312" y="53949"/>
                  </a:cubicBezTo>
                  <a:close/>
                  <a:moveTo>
                    <a:pt x="38365" y="0"/>
                  </a:moveTo>
                  <a:cubicBezTo>
                    <a:pt x="37841" y="0"/>
                    <a:pt x="37309" y="70"/>
                    <a:pt x="36777" y="209"/>
                  </a:cubicBezTo>
                  <a:cubicBezTo>
                    <a:pt x="35048" y="665"/>
                    <a:pt x="33578" y="1500"/>
                    <a:pt x="32878" y="3332"/>
                  </a:cubicBezTo>
                  <a:cubicBezTo>
                    <a:pt x="32717" y="3212"/>
                    <a:pt x="32590" y="3110"/>
                    <a:pt x="32455" y="3016"/>
                  </a:cubicBezTo>
                  <a:cubicBezTo>
                    <a:pt x="32302" y="2905"/>
                    <a:pt x="32146" y="2807"/>
                    <a:pt x="31993" y="2697"/>
                  </a:cubicBezTo>
                  <a:cubicBezTo>
                    <a:pt x="29777" y="1116"/>
                    <a:pt x="27230" y="725"/>
                    <a:pt x="24607" y="686"/>
                  </a:cubicBezTo>
                  <a:cubicBezTo>
                    <a:pt x="24320" y="683"/>
                    <a:pt x="24033" y="678"/>
                    <a:pt x="23747" y="678"/>
                  </a:cubicBezTo>
                  <a:cubicBezTo>
                    <a:pt x="22820" y="678"/>
                    <a:pt x="21898" y="732"/>
                    <a:pt x="20976" y="1086"/>
                  </a:cubicBezTo>
                  <a:cubicBezTo>
                    <a:pt x="20608" y="1227"/>
                    <a:pt x="20198" y="1258"/>
                    <a:pt x="19776" y="1258"/>
                  </a:cubicBezTo>
                  <a:cubicBezTo>
                    <a:pt x="19447" y="1258"/>
                    <a:pt x="19110" y="1239"/>
                    <a:pt x="18781" y="1239"/>
                  </a:cubicBezTo>
                  <a:cubicBezTo>
                    <a:pt x="18690" y="1239"/>
                    <a:pt x="18599" y="1241"/>
                    <a:pt x="18509" y="1244"/>
                  </a:cubicBezTo>
                  <a:cubicBezTo>
                    <a:pt x="17497" y="1283"/>
                    <a:pt x="16475" y="1249"/>
                    <a:pt x="15475" y="1380"/>
                  </a:cubicBezTo>
                  <a:cubicBezTo>
                    <a:pt x="14436" y="1516"/>
                    <a:pt x="13386" y="1772"/>
                    <a:pt x="12665" y="2649"/>
                  </a:cubicBezTo>
                  <a:cubicBezTo>
                    <a:pt x="11225" y="4388"/>
                    <a:pt x="11869" y="7152"/>
                    <a:pt x="13975" y="8192"/>
                  </a:cubicBezTo>
                  <a:cubicBezTo>
                    <a:pt x="14543" y="8474"/>
                    <a:pt x="15178" y="8610"/>
                    <a:pt x="15805" y="8822"/>
                  </a:cubicBezTo>
                  <a:cubicBezTo>
                    <a:pt x="15798" y="8883"/>
                    <a:pt x="15789" y="8985"/>
                    <a:pt x="15768" y="9083"/>
                  </a:cubicBezTo>
                  <a:cubicBezTo>
                    <a:pt x="15209" y="11447"/>
                    <a:pt x="15216" y="13837"/>
                    <a:pt x="15810" y="16167"/>
                  </a:cubicBezTo>
                  <a:cubicBezTo>
                    <a:pt x="16475" y="18765"/>
                    <a:pt x="17997" y="20651"/>
                    <a:pt x="20810" y="21117"/>
                  </a:cubicBezTo>
                  <a:cubicBezTo>
                    <a:pt x="21585" y="21248"/>
                    <a:pt x="22378" y="21291"/>
                    <a:pt x="23191" y="21381"/>
                  </a:cubicBezTo>
                  <a:cubicBezTo>
                    <a:pt x="23191" y="22044"/>
                    <a:pt x="23209" y="22722"/>
                    <a:pt x="23179" y="23399"/>
                  </a:cubicBezTo>
                  <a:cubicBezTo>
                    <a:pt x="23175" y="23523"/>
                    <a:pt x="22993" y="23706"/>
                    <a:pt x="22865" y="23740"/>
                  </a:cubicBezTo>
                  <a:cubicBezTo>
                    <a:pt x="22340" y="23872"/>
                    <a:pt x="21806" y="23966"/>
                    <a:pt x="21272" y="24059"/>
                  </a:cubicBezTo>
                  <a:cubicBezTo>
                    <a:pt x="19492" y="24383"/>
                    <a:pt x="17840" y="24984"/>
                    <a:pt x="16441" y="26185"/>
                  </a:cubicBezTo>
                  <a:cubicBezTo>
                    <a:pt x="16233" y="26368"/>
                    <a:pt x="15984" y="26504"/>
                    <a:pt x="15750" y="26666"/>
                  </a:cubicBezTo>
                  <a:cubicBezTo>
                    <a:pt x="15395" y="25099"/>
                    <a:pt x="15055" y="23591"/>
                    <a:pt x="14713" y="22083"/>
                  </a:cubicBezTo>
                  <a:cubicBezTo>
                    <a:pt x="14000" y="18960"/>
                    <a:pt x="12928" y="15923"/>
                    <a:pt x="12635" y="12703"/>
                  </a:cubicBezTo>
                  <a:cubicBezTo>
                    <a:pt x="12572" y="12004"/>
                    <a:pt x="12263" y="11327"/>
                    <a:pt x="12026" y="10654"/>
                  </a:cubicBezTo>
                  <a:cubicBezTo>
                    <a:pt x="11953" y="10441"/>
                    <a:pt x="11796" y="10181"/>
                    <a:pt x="11610" y="10104"/>
                  </a:cubicBezTo>
                  <a:cubicBezTo>
                    <a:pt x="11055" y="9874"/>
                    <a:pt x="10466" y="9713"/>
                    <a:pt x="9886" y="9542"/>
                  </a:cubicBezTo>
                  <a:cubicBezTo>
                    <a:pt x="9049" y="9295"/>
                    <a:pt x="8225" y="9176"/>
                    <a:pt x="7415" y="9176"/>
                  </a:cubicBezTo>
                  <a:cubicBezTo>
                    <a:pt x="5947" y="9176"/>
                    <a:pt x="4522" y="9566"/>
                    <a:pt x="3144" y="10296"/>
                  </a:cubicBezTo>
                  <a:cubicBezTo>
                    <a:pt x="2643" y="10561"/>
                    <a:pt x="2190" y="10939"/>
                    <a:pt x="1770" y="11323"/>
                  </a:cubicBezTo>
                  <a:cubicBezTo>
                    <a:pt x="1334" y="11723"/>
                    <a:pt x="1038" y="12324"/>
                    <a:pt x="546" y="12601"/>
                  </a:cubicBezTo>
                  <a:cubicBezTo>
                    <a:pt x="63" y="12877"/>
                    <a:pt x="119" y="13261"/>
                    <a:pt x="30" y="13632"/>
                  </a:cubicBezTo>
                  <a:cubicBezTo>
                    <a:pt x="0" y="13747"/>
                    <a:pt x="89" y="13905"/>
                    <a:pt x="153" y="14028"/>
                  </a:cubicBezTo>
                  <a:cubicBezTo>
                    <a:pt x="241" y="14193"/>
                    <a:pt x="398" y="14335"/>
                    <a:pt x="445" y="14509"/>
                  </a:cubicBezTo>
                  <a:cubicBezTo>
                    <a:pt x="1208" y="17304"/>
                    <a:pt x="1856" y="20128"/>
                    <a:pt x="2725" y="22883"/>
                  </a:cubicBezTo>
                  <a:cubicBezTo>
                    <a:pt x="4386" y="28166"/>
                    <a:pt x="5636" y="33550"/>
                    <a:pt x="6713" y="38947"/>
                  </a:cubicBezTo>
                  <a:cubicBezTo>
                    <a:pt x="6501" y="39228"/>
                    <a:pt x="6145" y="39505"/>
                    <a:pt x="6064" y="39846"/>
                  </a:cubicBezTo>
                  <a:cubicBezTo>
                    <a:pt x="5869" y="40648"/>
                    <a:pt x="5658" y="41495"/>
                    <a:pt x="5721" y="42300"/>
                  </a:cubicBezTo>
                  <a:cubicBezTo>
                    <a:pt x="5869" y="44076"/>
                    <a:pt x="6755" y="45474"/>
                    <a:pt x="8264" y="46457"/>
                  </a:cubicBezTo>
                  <a:cubicBezTo>
                    <a:pt x="8426" y="46559"/>
                    <a:pt x="8578" y="46768"/>
                    <a:pt x="8620" y="46951"/>
                  </a:cubicBezTo>
                  <a:cubicBezTo>
                    <a:pt x="9120" y="49247"/>
                    <a:pt x="9586" y="51548"/>
                    <a:pt x="10095" y="53843"/>
                  </a:cubicBezTo>
                  <a:cubicBezTo>
                    <a:pt x="10561" y="55951"/>
                    <a:pt x="11062" y="58052"/>
                    <a:pt x="11557" y="60152"/>
                  </a:cubicBezTo>
                  <a:cubicBezTo>
                    <a:pt x="11595" y="60313"/>
                    <a:pt x="11710" y="60510"/>
                    <a:pt x="11849" y="60587"/>
                  </a:cubicBezTo>
                  <a:cubicBezTo>
                    <a:pt x="14002" y="61779"/>
                    <a:pt x="16032" y="63155"/>
                    <a:pt x="17968" y="64675"/>
                  </a:cubicBezTo>
                  <a:cubicBezTo>
                    <a:pt x="18900" y="65408"/>
                    <a:pt x="19880" y="66089"/>
                    <a:pt x="20858" y="66758"/>
                  </a:cubicBezTo>
                  <a:cubicBezTo>
                    <a:pt x="21003" y="66860"/>
                    <a:pt x="21214" y="66881"/>
                    <a:pt x="21413" y="66881"/>
                  </a:cubicBezTo>
                  <a:cubicBezTo>
                    <a:pt x="21465" y="66881"/>
                    <a:pt x="21517" y="66880"/>
                    <a:pt x="21566" y="66878"/>
                  </a:cubicBezTo>
                  <a:cubicBezTo>
                    <a:pt x="21609" y="66878"/>
                    <a:pt x="21638" y="66541"/>
                    <a:pt x="21672" y="66358"/>
                  </a:cubicBezTo>
                  <a:cubicBezTo>
                    <a:pt x="21685" y="66309"/>
                    <a:pt x="21701" y="66260"/>
                    <a:pt x="21718" y="66213"/>
                  </a:cubicBezTo>
                  <a:cubicBezTo>
                    <a:pt x="22048" y="65306"/>
                    <a:pt x="22380" y="64395"/>
                    <a:pt x="22705" y="63491"/>
                  </a:cubicBezTo>
                  <a:cubicBezTo>
                    <a:pt x="22735" y="63636"/>
                    <a:pt x="22782" y="63816"/>
                    <a:pt x="22807" y="63994"/>
                  </a:cubicBezTo>
                  <a:cubicBezTo>
                    <a:pt x="23133" y="66405"/>
                    <a:pt x="23341" y="68837"/>
                    <a:pt x="23812" y="71218"/>
                  </a:cubicBezTo>
                  <a:cubicBezTo>
                    <a:pt x="24629" y="75376"/>
                    <a:pt x="25609" y="79499"/>
                    <a:pt x="26519" y="83631"/>
                  </a:cubicBezTo>
                  <a:cubicBezTo>
                    <a:pt x="26676" y="84338"/>
                    <a:pt x="26833" y="85046"/>
                    <a:pt x="26994" y="85774"/>
                  </a:cubicBezTo>
                  <a:cubicBezTo>
                    <a:pt x="26782" y="85821"/>
                    <a:pt x="26639" y="85863"/>
                    <a:pt x="26489" y="85885"/>
                  </a:cubicBezTo>
                  <a:cubicBezTo>
                    <a:pt x="25070" y="86072"/>
                    <a:pt x="23799" y="86690"/>
                    <a:pt x="22523" y="87278"/>
                  </a:cubicBezTo>
                  <a:cubicBezTo>
                    <a:pt x="22366" y="87350"/>
                    <a:pt x="22210" y="87606"/>
                    <a:pt x="22210" y="87780"/>
                  </a:cubicBezTo>
                  <a:cubicBezTo>
                    <a:pt x="22210" y="87904"/>
                    <a:pt x="22442" y="88074"/>
                    <a:pt x="22608" y="88151"/>
                  </a:cubicBezTo>
                  <a:cubicBezTo>
                    <a:pt x="22785" y="88231"/>
                    <a:pt x="23006" y="88248"/>
                    <a:pt x="23205" y="88257"/>
                  </a:cubicBezTo>
                  <a:cubicBezTo>
                    <a:pt x="24777" y="88303"/>
                    <a:pt x="26358" y="88295"/>
                    <a:pt x="27925" y="88402"/>
                  </a:cubicBezTo>
                  <a:cubicBezTo>
                    <a:pt x="28421" y="88436"/>
                    <a:pt x="28916" y="88454"/>
                    <a:pt x="29408" y="88454"/>
                  </a:cubicBezTo>
                  <a:cubicBezTo>
                    <a:pt x="30862" y="88454"/>
                    <a:pt x="32299" y="88299"/>
                    <a:pt x="33727" y="87959"/>
                  </a:cubicBezTo>
                  <a:cubicBezTo>
                    <a:pt x="34409" y="87796"/>
                    <a:pt x="34655" y="87349"/>
                    <a:pt x="34239" y="86774"/>
                  </a:cubicBezTo>
                  <a:cubicBezTo>
                    <a:pt x="33950" y="86378"/>
                    <a:pt x="33596" y="86033"/>
                    <a:pt x="33193" y="85752"/>
                  </a:cubicBezTo>
                  <a:cubicBezTo>
                    <a:pt x="32866" y="85526"/>
                    <a:pt x="32773" y="85305"/>
                    <a:pt x="32803" y="84922"/>
                  </a:cubicBezTo>
                  <a:cubicBezTo>
                    <a:pt x="32900" y="83477"/>
                    <a:pt x="32993" y="82033"/>
                    <a:pt x="33027" y="80589"/>
                  </a:cubicBezTo>
                  <a:cubicBezTo>
                    <a:pt x="33082" y="78323"/>
                    <a:pt x="33103" y="76057"/>
                    <a:pt x="33103" y="73790"/>
                  </a:cubicBezTo>
                  <a:cubicBezTo>
                    <a:pt x="33103" y="71341"/>
                    <a:pt x="33048" y="68887"/>
                    <a:pt x="33053" y="66438"/>
                  </a:cubicBezTo>
                  <a:cubicBezTo>
                    <a:pt x="33057" y="64756"/>
                    <a:pt x="33124" y="63077"/>
                    <a:pt x="33162" y="61399"/>
                  </a:cubicBezTo>
                  <a:cubicBezTo>
                    <a:pt x="33210" y="61377"/>
                    <a:pt x="33260" y="61357"/>
                    <a:pt x="33307" y="61336"/>
                  </a:cubicBezTo>
                  <a:cubicBezTo>
                    <a:pt x="33553" y="61625"/>
                    <a:pt x="33840" y="61885"/>
                    <a:pt x="34027" y="62209"/>
                  </a:cubicBezTo>
                  <a:cubicBezTo>
                    <a:pt x="34713" y="63405"/>
                    <a:pt x="35573" y="64441"/>
                    <a:pt x="36709" y="65233"/>
                  </a:cubicBezTo>
                  <a:cubicBezTo>
                    <a:pt x="36933" y="65387"/>
                    <a:pt x="37142" y="65563"/>
                    <a:pt x="37332" y="65757"/>
                  </a:cubicBezTo>
                  <a:cubicBezTo>
                    <a:pt x="38913" y="67333"/>
                    <a:pt x="40866" y="68219"/>
                    <a:pt x="42981" y="68730"/>
                  </a:cubicBezTo>
                  <a:cubicBezTo>
                    <a:pt x="46523" y="69590"/>
                    <a:pt x="50130" y="70097"/>
                    <a:pt x="53749" y="70497"/>
                  </a:cubicBezTo>
                  <a:cubicBezTo>
                    <a:pt x="54632" y="70595"/>
                    <a:pt x="55510" y="70643"/>
                    <a:pt x="56386" y="70643"/>
                  </a:cubicBezTo>
                  <a:cubicBezTo>
                    <a:pt x="57891" y="70643"/>
                    <a:pt x="59388" y="70499"/>
                    <a:pt x="60893" y="70208"/>
                  </a:cubicBezTo>
                  <a:lnTo>
                    <a:pt x="60893" y="70208"/>
                  </a:lnTo>
                  <a:cubicBezTo>
                    <a:pt x="60893" y="70345"/>
                    <a:pt x="60884" y="70477"/>
                    <a:pt x="60893" y="70608"/>
                  </a:cubicBezTo>
                  <a:cubicBezTo>
                    <a:pt x="60995" y="72189"/>
                    <a:pt x="61084" y="73765"/>
                    <a:pt x="61219" y="75337"/>
                  </a:cubicBezTo>
                  <a:cubicBezTo>
                    <a:pt x="61240" y="75554"/>
                    <a:pt x="61491" y="75904"/>
                    <a:pt x="61651" y="75912"/>
                  </a:cubicBezTo>
                  <a:cubicBezTo>
                    <a:pt x="61657" y="75913"/>
                    <a:pt x="61664" y="75913"/>
                    <a:pt x="61670" y="75913"/>
                  </a:cubicBezTo>
                  <a:cubicBezTo>
                    <a:pt x="61892" y="75913"/>
                    <a:pt x="62169" y="75715"/>
                    <a:pt x="62330" y="75524"/>
                  </a:cubicBezTo>
                  <a:cubicBezTo>
                    <a:pt x="62499" y="75328"/>
                    <a:pt x="62580" y="75044"/>
                    <a:pt x="62647" y="74783"/>
                  </a:cubicBezTo>
                  <a:cubicBezTo>
                    <a:pt x="62893" y="73864"/>
                    <a:pt x="63131" y="72939"/>
                    <a:pt x="63347" y="72010"/>
                  </a:cubicBezTo>
                  <a:cubicBezTo>
                    <a:pt x="63736" y="70357"/>
                    <a:pt x="64147" y="68704"/>
                    <a:pt x="64474" y="67039"/>
                  </a:cubicBezTo>
                  <a:cubicBezTo>
                    <a:pt x="64736" y="65693"/>
                    <a:pt x="64580" y="65289"/>
                    <a:pt x="62860" y="64961"/>
                  </a:cubicBezTo>
                  <a:cubicBezTo>
                    <a:pt x="62783" y="64947"/>
                    <a:pt x="62704" y="64942"/>
                    <a:pt x="62624" y="64942"/>
                  </a:cubicBezTo>
                  <a:cubicBezTo>
                    <a:pt x="62483" y="64942"/>
                    <a:pt x="62339" y="64956"/>
                    <a:pt x="62197" y="64956"/>
                  </a:cubicBezTo>
                  <a:cubicBezTo>
                    <a:pt x="62138" y="64956"/>
                    <a:pt x="62075" y="64961"/>
                    <a:pt x="62013" y="64961"/>
                  </a:cubicBezTo>
                  <a:cubicBezTo>
                    <a:pt x="61961" y="64961"/>
                    <a:pt x="61909" y="64958"/>
                    <a:pt x="61858" y="64944"/>
                  </a:cubicBezTo>
                  <a:cubicBezTo>
                    <a:pt x="61126" y="64748"/>
                    <a:pt x="60396" y="64518"/>
                    <a:pt x="59659" y="64339"/>
                  </a:cubicBezTo>
                  <a:cubicBezTo>
                    <a:pt x="57363" y="63794"/>
                    <a:pt x="55109" y="63167"/>
                    <a:pt x="53053" y="61928"/>
                  </a:cubicBezTo>
                  <a:cubicBezTo>
                    <a:pt x="51239" y="60838"/>
                    <a:pt x="49333" y="59896"/>
                    <a:pt x="47532" y="58784"/>
                  </a:cubicBezTo>
                  <a:cubicBezTo>
                    <a:pt x="46357" y="58061"/>
                    <a:pt x="45299" y="57148"/>
                    <a:pt x="44150" y="56293"/>
                  </a:cubicBezTo>
                  <a:cubicBezTo>
                    <a:pt x="44091" y="56109"/>
                    <a:pt x="44053" y="55802"/>
                    <a:pt x="43908" y="55551"/>
                  </a:cubicBezTo>
                  <a:cubicBezTo>
                    <a:pt x="42959" y="53923"/>
                    <a:pt x="41972" y="52318"/>
                    <a:pt x="41027" y="50687"/>
                  </a:cubicBezTo>
                  <a:cubicBezTo>
                    <a:pt x="40747" y="50196"/>
                    <a:pt x="40603" y="49629"/>
                    <a:pt x="40323" y="49136"/>
                  </a:cubicBezTo>
                  <a:cubicBezTo>
                    <a:pt x="39853" y="48288"/>
                    <a:pt x="39294" y="47492"/>
                    <a:pt x="38832" y="46644"/>
                  </a:cubicBezTo>
                  <a:cubicBezTo>
                    <a:pt x="38336" y="45728"/>
                    <a:pt x="37802" y="44821"/>
                    <a:pt x="37726" y="43739"/>
                  </a:cubicBezTo>
                  <a:cubicBezTo>
                    <a:pt x="37722" y="43670"/>
                    <a:pt x="37633" y="43607"/>
                    <a:pt x="37581" y="43543"/>
                  </a:cubicBezTo>
                  <a:cubicBezTo>
                    <a:pt x="37454" y="43373"/>
                    <a:pt x="37281" y="43224"/>
                    <a:pt x="37209" y="43032"/>
                  </a:cubicBezTo>
                  <a:cubicBezTo>
                    <a:pt x="36887" y="42209"/>
                    <a:pt x="36603" y="41371"/>
                    <a:pt x="36285" y="40549"/>
                  </a:cubicBezTo>
                  <a:cubicBezTo>
                    <a:pt x="36146" y="40187"/>
                    <a:pt x="36179" y="39893"/>
                    <a:pt x="36387" y="39556"/>
                  </a:cubicBezTo>
                  <a:cubicBezTo>
                    <a:pt x="36662" y="39109"/>
                    <a:pt x="36883" y="38627"/>
                    <a:pt x="37099" y="38146"/>
                  </a:cubicBezTo>
                  <a:cubicBezTo>
                    <a:pt x="38709" y="34521"/>
                    <a:pt x="38722" y="30934"/>
                    <a:pt x="36671" y="27476"/>
                  </a:cubicBezTo>
                  <a:cubicBezTo>
                    <a:pt x="35557" y="25597"/>
                    <a:pt x="33972" y="24290"/>
                    <a:pt x="31671" y="24149"/>
                  </a:cubicBezTo>
                  <a:cubicBezTo>
                    <a:pt x="31336" y="24127"/>
                    <a:pt x="31305" y="23919"/>
                    <a:pt x="31264" y="23675"/>
                  </a:cubicBezTo>
                  <a:cubicBezTo>
                    <a:pt x="31128" y="22892"/>
                    <a:pt x="31001" y="22108"/>
                    <a:pt x="30839" y="21333"/>
                  </a:cubicBezTo>
                  <a:cubicBezTo>
                    <a:pt x="30755" y="20920"/>
                    <a:pt x="30607" y="20520"/>
                    <a:pt x="30509" y="20188"/>
                  </a:cubicBezTo>
                  <a:cubicBezTo>
                    <a:pt x="31157" y="19310"/>
                    <a:pt x="32078" y="18841"/>
                    <a:pt x="32874" y="18215"/>
                  </a:cubicBezTo>
                  <a:cubicBezTo>
                    <a:pt x="34425" y="16997"/>
                    <a:pt x="35607" y="15471"/>
                    <a:pt x="35887" y="13410"/>
                  </a:cubicBezTo>
                  <a:cubicBezTo>
                    <a:pt x="35930" y="13099"/>
                    <a:pt x="36005" y="12793"/>
                    <a:pt x="36069" y="12490"/>
                  </a:cubicBezTo>
                  <a:cubicBezTo>
                    <a:pt x="36119" y="12494"/>
                    <a:pt x="36146" y="12490"/>
                    <a:pt x="36149" y="12499"/>
                  </a:cubicBezTo>
                  <a:cubicBezTo>
                    <a:pt x="36319" y="12997"/>
                    <a:pt x="36514" y="13486"/>
                    <a:pt x="36645" y="13994"/>
                  </a:cubicBezTo>
                  <a:cubicBezTo>
                    <a:pt x="37358" y="16699"/>
                    <a:pt x="39205" y="18385"/>
                    <a:pt x="41603" y="19536"/>
                  </a:cubicBezTo>
                  <a:cubicBezTo>
                    <a:pt x="42174" y="19808"/>
                    <a:pt x="42816" y="19952"/>
                    <a:pt x="43460" y="19952"/>
                  </a:cubicBezTo>
                  <a:cubicBezTo>
                    <a:pt x="45233" y="19952"/>
                    <a:pt x="47016" y="18866"/>
                    <a:pt x="47324" y="16400"/>
                  </a:cubicBezTo>
                  <a:cubicBezTo>
                    <a:pt x="47383" y="15910"/>
                    <a:pt x="47447" y="15412"/>
                    <a:pt x="47421" y="14922"/>
                  </a:cubicBezTo>
                  <a:cubicBezTo>
                    <a:pt x="47337" y="13422"/>
                    <a:pt x="47845" y="12133"/>
                    <a:pt x="48621" y="10889"/>
                  </a:cubicBezTo>
                  <a:cubicBezTo>
                    <a:pt x="49210" y="9939"/>
                    <a:pt x="49740" y="8942"/>
                    <a:pt x="50176" y="7911"/>
                  </a:cubicBezTo>
                  <a:cubicBezTo>
                    <a:pt x="50790" y="6459"/>
                    <a:pt x="50676" y="5082"/>
                    <a:pt x="49422" y="3954"/>
                  </a:cubicBezTo>
                  <a:cubicBezTo>
                    <a:pt x="48867" y="3456"/>
                    <a:pt x="48218" y="3165"/>
                    <a:pt x="47498" y="3106"/>
                  </a:cubicBezTo>
                  <a:cubicBezTo>
                    <a:pt x="45333" y="2931"/>
                    <a:pt x="43370" y="2330"/>
                    <a:pt x="41553" y="1014"/>
                  </a:cubicBezTo>
                  <a:cubicBezTo>
                    <a:pt x="40613" y="336"/>
                    <a:pt x="39511" y="0"/>
                    <a:pt x="383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8"/>
            <p:cNvSpPr/>
            <p:nvPr/>
          </p:nvSpPr>
          <p:spPr>
            <a:xfrm>
              <a:off x="2520876" y="3767284"/>
              <a:ext cx="67805" cy="244329"/>
            </a:xfrm>
            <a:custGeom>
              <a:avLst/>
              <a:gdLst/>
              <a:ahLst/>
              <a:cxnLst/>
              <a:rect l="l" t="t" r="r" b="b"/>
              <a:pathLst>
                <a:path w="2413" h="8695" extrusionOk="0">
                  <a:moveTo>
                    <a:pt x="789" y="1"/>
                  </a:moveTo>
                  <a:cubicBezTo>
                    <a:pt x="505" y="2871"/>
                    <a:pt x="1" y="5713"/>
                    <a:pt x="560" y="8694"/>
                  </a:cubicBezTo>
                  <a:cubicBezTo>
                    <a:pt x="619" y="8536"/>
                    <a:pt x="658" y="8464"/>
                    <a:pt x="679" y="8384"/>
                  </a:cubicBezTo>
                  <a:cubicBezTo>
                    <a:pt x="1144" y="6540"/>
                    <a:pt x="1602" y="4694"/>
                    <a:pt x="2056" y="2846"/>
                  </a:cubicBezTo>
                  <a:cubicBezTo>
                    <a:pt x="2134" y="2533"/>
                    <a:pt x="2194" y="2215"/>
                    <a:pt x="2234" y="1896"/>
                  </a:cubicBezTo>
                  <a:cubicBezTo>
                    <a:pt x="2413" y="465"/>
                    <a:pt x="2408" y="465"/>
                    <a:pt x="1014" y="65"/>
                  </a:cubicBezTo>
                  <a:cubicBezTo>
                    <a:pt x="933" y="43"/>
                    <a:pt x="853" y="17"/>
                    <a:pt x="7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8"/>
            <p:cNvSpPr/>
            <p:nvPr/>
          </p:nvSpPr>
          <p:spPr>
            <a:xfrm>
              <a:off x="1733313" y="1943049"/>
              <a:ext cx="475396" cy="522042"/>
            </a:xfrm>
            <a:custGeom>
              <a:avLst/>
              <a:gdLst/>
              <a:ahLst/>
              <a:cxnLst/>
              <a:rect l="l" t="t" r="r" b="b"/>
              <a:pathLst>
                <a:path w="16918" h="18578" extrusionOk="0">
                  <a:moveTo>
                    <a:pt x="4710" y="0"/>
                  </a:moveTo>
                  <a:cubicBezTo>
                    <a:pt x="3121" y="0"/>
                    <a:pt x="1744" y="653"/>
                    <a:pt x="606" y="1967"/>
                  </a:cubicBezTo>
                  <a:cubicBezTo>
                    <a:pt x="1" y="2666"/>
                    <a:pt x="26" y="3097"/>
                    <a:pt x="632" y="3740"/>
                  </a:cubicBezTo>
                  <a:cubicBezTo>
                    <a:pt x="746" y="3864"/>
                    <a:pt x="856" y="3992"/>
                    <a:pt x="963" y="4124"/>
                  </a:cubicBezTo>
                  <a:cubicBezTo>
                    <a:pt x="2412" y="5930"/>
                    <a:pt x="2712" y="8098"/>
                    <a:pt x="2857" y="10309"/>
                  </a:cubicBezTo>
                  <a:cubicBezTo>
                    <a:pt x="2895" y="10624"/>
                    <a:pt x="2857" y="10969"/>
                    <a:pt x="2980" y="11246"/>
                  </a:cubicBezTo>
                  <a:cubicBezTo>
                    <a:pt x="3374" y="12128"/>
                    <a:pt x="3903" y="12954"/>
                    <a:pt x="4242" y="13857"/>
                  </a:cubicBezTo>
                  <a:cubicBezTo>
                    <a:pt x="5047" y="16012"/>
                    <a:pt x="6709" y="17287"/>
                    <a:pt x="8649" y="18219"/>
                  </a:cubicBezTo>
                  <a:cubicBezTo>
                    <a:pt x="9158" y="18464"/>
                    <a:pt x="9671" y="18578"/>
                    <a:pt x="10160" y="18578"/>
                  </a:cubicBezTo>
                  <a:cubicBezTo>
                    <a:pt x="11706" y="18578"/>
                    <a:pt x="13024" y="17440"/>
                    <a:pt x="13281" y="15681"/>
                  </a:cubicBezTo>
                  <a:cubicBezTo>
                    <a:pt x="13354" y="15195"/>
                    <a:pt x="13404" y="14696"/>
                    <a:pt x="13388" y="14207"/>
                  </a:cubicBezTo>
                  <a:cubicBezTo>
                    <a:pt x="13328" y="12595"/>
                    <a:pt x="13815" y="11165"/>
                    <a:pt x="14700" y="9840"/>
                  </a:cubicBezTo>
                  <a:cubicBezTo>
                    <a:pt x="15405" y="8793"/>
                    <a:pt x="15985" y="7694"/>
                    <a:pt x="16371" y="6471"/>
                  </a:cubicBezTo>
                  <a:cubicBezTo>
                    <a:pt x="16917" y="4758"/>
                    <a:pt x="15616" y="3356"/>
                    <a:pt x="14324" y="3139"/>
                  </a:cubicBezTo>
                  <a:cubicBezTo>
                    <a:pt x="13925" y="3075"/>
                    <a:pt x="13522" y="2991"/>
                    <a:pt x="13120" y="2960"/>
                  </a:cubicBezTo>
                  <a:cubicBezTo>
                    <a:pt x="11412" y="2819"/>
                    <a:pt x="9832" y="2364"/>
                    <a:pt x="8488" y="1223"/>
                  </a:cubicBezTo>
                  <a:cubicBezTo>
                    <a:pt x="7763" y="605"/>
                    <a:pt x="6869" y="302"/>
                    <a:pt x="5946" y="124"/>
                  </a:cubicBezTo>
                  <a:cubicBezTo>
                    <a:pt x="5521" y="41"/>
                    <a:pt x="5108" y="0"/>
                    <a:pt x="47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8"/>
            <p:cNvSpPr/>
            <p:nvPr/>
          </p:nvSpPr>
          <p:spPr>
            <a:xfrm>
              <a:off x="1471917" y="3361505"/>
              <a:ext cx="498578" cy="208895"/>
            </a:xfrm>
            <a:custGeom>
              <a:avLst/>
              <a:gdLst/>
              <a:ahLst/>
              <a:cxnLst/>
              <a:rect l="l" t="t" r="r" b="b"/>
              <a:pathLst>
                <a:path w="17743" h="7434" extrusionOk="0">
                  <a:moveTo>
                    <a:pt x="16468" y="0"/>
                  </a:moveTo>
                  <a:cubicBezTo>
                    <a:pt x="14091" y="1692"/>
                    <a:pt x="13179" y="2113"/>
                    <a:pt x="10361" y="2901"/>
                  </a:cubicBezTo>
                  <a:cubicBezTo>
                    <a:pt x="8438" y="3438"/>
                    <a:pt x="6514" y="3970"/>
                    <a:pt x="4607" y="4558"/>
                  </a:cubicBezTo>
                  <a:cubicBezTo>
                    <a:pt x="3430" y="4924"/>
                    <a:pt x="2265" y="5309"/>
                    <a:pt x="1021" y="5309"/>
                  </a:cubicBezTo>
                  <a:cubicBezTo>
                    <a:pt x="687" y="5309"/>
                    <a:pt x="348" y="5281"/>
                    <a:pt x="1" y="5218"/>
                  </a:cubicBezTo>
                  <a:lnTo>
                    <a:pt x="1" y="5218"/>
                  </a:lnTo>
                  <a:cubicBezTo>
                    <a:pt x="187" y="5576"/>
                    <a:pt x="463" y="5874"/>
                    <a:pt x="483" y="6190"/>
                  </a:cubicBezTo>
                  <a:cubicBezTo>
                    <a:pt x="504" y="6534"/>
                    <a:pt x="288" y="6893"/>
                    <a:pt x="119" y="7433"/>
                  </a:cubicBezTo>
                  <a:cubicBezTo>
                    <a:pt x="6467" y="6837"/>
                    <a:pt x="12451" y="5507"/>
                    <a:pt x="17743" y="1934"/>
                  </a:cubicBezTo>
                  <a:cubicBezTo>
                    <a:pt x="17346" y="1330"/>
                    <a:pt x="16908" y="665"/>
                    <a:pt x="164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8"/>
            <p:cNvSpPr/>
            <p:nvPr/>
          </p:nvSpPr>
          <p:spPr>
            <a:xfrm>
              <a:off x="1330118" y="2607639"/>
              <a:ext cx="532636" cy="687691"/>
            </a:xfrm>
            <a:custGeom>
              <a:avLst/>
              <a:gdLst/>
              <a:ahLst/>
              <a:cxnLst/>
              <a:rect l="l" t="t" r="r" b="b"/>
              <a:pathLst>
                <a:path w="18955" h="24473" extrusionOk="0">
                  <a:moveTo>
                    <a:pt x="4187" y="0"/>
                  </a:moveTo>
                  <a:cubicBezTo>
                    <a:pt x="3496" y="170"/>
                    <a:pt x="2826" y="333"/>
                    <a:pt x="2195" y="491"/>
                  </a:cubicBezTo>
                  <a:cubicBezTo>
                    <a:pt x="2077" y="1448"/>
                    <a:pt x="1988" y="2361"/>
                    <a:pt x="1847" y="3263"/>
                  </a:cubicBezTo>
                  <a:cubicBezTo>
                    <a:pt x="1381" y="6258"/>
                    <a:pt x="877" y="9244"/>
                    <a:pt x="424" y="12239"/>
                  </a:cubicBezTo>
                  <a:cubicBezTo>
                    <a:pt x="271" y="13243"/>
                    <a:pt x="85" y="14283"/>
                    <a:pt x="187" y="15280"/>
                  </a:cubicBezTo>
                  <a:cubicBezTo>
                    <a:pt x="310" y="16485"/>
                    <a:pt x="716" y="17661"/>
                    <a:pt x="1013" y="18905"/>
                  </a:cubicBezTo>
                  <a:cubicBezTo>
                    <a:pt x="1813" y="18406"/>
                    <a:pt x="2534" y="17967"/>
                    <a:pt x="3246" y="17516"/>
                  </a:cubicBezTo>
                  <a:cubicBezTo>
                    <a:pt x="3398" y="17419"/>
                    <a:pt x="3534" y="17278"/>
                    <a:pt x="3662" y="17146"/>
                  </a:cubicBezTo>
                  <a:cubicBezTo>
                    <a:pt x="4894" y="15859"/>
                    <a:pt x="6081" y="14534"/>
                    <a:pt x="7161" y="13107"/>
                  </a:cubicBezTo>
                  <a:cubicBezTo>
                    <a:pt x="8844" y="10887"/>
                    <a:pt x="9772" y="8442"/>
                    <a:pt x="9725" y="5636"/>
                  </a:cubicBezTo>
                  <a:cubicBezTo>
                    <a:pt x="9720" y="5350"/>
                    <a:pt x="9606" y="4941"/>
                    <a:pt x="10034" y="4912"/>
                  </a:cubicBezTo>
                  <a:cubicBezTo>
                    <a:pt x="10035" y="4912"/>
                    <a:pt x="10036" y="4912"/>
                    <a:pt x="10037" y="4912"/>
                  </a:cubicBezTo>
                  <a:cubicBezTo>
                    <a:pt x="10149" y="4912"/>
                    <a:pt x="10391" y="5369"/>
                    <a:pt x="10399" y="5618"/>
                  </a:cubicBezTo>
                  <a:cubicBezTo>
                    <a:pt x="10493" y="7723"/>
                    <a:pt x="10064" y="9733"/>
                    <a:pt x="9013" y="11552"/>
                  </a:cubicBezTo>
                  <a:cubicBezTo>
                    <a:pt x="7191" y="14700"/>
                    <a:pt x="4755" y="17320"/>
                    <a:pt x="1865" y="19501"/>
                  </a:cubicBezTo>
                  <a:cubicBezTo>
                    <a:pt x="1292" y="19935"/>
                    <a:pt x="615" y="20226"/>
                    <a:pt x="0" y="20574"/>
                  </a:cubicBezTo>
                  <a:cubicBezTo>
                    <a:pt x="131" y="21827"/>
                    <a:pt x="263" y="23105"/>
                    <a:pt x="406" y="24472"/>
                  </a:cubicBezTo>
                  <a:cubicBezTo>
                    <a:pt x="1441" y="24233"/>
                    <a:pt x="2436" y="24000"/>
                    <a:pt x="3437" y="23765"/>
                  </a:cubicBezTo>
                  <a:cubicBezTo>
                    <a:pt x="6971" y="22938"/>
                    <a:pt x="10302" y="21677"/>
                    <a:pt x="13094" y="19241"/>
                  </a:cubicBezTo>
                  <a:cubicBezTo>
                    <a:pt x="14932" y="17635"/>
                    <a:pt x="16480" y="15820"/>
                    <a:pt x="17497" y="13571"/>
                  </a:cubicBezTo>
                  <a:cubicBezTo>
                    <a:pt x="18611" y="11109"/>
                    <a:pt x="18954" y="8578"/>
                    <a:pt x="18188" y="5964"/>
                  </a:cubicBezTo>
                  <a:cubicBezTo>
                    <a:pt x="17349" y="3104"/>
                    <a:pt x="15785" y="941"/>
                    <a:pt x="12641" y="380"/>
                  </a:cubicBezTo>
                  <a:cubicBezTo>
                    <a:pt x="12539" y="363"/>
                    <a:pt x="12442" y="299"/>
                    <a:pt x="12348" y="299"/>
                  </a:cubicBezTo>
                  <a:cubicBezTo>
                    <a:pt x="12212" y="303"/>
                    <a:pt x="12048" y="312"/>
                    <a:pt x="11955" y="389"/>
                  </a:cubicBezTo>
                  <a:cubicBezTo>
                    <a:pt x="11268" y="946"/>
                    <a:pt x="10623" y="1556"/>
                    <a:pt x="9911" y="2074"/>
                  </a:cubicBezTo>
                  <a:cubicBezTo>
                    <a:pt x="9068" y="2693"/>
                    <a:pt x="8187" y="3259"/>
                    <a:pt x="7296" y="3808"/>
                  </a:cubicBezTo>
                  <a:cubicBezTo>
                    <a:pt x="7093" y="3936"/>
                    <a:pt x="6890" y="3996"/>
                    <a:pt x="6690" y="3996"/>
                  </a:cubicBezTo>
                  <a:cubicBezTo>
                    <a:pt x="6395" y="3996"/>
                    <a:pt x="6110" y="3863"/>
                    <a:pt x="5852" y="3616"/>
                  </a:cubicBezTo>
                  <a:cubicBezTo>
                    <a:pt x="5170" y="2952"/>
                    <a:pt x="4657" y="2181"/>
                    <a:pt x="4437" y="1240"/>
                  </a:cubicBezTo>
                  <a:cubicBezTo>
                    <a:pt x="4347" y="844"/>
                    <a:pt x="4276" y="443"/>
                    <a:pt x="41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8"/>
            <p:cNvSpPr/>
            <p:nvPr/>
          </p:nvSpPr>
          <p:spPr>
            <a:xfrm>
              <a:off x="1412511" y="3173200"/>
              <a:ext cx="462751" cy="240030"/>
            </a:xfrm>
            <a:custGeom>
              <a:avLst/>
              <a:gdLst/>
              <a:ahLst/>
              <a:cxnLst/>
              <a:rect l="l" t="t" r="r" b="b"/>
              <a:pathLst>
                <a:path w="16468" h="8542" extrusionOk="0">
                  <a:moveTo>
                    <a:pt x="15154" y="1"/>
                  </a:moveTo>
                  <a:cubicBezTo>
                    <a:pt x="14281" y="1168"/>
                    <a:pt x="13158" y="1769"/>
                    <a:pt x="11963" y="2280"/>
                  </a:cubicBezTo>
                  <a:cubicBezTo>
                    <a:pt x="10997" y="2697"/>
                    <a:pt x="10065" y="3178"/>
                    <a:pt x="9098" y="3601"/>
                  </a:cubicBezTo>
                  <a:cubicBezTo>
                    <a:pt x="8450" y="3881"/>
                    <a:pt x="7793" y="4218"/>
                    <a:pt x="7106" y="4333"/>
                  </a:cubicBezTo>
                  <a:cubicBezTo>
                    <a:pt x="5492" y="4605"/>
                    <a:pt x="3861" y="4797"/>
                    <a:pt x="2229" y="4942"/>
                  </a:cubicBezTo>
                  <a:cubicBezTo>
                    <a:pt x="2083" y="4955"/>
                    <a:pt x="1937" y="4960"/>
                    <a:pt x="1790" y="4960"/>
                  </a:cubicBezTo>
                  <a:cubicBezTo>
                    <a:pt x="1198" y="4960"/>
                    <a:pt x="598" y="4875"/>
                    <a:pt x="0" y="4848"/>
                  </a:cubicBezTo>
                  <a:lnTo>
                    <a:pt x="0" y="4848"/>
                  </a:lnTo>
                  <a:cubicBezTo>
                    <a:pt x="339" y="6066"/>
                    <a:pt x="683" y="7306"/>
                    <a:pt x="1026" y="8542"/>
                  </a:cubicBezTo>
                  <a:lnTo>
                    <a:pt x="1187" y="8495"/>
                  </a:lnTo>
                  <a:cubicBezTo>
                    <a:pt x="1348" y="8337"/>
                    <a:pt x="1483" y="8094"/>
                    <a:pt x="1678" y="8034"/>
                  </a:cubicBezTo>
                  <a:cubicBezTo>
                    <a:pt x="2386" y="7805"/>
                    <a:pt x="3136" y="7702"/>
                    <a:pt x="3827" y="7438"/>
                  </a:cubicBezTo>
                  <a:cubicBezTo>
                    <a:pt x="6836" y="6288"/>
                    <a:pt x="9924" y="5394"/>
                    <a:pt x="13023" y="4524"/>
                  </a:cubicBezTo>
                  <a:cubicBezTo>
                    <a:pt x="14179" y="4196"/>
                    <a:pt x="15281" y="3669"/>
                    <a:pt x="16468" y="3208"/>
                  </a:cubicBezTo>
                  <a:cubicBezTo>
                    <a:pt x="16009" y="2088"/>
                    <a:pt x="15599" y="1091"/>
                    <a:pt x="151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8"/>
            <p:cNvSpPr/>
            <p:nvPr/>
          </p:nvSpPr>
          <p:spPr>
            <a:xfrm>
              <a:off x="1149849" y="1960500"/>
              <a:ext cx="648576" cy="445076"/>
            </a:xfrm>
            <a:custGeom>
              <a:avLst/>
              <a:gdLst/>
              <a:ahLst/>
              <a:cxnLst/>
              <a:rect l="l" t="t" r="r" b="b"/>
              <a:pathLst>
                <a:path w="23081" h="15839" extrusionOk="0">
                  <a:moveTo>
                    <a:pt x="11758" y="0"/>
                  </a:moveTo>
                  <a:cubicBezTo>
                    <a:pt x="10752" y="0"/>
                    <a:pt x="9743" y="140"/>
                    <a:pt x="8734" y="534"/>
                  </a:cubicBezTo>
                  <a:cubicBezTo>
                    <a:pt x="8158" y="759"/>
                    <a:pt x="7491" y="789"/>
                    <a:pt x="6831" y="789"/>
                  </a:cubicBezTo>
                  <a:cubicBezTo>
                    <a:pt x="6594" y="789"/>
                    <a:pt x="6358" y="785"/>
                    <a:pt x="6128" y="785"/>
                  </a:cubicBezTo>
                  <a:cubicBezTo>
                    <a:pt x="5935" y="784"/>
                    <a:pt x="5742" y="783"/>
                    <a:pt x="5550" y="783"/>
                  </a:cubicBezTo>
                  <a:cubicBezTo>
                    <a:pt x="4250" y="783"/>
                    <a:pt x="2960" y="825"/>
                    <a:pt x="1712" y="1296"/>
                  </a:cubicBezTo>
                  <a:cubicBezTo>
                    <a:pt x="831" y="1628"/>
                    <a:pt x="345" y="2259"/>
                    <a:pt x="217" y="3183"/>
                  </a:cubicBezTo>
                  <a:cubicBezTo>
                    <a:pt x="0" y="4742"/>
                    <a:pt x="1068" y="6194"/>
                    <a:pt x="2713" y="6501"/>
                  </a:cubicBezTo>
                  <a:cubicBezTo>
                    <a:pt x="3204" y="6592"/>
                    <a:pt x="3690" y="6640"/>
                    <a:pt x="4169" y="6640"/>
                  </a:cubicBezTo>
                  <a:cubicBezTo>
                    <a:pt x="5329" y="6640"/>
                    <a:pt x="6450" y="6360"/>
                    <a:pt x="7518" y="5730"/>
                  </a:cubicBezTo>
                  <a:cubicBezTo>
                    <a:pt x="7803" y="5563"/>
                    <a:pt x="8024" y="5476"/>
                    <a:pt x="8196" y="5476"/>
                  </a:cubicBezTo>
                  <a:cubicBezTo>
                    <a:pt x="8501" y="5476"/>
                    <a:pt x="8653" y="5748"/>
                    <a:pt x="8742" y="6323"/>
                  </a:cubicBezTo>
                  <a:cubicBezTo>
                    <a:pt x="8937" y="7600"/>
                    <a:pt x="9492" y="8234"/>
                    <a:pt x="10771" y="8465"/>
                  </a:cubicBezTo>
                  <a:cubicBezTo>
                    <a:pt x="11258" y="8554"/>
                    <a:pt x="11741" y="8602"/>
                    <a:pt x="12217" y="8602"/>
                  </a:cubicBezTo>
                  <a:cubicBezTo>
                    <a:pt x="13331" y="8602"/>
                    <a:pt x="14411" y="8341"/>
                    <a:pt x="15441" y="7745"/>
                  </a:cubicBezTo>
                  <a:cubicBezTo>
                    <a:pt x="15733" y="7577"/>
                    <a:pt x="15954" y="7489"/>
                    <a:pt x="16125" y="7489"/>
                  </a:cubicBezTo>
                  <a:cubicBezTo>
                    <a:pt x="16425" y="7489"/>
                    <a:pt x="16570" y="7760"/>
                    <a:pt x="16670" y="8333"/>
                  </a:cubicBezTo>
                  <a:cubicBezTo>
                    <a:pt x="16818" y="9189"/>
                    <a:pt x="16942" y="10054"/>
                    <a:pt x="17191" y="10880"/>
                  </a:cubicBezTo>
                  <a:cubicBezTo>
                    <a:pt x="17381" y="11524"/>
                    <a:pt x="17750" y="12115"/>
                    <a:pt x="18030" y="12698"/>
                  </a:cubicBezTo>
                  <a:cubicBezTo>
                    <a:pt x="18542" y="12324"/>
                    <a:pt x="18920" y="11966"/>
                    <a:pt x="19364" y="11744"/>
                  </a:cubicBezTo>
                  <a:cubicBezTo>
                    <a:pt x="19623" y="11616"/>
                    <a:pt x="19866" y="11554"/>
                    <a:pt x="20087" y="11554"/>
                  </a:cubicBezTo>
                  <a:cubicBezTo>
                    <a:pt x="20658" y="11554"/>
                    <a:pt x="21075" y="11965"/>
                    <a:pt x="21192" y="12698"/>
                  </a:cubicBezTo>
                  <a:cubicBezTo>
                    <a:pt x="21247" y="13044"/>
                    <a:pt x="21247" y="13423"/>
                    <a:pt x="21165" y="13759"/>
                  </a:cubicBezTo>
                  <a:cubicBezTo>
                    <a:pt x="21005" y="14432"/>
                    <a:pt x="20772" y="15084"/>
                    <a:pt x="20539" y="15839"/>
                  </a:cubicBezTo>
                  <a:cubicBezTo>
                    <a:pt x="21327" y="15029"/>
                    <a:pt x="22052" y="14245"/>
                    <a:pt x="22365" y="13214"/>
                  </a:cubicBezTo>
                  <a:cubicBezTo>
                    <a:pt x="22941" y="11319"/>
                    <a:pt x="23080" y="9419"/>
                    <a:pt x="22738" y="7422"/>
                  </a:cubicBezTo>
                  <a:cubicBezTo>
                    <a:pt x="22064" y="3472"/>
                    <a:pt x="18488" y="959"/>
                    <a:pt x="15485" y="432"/>
                  </a:cubicBezTo>
                  <a:cubicBezTo>
                    <a:pt x="14252" y="216"/>
                    <a:pt x="13007" y="0"/>
                    <a:pt x="117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8"/>
            <p:cNvSpPr/>
            <p:nvPr/>
          </p:nvSpPr>
          <p:spPr>
            <a:xfrm>
              <a:off x="1532756" y="2328680"/>
              <a:ext cx="94585" cy="96664"/>
            </a:xfrm>
            <a:custGeom>
              <a:avLst/>
              <a:gdLst/>
              <a:ahLst/>
              <a:cxnLst/>
              <a:rect l="l" t="t" r="r" b="b"/>
              <a:pathLst>
                <a:path w="3366" h="3440" extrusionOk="0">
                  <a:moveTo>
                    <a:pt x="1382" y="0"/>
                  </a:moveTo>
                  <a:cubicBezTo>
                    <a:pt x="604" y="0"/>
                    <a:pt x="18" y="730"/>
                    <a:pt x="10" y="1719"/>
                  </a:cubicBezTo>
                  <a:cubicBezTo>
                    <a:pt x="1" y="2750"/>
                    <a:pt x="628" y="3422"/>
                    <a:pt x="1608" y="3440"/>
                  </a:cubicBezTo>
                  <a:cubicBezTo>
                    <a:pt x="1616" y="3440"/>
                    <a:pt x="1624" y="3440"/>
                    <a:pt x="1632" y="3440"/>
                  </a:cubicBezTo>
                  <a:cubicBezTo>
                    <a:pt x="2578" y="3440"/>
                    <a:pt x="3337" y="2673"/>
                    <a:pt x="3353" y="1701"/>
                  </a:cubicBezTo>
                  <a:cubicBezTo>
                    <a:pt x="3366" y="683"/>
                    <a:pt x="2629" y="35"/>
                    <a:pt x="1421" y="1"/>
                  </a:cubicBezTo>
                  <a:cubicBezTo>
                    <a:pt x="1408" y="1"/>
                    <a:pt x="1395" y="0"/>
                    <a:pt x="13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8"/>
            <p:cNvSpPr/>
            <p:nvPr/>
          </p:nvSpPr>
          <p:spPr>
            <a:xfrm>
              <a:off x="1455505" y="2245163"/>
              <a:ext cx="56565" cy="73060"/>
            </a:xfrm>
            <a:custGeom>
              <a:avLst/>
              <a:gdLst/>
              <a:ahLst/>
              <a:cxnLst/>
              <a:rect l="l" t="t" r="r" b="b"/>
              <a:pathLst>
                <a:path w="2013" h="2600" extrusionOk="0">
                  <a:moveTo>
                    <a:pt x="992" y="1"/>
                  </a:moveTo>
                  <a:cubicBezTo>
                    <a:pt x="386" y="1"/>
                    <a:pt x="25" y="481"/>
                    <a:pt x="12" y="1299"/>
                  </a:cubicBezTo>
                  <a:cubicBezTo>
                    <a:pt x="0" y="2057"/>
                    <a:pt x="412" y="2590"/>
                    <a:pt x="1008" y="2599"/>
                  </a:cubicBezTo>
                  <a:cubicBezTo>
                    <a:pt x="1010" y="2599"/>
                    <a:pt x="1012" y="2599"/>
                    <a:pt x="1013" y="2599"/>
                  </a:cubicBezTo>
                  <a:cubicBezTo>
                    <a:pt x="1588" y="2599"/>
                    <a:pt x="1992" y="2043"/>
                    <a:pt x="2004" y="1231"/>
                  </a:cubicBezTo>
                  <a:cubicBezTo>
                    <a:pt x="2013" y="528"/>
                    <a:pt x="1576" y="1"/>
                    <a:pt x="9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8"/>
            <p:cNvSpPr/>
            <p:nvPr/>
          </p:nvSpPr>
          <p:spPr>
            <a:xfrm>
              <a:off x="1335345" y="2401490"/>
              <a:ext cx="127911" cy="76572"/>
            </a:xfrm>
            <a:custGeom>
              <a:avLst/>
              <a:gdLst/>
              <a:ahLst/>
              <a:cxnLst/>
              <a:rect l="l" t="t" r="r" b="b"/>
              <a:pathLst>
                <a:path w="4552" h="2725" extrusionOk="0">
                  <a:moveTo>
                    <a:pt x="911" y="831"/>
                  </a:moveTo>
                  <a:lnTo>
                    <a:pt x="911" y="831"/>
                  </a:lnTo>
                  <a:cubicBezTo>
                    <a:pt x="1352" y="856"/>
                    <a:pt x="1780" y="890"/>
                    <a:pt x="2204" y="903"/>
                  </a:cubicBezTo>
                  <a:cubicBezTo>
                    <a:pt x="2350" y="906"/>
                    <a:pt x="2496" y="907"/>
                    <a:pt x="2644" y="907"/>
                  </a:cubicBezTo>
                  <a:cubicBezTo>
                    <a:pt x="2939" y="907"/>
                    <a:pt x="3243" y="903"/>
                    <a:pt x="3569" y="903"/>
                  </a:cubicBezTo>
                  <a:cubicBezTo>
                    <a:pt x="3412" y="1678"/>
                    <a:pt x="3141" y="1898"/>
                    <a:pt x="2370" y="1898"/>
                  </a:cubicBezTo>
                  <a:cubicBezTo>
                    <a:pt x="2326" y="1898"/>
                    <a:pt x="2281" y="1897"/>
                    <a:pt x="2234" y="1896"/>
                  </a:cubicBezTo>
                  <a:cubicBezTo>
                    <a:pt x="1475" y="1871"/>
                    <a:pt x="1030" y="1538"/>
                    <a:pt x="911" y="831"/>
                  </a:cubicBezTo>
                  <a:close/>
                  <a:moveTo>
                    <a:pt x="1293" y="1"/>
                  </a:moveTo>
                  <a:cubicBezTo>
                    <a:pt x="941" y="141"/>
                    <a:pt x="420" y="183"/>
                    <a:pt x="276" y="443"/>
                  </a:cubicBezTo>
                  <a:cubicBezTo>
                    <a:pt x="1" y="929"/>
                    <a:pt x="179" y="1496"/>
                    <a:pt x="543" y="1951"/>
                  </a:cubicBezTo>
                  <a:cubicBezTo>
                    <a:pt x="593" y="2020"/>
                    <a:pt x="658" y="2075"/>
                    <a:pt x="717" y="2134"/>
                  </a:cubicBezTo>
                  <a:cubicBezTo>
                    <a:pt x="1148" y="2519"/>
                    <a:pt x="1811" y="2724"/>
                    <a:pt x="2454" y="2724"/>
                  </a:cubicBezTo>
                  <a:cubicBezTo>
                    <a:pt x="2879" y="2724"/>
                    <a:pt x="3295" y="2634"/>
                    <a:pt x="3628" y="2446"/>
                  </a:cubicBezTo>
                  <a:cubicBezTo>
                    <a:pt x="4099" y="2186"/>
                    <a:pt x="4552" y="1398"/>
                    <a:pt x="4327" y="993"/>
                  </a:cubicBezTo>
                  <a:cubicBezTo>
                    <a:pt x="4137" y="661"/>
                    <a:pt x="3721" y="316"/>
                    <a:pt x="3357" y="252"/>
                  </a:cubicBezTo>
                  <a:cubicBezTo>
                    <a:pt x="3089" y="203"/>
                    <a:pt x="2814" y="188"/>
                    <a:pt x="2536" y="188"/>
                  </a:cubicBezTo>
                  <a:cubicBezTo>
                    <a:pt x="2139" y="188"/>
                    <a:pt x="1736" y="218"/>
                    <a:pt x="1340" y="218"/>
                  </a:cubicBezTo>
                  <a:cubicBezTo>
                    <a:pt x="1323" y="146"/>
                    <a:pt x="1306" y="73"/>
                    <a:pt x="12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8"/>
            <p:cNvSpPr/>
            <p:nvPr/>
          </p:nvSpPr>
          <p:spPr>
            <a:xfrm>
              <a:off x="1401439" y="3660163"/>
              <a:ext cx="20148" cy="79860"/>
            </a:xfrm>
            <a:custGeom>
              <a:avLst/>
              <a:gdLst/>
              <a:ahLst/>
              <a:cxnLst/>
              <a:rect l="l" t="t" r="r" b="b"/>
              <a:pathLst>
                <a:path w="717" h="2842" extrusionOk="0">
                  <a:moveTo>
                    <a:pt x="208" y="0"/>
                  </a:moveTo>
                  <a:cubicBezTo>
                    <a:pt x="136" y="975"/>
                    <a:pt x="68" y="1900"/>
                    <a:pt x="0" y="2820"/>
                  </a:cubicBezTo>
                  <a:cubicBezTo>
                    <a:pt x="34" y="2828"/>
                    <a:pt x="64" y="2837"/>
                    <a:pt x="94" y="2841"/>
                  </a:cubicBezTo>
                  <a:cubicBezTo>
                    <a:pt x="301" y="1946"/>
                    <a:pt x="505" y="1048"/>
                    <a:pt x="717" y="102"/>
                  </a:cubicBezTo>
                  <a:cubicBezTo>
                    <a:pt x="513" y="60"/>
                    <a:pt x="344" y="26"/>
                    <a:pt x="2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8"/>
            <p:cNvSpPr/>
            <p:nvPr/>
          </p:nvSpPr>
          <p:spPr>
            <a:xfrm>
              <a:off x="1349171" y="3657662"/>
              <a:ext cx="38694" cy="112288"/>
            </a:xfrm>
            <a:custGeom>
              <a:avLst/>
              <a:gdLst/>
              <a:ahLst/>
              <a:cxnLst/>
              <a:rect l="l" t="t" r="r" b="b"/>
              <a:pathLst>
                <a:path w="1377" h="3996" extrusionOk="0">
                  <a:moveTo>
                    <a:pt x="1377" y="1"/>
                  </a:moveTo>
                  <a:lnTo>
                    <a:pt x="1377" y="1"/>
                  </a:lnTo>
                  <a:cubicBezTo>
                    <a:pt x="835" y="140"/>
                    <a:pt x="407" y="251"/>
                    <a:pt x="93" y="329"/>
                  </a:cubicBezTo>
                  <a:cubicBezTo>
                    <a:pt x="123" y="1163"/>
                    <a:pt x="262" y="1871"/>
                    <a:pt x="148" y="2534"/>
                  </a:cubicBezTo>
                  <a:cubicBezTo>
                    <a:pt x="0" y="3420"/>
                    <a:pt x="487" y="3740"/>
                    <a:pt x="1051" y="3995"/>
                  </a:cubicBezTo>
                  <a:cubicBezTo>
                    <a:pt x="1157" y="2717"/>
                    <a:pt x="1263" y="1414"/>
                    <a:pt x="1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8"/>
            <p:cNvSpPr/>
            <p:nvPr/>
          </p:nvSpPr>
          <p:spPr>
            <a:xfrm>
              <a:off x="1329387" y="2316512"/>
              <a:ext cx="53980" cy="67918"/>
            </a:xfrm>
            <a:custGeom>
              <a:avLst/>
              <a:gdLst/>
              <a:ahLst/>
              <a:cxnLst/>
              <a:rect l="l" t="t" r="r" b="b"/>
              <a:pathLst>
                <a:path w="1921" h="2417" extrusionOk="0">
                  <a:moveTo>
                    <a:pt x="1530" y="1"/>
                  </a:moveTo>
                  <a:cubicBezTo>
                    <a:pt x="1378" y="30"/>
                    <a:pt x="1182" y="13"/>
                    <a:pt x="1082" y="103"/>
                  </a:cubicBezTo>
                  <a:cubicBezTo>
                    <a:pt x="805" y="352"/>
                    <a:pt x="551" y="622"/>
                    <a:pt x="318" y="911"/>
                  </a:cubicBezTo>
                  <a:cubicBezTo>
                    <a:pt x="68" y="1218"/>
                    <a:pt x="0" y="1605"/>
                    <a:pt x="327" y="1865"/>
                  </a:cubicBezTo>
                  <a:cubicBezTo>
                    <a:pt x="645" y="2117"/>
                    <a:pt x="1048" y="2279"/>
                    <a:pt x="1433" y="2411"/>
                  </a:cubicBezTo>
                  <a:cubicBezTo>
                    <a:pt x="1445" y="2415"/>
                    <a:pt x="1457" y="2417"/>
                    <a:pt x="1471" y="2417"/>
                  </a:cubicBezTo>
                  <a:cubicBezTo>
                    <a:pt x="1594" y="2417"/>
                    <a:pt x="1771" y="2253"/>
                    <a:pt x="1921" y="2177"/>
                  </a:cubicBezTo>
                  <a:cubicBezTo>
                    <a:pt x="1810" y="2023"/>
                    <a:pt x="1734" y="1831"/>
                    <a:pt x="1589" y="1729"/>
                  </a:cubicBezTo>
                  <a:cubicBezTo>
                    <a:pt x="1407" y="1598"/>
                    <a:pt x="1175" y="1537"/>
                    <a:pt x="925" y="1432"/>
                  </a:cubicBezTo>
                  <a:cubicBezTo>
                    <a:pt x="1187" y="1073"/>
                    <a:pt x="1425" y="801"/>
                    <a:pt x="1589" y="494"/>
                  </a:cubicBezTo>
                  <a:cubicBezTo>
                    <a:pt x="1654" y="375"/>
                    <a:pt x="1555" y="166"/>
                    <a:pt x="15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8"/>
            <p:cNvSpPr/>
            <p:nvPr/>
          </p:nvSpPr>
          <p:spPr>
            <a:xfrm>
              <a:off x="1285325" y="2237436"/>
              <a:ext cx="55301" cy="68789"/>
            </a:xfrm>
            <a:custGeom>
              <a:avLst/>
              <a:gdLst/>
              <a:ahLst/>
              <a:cxnLst/>
              <a:rect l="l" t="t" r="r" b="b"/>
              <a:pathLst>
                <a:path w="1968" h="2448" extrusionOk="0">
                  <a:moveTo>
                    <a:pt x="755" y="0"/>
                  </a:moveTo>
                  <a:cubicBezTo>
                    <a:pt x="709" y="0"/>
                    <a:pt x="665" y="5"/>
                    <a:pt x="624" y="15"/>
                  </a:cubicBezTo>
                  <a:cubicBezTo>
                    <a:pt x="399" y="71"/>
                    <a:pt x="196" y="441"/>
                    <a:pt x="90" y="713"/>
                  </a:cubicBezTo>
                  <a:cubicBezTo>
                    <a:pt x="1" y="952"/>
                    <a:pt x="30" y="1251"/>
                    <a:pt x="60" y="1518"/>
                  </a:cubicBezTo>
                  <a:cubicBezTo>
                    <a:pt x="103" y="1936"/>
                    <a:pt x="217" y="2354"/>
                    <a:pt x="713" y="2434"/>
                  </a:cubicBezTo>
                  <a:cubicBezTo>
                    <a:pt x="768" y="2443"/>
                    <a:pt x="821" y="2448"/>
                    <a:pt x="873" y="2448"/>
                  </a:cubicBezTo>
                  <a:cubicBezTo>
                    <a:pt x="1271" y="2448"/>
                    <a:pt x="1537" y="2180"/>
                    <a:pt x="1722" y="1821"/>
                  </a:cubicBezTo>
                  <a:cubicBezTo>
                    <a:pt x="1823" y="1613"/>
                    <a:pt x="1865" y="1375"/>
                    <a:pt x="1967" y="1059"/>
                  </a:cubicBezTo>
                  <a:cubicBezTo>
                    <a:pt x="1836" y="821"/>
                    <a:pt x="1742" y="475"/>
                    <a:pt x="1518" y="295"/>
                  </a:cubicBezTo>
                  <a:cubicBezTo>
                    <a:pt x="1317" y="137"/>
                    <a:pt x="1007"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8"/>
            <p:cNvSpPr/>
            <p:nvPr/>
          </p:nvSpPr>
          <p:spPr>
            <a:xfrm>
              <a:off x="1293643" y="3676546"/>
              <a:ext cx="40661" cy="63478"/>
            </a:xfrm>
            <a:custGeom>
              <a:avLst/>
              <a:gdLst/>
              <a:ahLst/>
              <a:cxnLst/>
              <a:rect l="l" t="t" r="r" b="b"/>
              <a:pathLst>
                <a:path w="1447" h="2259" extrusionOk="0">
                  <a:moveTo>
                    <a:pt x="1446" y="1"/>
                  </a:moveTo>
                  <a:cubicBezTo>
                    <a:pt x="946" y="367"/>
                    <a:pt x="505" y="686"/>
                    <a:pt x="1" y="1048"/>
                  </a:cubicBezTo>
                  <a:cubicBezTo>
                    <a:pt x="510" y="1478"/>
                    <a:pt x="930" y="1828"/>
                    <a:pt x="1446" y="2258"/>
                  </a:cubicBezTo>
                  <a:lnTo>
                    <a:pt x="14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8"/>
            <p:cNvSpPr/>
            <p:nvPr/>
          </p:nvSpPr>
          <p:spPr>
            <a:xfrm>
              <a:off x="1243426" y="2626888"/>
              <a:ext cx="131705" cy="341415"/>
            </a:xfrm>
            <a:custGeom>
              <a:avLst/>
              <a:gdLst/>
              <a:ahLst/>
              <a:cxnLst/>
              <a:rect l="l" t="t" r="r" b="b"/>
              <a:pathLst>
                <a:path w="4687" h="12150" extrusionOk="0">
                  <a:moveTo>
                    <a:pt x="4687" y="1"/>
                  </a:moveTo>
                  <a:cubicBezTo>
                    <a:pt x="2788" y="222"/>
                    <a:pt x="1505" y="1521"/>
                    <a:pt x="0" y="2432"/>
                  </a:cubicBezTo>
                  <a:cubicBezTo>
                    <a:pt x="373" y="5806"/>
                    <a:pt x="1674" y="8958"/>
                    <a:pt x="2560" y="12149"/>
                  </a:cubicBezTo>
                  <a:cubicBezTo>
                    <a:pt x="3262" y="8130"/>
                    <a:pt x="3971" y="4081"/>
                    <a:pt x="46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2" name="Google Shape;752;p28"/>
          <p:cNvGrpSpPr/>
          <p:nvPr/>
        </p:nvGrpSpPr>
        <p:grpSpPr>
          <a:xfrm rot="-725115">
            <a:off x="-135022" y="2262876"/>
            <a:ext cx="2660044" cy="2631320"/>
            <a:chOff x="6292350" y="1776075"/>
            <a:chExt cx="2430925" cy="2404675"/>
          </a:xfrm>
        </p:grpSpPr>
        <p:sp>
          <p:nvSpPr>
            <p:cNvPr id="753" name="Google Shape;753;p28"/>
            <p:cNvSpPr/>
            <p:nvPr/>
          </p:nvSpPr>
          <p:spPr>
            <a:xfrm>
              <a:off x="8561175" y="2542400"/>
              <a:ext cx="5350" cy="1550"/>
            </a:xfrm>
            <a:custGeom>
              <a:avLst/>
              <a:gdLst/>
              <a:ahLst/>
              <a:cxnLst/>
              <a:rect l="l" t="t" r="r" b="b"/>
              <a:pathLst>
                <a:path w="214" h="62" extrusionOk="0">
                  <a:moveTo>
                    <a:pt x="0" y="0"/>
                  </a:moveTo>
                  <a:lnTo>
                    <a:pt x="0" y="0"/>
                  </a:lnTo>
                  <a:cubicBezTo>
                    <a:pt x="71" y="23"/>
                    <a:pt x="143" y="43"/>
                    <a:pt x="210" y="62"/>
                  </a:cubicBezTo>
                  <a:cubicBezTo>
                    <a:pt x="210" y="57"/>
                    <a:pt x="214" y="57"/>
                    <a:pt x="214" y="53"/>
                  </a:cubicBezTo>
                  <a:cubicBezTo>
                    <a:pt x="143" y="39"/>
                    <a:pt x="71" y="19"/>
                    <a:pt x="0"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8"/>
            <p:cNvSpPr/>
            <p:nvPr/>
          </p:nvSpPr>
          <p:spPr>
            <a:xfrm>
              <a:off x="8450850" y="1776075"/>
              <a:ext cx="272425" cy="322175"/>
            </a:xfrm>
            <a:custGeom>
              <a:avLst/>
              <a:gdLst/>
              <a:ahLst/>
              <a:cxnLst/>
              <a:rect l="l" t="t" r="r" b="b"/>
              <a:pathLst>
                <a:path w="10897" h="12887" extrusionOk="0">
                  <a:moveTo>
                    <a:pt x="7850" y="749"/>
                  </a:moveTo>
                  <a:cubicBezTo>
                    <a:pt x="8476" y="749"/>
                    <a:pt x="9034" y="1039"/>
                    <a:pt x="9535" y="1407"/>
                  </a:cubicBezTo>
                  <a:cubicBezTo>
                    <a:pt x="9678" y="1508"/>
                    <a:pt x="9783" y="1802"/>
                    <a:pt x="9746" y="1966"/>
                  </a:cubicBezTo>
                  <a:cubicBezTo>
                    <a:pt x="9604" y="2603"/>
                    <a:pt x="9394" y="3222"/>
                    <a:pt x="9177" y="3956"/>
                  </a:cubicBezTo>
                  <a:cubicBezTo>
                    <a:pt x="8403" y="3078"/>
                    <a:pt x="7542" y="2789"/>
                    <a:pt x="6639" y="2789"/>
                  </a:cubicBezTo>
                  <a:cubicBezTo>
                    <a:pt x="6136" y="2789"/>
                    <a:pt x="5619" y="2879"/>
                    <a:pt x="5097" y="3007"/>
                  </a:cubicBezTo>
                  <a:cubicBezTo>
                    <a:pt x="3585" y="3373"/>
                    <a:pt x="2283" y="5458"/>
                    <a:pt x="2641" y="6875"/>
                  </a:cubicBezTo>
                  <a:cubicBezTo>
                    <a:pt x="2962" y="8140"/>
                    <a:pt x="4392" y="9423"/>
                    <a:pt x="5680" y="9560"/>
                  </a:cubicBezTo>
                  <a:cubicBezTo>
                    <a:pt x="6637" y="9661"/>
                    <a:pt x="7600" y="9712"/>
                    <a:pt x="8682" y="9790"/>
                  </a:cubicBezTo>
                  <a:cubicBezTo>
                    <a:pt x="8663" y="10180"/>
                    <a:pt x="8650" y="10633"/>
                    <a:pt x="8608" y="11083"/>
                  </a:cubicBezTo>
                  <a:cubicBezTo>
                    <a:pt x="8605" y="11171"/>
                    <a:pt x="8509" y="11298"/>
                    <a:pt x="8431" y="11321"/>
                  </a:cubicBezTo>
                  <a:cubicBezTo>
                    <a:pt x="7398" y="11616"/>
                    <a:pt x="6402" y="12068"/>
                    <a:pt x="5303" y="12068"/>
                  </a:cubicBezTo>
                  <a:cubicBezTo>
                    <a:pt x="5139" y="12068"/>
                    <a:pt x="4973" y="12058"/>
                    <a:pt x="4805" y="12036"/>
                  </a:cubicBezTo>
                  <a:cubicBezTo>
                    <a:pt x="2734" y="11771"/>
                    <a:pt x="1262" y="10377"/>
                    <a:pt x="904" y="8305"/>
                  </a:cubicBezTo>
                  <a:cubicBezTo>
                    <a:pt x="726" y="7260"/>
                    <a:pt x="776" y="6233"/>
                    <a:pt x="1005" y="5202"/>
                  </a:cubicBezTo>
                  <a:cubicBezTo>
                    <a:pt x="1468" y="3157"/>
                    <a:pt x="2839" y="1934"/>
                    <a:pt x="4695" y="1260"/>
                  </a:cubicBezTo>
                  <a:cubicBezTo>
                    <a:pt x="5607" y="930"/>
                    <a:pt x="6624" y="880"/>
                    <a:pt x="7596" y="765"/>
                  </a:cubicBezTo>
                  <a:cubicBezTo>
                    <a:pt x="7682" y="754"/>
                    <a:pt x="7767" y="749"/>
                    <a:pt x="7850" y="749"/>
                  </a:cubicBezTo>
                  <a:close/>
                  <a:moveTo>
                    <a:pt x="7136" y="1"/>
                  </a:moveTo>
                  <a:cubicBezTo>
                    <a:pt x="4899" y="1"/>
                    <a:pt x="2599" y="1060"/>
                    <a:pt x="1206" y="2869"/>
                  </a:cubicBezTo>
                  <a:cubicBezTo>
                    <a:pt x="285" y="4070"/>
                    <a:pt x="1" y="5519"/>
                    <a:pt x="28" y="7017"/>
                  </a:cubicBezTo>
                  <a:cubicBezTo>
                    <a:pt x="28" y="7274"/>
                    <a:pt x="19" y="7530"/>
                    <a:pt x="33" y="7787"/>
                  </a:cubicBezTo>
                  <a:cubicBezTo>
                    <a:pt x="179" y="10423"/>
                    <a:pt x="2036" y="12471"/>
                    <a:pt x="4617" y="12838"/>
                  </a:cubicBezTo>
                  <a:cubicBezTo>
                    <a:pt x="4849" y="12871"/>
                    <a:pt x="5078" y="12886"/>
                    <a:pt x="5304" y="12886"/>
                  </a:cubicBezTo>
                  <a:cubicBezTo>
                    <a:pt x="6625" y="12886"/>
                    <a:pt x="7849" y="12366"/>
                    <a:pt x="9087" y="11935"/>
                  </a:cubicBezTo>
                  <a:cubicBezTo>
                    <a:pt x="9215" y="11889"/>
                    <a:pt x="9375" y="11701"/>
                    <a:pt x="9379" y="11573"/>
                  </a:cubicBezTo>
                  <a:cubicBezTo>
                    <a:pt x="9407" y="10738"/>
                    <a:pt x="9434" y="9895"/>
                    <a:pt x="9375" y="9066"/>
                  </a:cubicBezTo>
                  <a:cubicBezTo>
                    <a:pt x="9355" y="8779"/>
                    <a:pt x="9182" y="8643"/>
                    <a:pt x="8934" y="8643"/>
                  </a:cubicBezTo>
                  <a:cubicBezTo>
                    <a:pt x="8841" y="8643"/>
                    <a:pt x="8738" y="8662"/>
                    <a:pt x="8628" y="8699"/>
                  </a:cubicBezTo>
                  <a:cubicBezTo>
                    <a:pt x="8317" y="8806"/>
                    <a:pt x="7977" y="8916"/>
                    <a:pt x="7652" y="8916"/>
                  </a:cubicBezTo>
                  <a:cubicBezTo>
                    <a:pt x="7627" y="8916"/>
                    <a:pt x="7603" y="8916"/>
                    <a:pt x="7578" y="8914"/>
                  </a:cubicBezTo>
                  <a:cubicBezTo>
                    <a:pt x="6832" y="8874"/>
                    <a:pt x="6083" y="8791"/>
                    <a:pt x="5351" y="8653"/>
                  </a:cubicBezTo>
                  <a:cubicBezTo>
                    <a:pt x="4585" y="8506"/>
                    <a:pt x="3490" y="7181"/>
                    <a:pt x="3426" y="6426"/>
                  </a:cubicBezTo>
                  <a:cubicBezTo>
                    <a:pt x="3348" y="5450"/>
                    <a:pt x="4443" y="3986"/>
                    <a:pt x="5429" y="3767"/>
                  </a:cubicBezTo>
                  <a:cubicBezTo>
                    <a:pt x="5829" y="3677"/>
                    <a:pt x="6219" y="3619"/>
                    <a:pt x="6594" y="3619"/>
                  </a:cubicBezTo>
                  <a:cubicBezTo>
                    <a:pt x="7401" y="3619"/>
                    <a:pt x="8134" y="3890"/>
                    <a:pt x="8732" y="4698"/>
                  </a:cubicBezTo>
                  <a:cubicBezTo>
                    <a:pt x="8887" y="4904"/>
                    <a:pt x="9047" y="5003"/>
                    <a:pt x="9201" y="5003"/>
                  </a:cubicBezTo>
                  <a:cubicBezTo>
                    <a:pt x="9389" y="5003"/>
                    <a:pt x="9569" y="4856"/>
                    <a:pt x="9723" y="4579"/>
                  </a:cubicBezTo>
                  <a:cubicBezTo>
                    <a:pt x="9929" y="4212"/>
                    <a:pt x="10112" y="3827"/>
                    <a:pt x="10245" y="3428"/>
                  </a:cubicBezTo>
                  <a:cubicBezTo>
                    <a:pt x="10896" y="1462"/>
                    <a:pt x="10393" y="513"/>
                    <a:pt x="8449" y="128"/>
                  </a:cubicBezTo>
                  <a:cubicBezTo>
                    <a:pt x="8019" y="42"/>
                    <a:pt x="7579" y="1"/>
                    <a:pt x="7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8"/>
            <p:cNvSpPr/>
            <p:nvPr/>
          </p:nvSpPr>
          <p:spPr>
            <a:xfrm>
              <a:off x="8469000" y="1794800"/>
              <a:ext cx="226450" cy="282975"/>
            </a:xfrm>
            <a:custGeom>
              <a:avLst/>
              <a:gdLst/>
              <a:ahLst/>
              <a:cxnLst/>
              <a:rect l="l" t="t" r="r" b="b"/>
              <a:pathLst>
                <a:path w="9058" h="11319" extrusionOk="0">
                  <a:moveTo>
                    <a:pt x="7123" y="0"/>
                  </a:moveTo>
                  <a:cubicBezTo>
                    <a:pt x="7040" y="0"/>
                    <a:pt x="6956" y="5"/>
                    <a:pt x="6871" y="16"/>
                  </a:cubicBezTo>
                  <a:cubicBezTo>
                    <a:pt x="5899" y="130"/>
                    <a:pt x="4881" y="181"/>
                    <a:pt x="3970" y="511"/>
                  </a:cubicBezTo>
                  <a:cubicBezTo>
                    <a:pt x="2113" y="1185"/>
                    <a:pt x="743" y="2408"/>
                    <a:pt x="280" y="4453"/>
                  </a:cubicBezTo>
                  <a:cubicBezTo>
                    <a:pt x="51" y="5484"/>
                    <a:pt x="1" y="6511"/>
                    <a:pt x="179" y="7556"/>
                  </a:cubicBezTo>
                  <a:cubicBezTo>
                    <a:pt x="537" y="9629"/>
                    <a:pt x="2008" y="11022"/>
                    <a:pt x="4080" y="11287"/>
                  </a:cubicBezTo>
                  <a:cubicBezTo>
                    <a:pt x="4248" y="11309"/>
                    <a:pt x="4414" y="11319"/>
                    <a:pt x="4578" y="11319"/>
                  </a:cubicBezTo>
                  <a:cubicBezTo>
                    <a:pt x="5677" y="11319"/>
                    <a:pt x="6672" y="10867"/>
                    <a:pt x="7706" y="10572"/>
                  </a:cubicBezTo>
                  <a:cubicBezTo>
                    <a:pt x="7783" y="10549"/>
                    <a:pt x="7879" y="10421"/>
                    <a:pt x="7883" y="10334"/>
                  </a:cubicBezTo>
                  <a:cubicBezTo>
                    <a:pt x="7925" y="9884"/>
                    <a:pt x="7938" y="9431"/>
                    <a:pt x="7957" y="9041"/>
                  </a:cubicBezTo>
                  <a:cubicBezTo>
                    <a:pt x="6874" y="8963"/>
                    <a:pt x="5912" y="8912"/>
                    <a:pt x="4954" y="8811"/>
                  </a:cubicBezTo>
                  <a:cubicBezTo>
                    <a:pt x="3666" y="8674"/>
                    <a:pt x="2236" y="7391"/>
                    <a:pt x="1916" y="6126"/>
                  </a:cubicBezTo>
                  <a:cubicBezTo>
                    <a:pt x="1558" y="4709"/>
                    <a:pt x="2860" y="2624"/>
                    <a:pt x="4373" y="2257"/>
                  </a:cubicBezTo>
                  <a:cubicBezTo>
                    <a:pt x="4894" y="2129"/>
                    <a:pt x="5410" y="2040"/>
                    <a:pt x="5913" y="2040"/>
                  </a:cubicBezTo>
                  <a:cubicBezTo>
                    <a:pt x="6816" y="2040"/>
                    <a:pt x="7677" y="2329"/>
                    <a:pt x="8452" y="3207"/>
                  </a:cubicBezTo>
                  <a:cubicBezTo>
                    <a:pt x="8668" y="2473"/>
                    <a:pt x="8878" y="1854"/>
                    <a:pt x="9020" y="1217"/>
                  </a:cubicBezTo>
                  <a:cubicBezTo>
                    <a:pt x="9057" y="1051"/>
                    <a:pt x="8952" y="759"/>
                    <a:pt x="8809" y="658"/>
                  </a:cubicBezTo>
                  <a:cubicBezTo>
                    <a:pt x="8307" y="290"/>
                    <a:pt x="7749" y="0"/>
                    <a:pt x="7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8"/>
            <p:cNvSpPr/>
            <p:nvPr/>
          </p:nvSpPr>
          <p:spPr>
            <a:xfrm>
              <a:off x="8268000" y="2156200"/>
              <a:ext cx="351575" cy="357475"/>
            </a:xfrm>
            <a:custGeom>
              <a:avLst/>
              <a:gdLst/>
              <a:ahLst/>
              <a:cxnLst/>
              <a:rect l="l" t="t" r="r" b="b"/>
              <a:pathLst>
                <a:path w="14063" h="14299" extrusionOk="0">
                  <a:moveTo>
                    <a:pt x="10652" y="933"/>
                  </a:moveTo>
                  <a:cubicBezTo>
                    <a:pt x="11454" y="1520"/>
                    <a:pt x="12160" y="2061"/>
                    <a:pt x="12898" y="2556"/>
                  </a:cubicBezTo>
                  <a:cubicBezTo>
                    <a:pt x="13210" y="2767"/>
                    <a:pt x="13282" y="2964"/>
                    <a:pt x="13159" y="3321"/>
                  </a:cubicBezTo>
                  <a:cubicBezTo>
                    <a:pt x="12207" y="6011"/>
                    <a:pt x="11266" y="8706"/>
                    <a:pt x="10336" y="11407"/>
                  </a:cubicBezTo>
                  <a:cubicBezTo>
                    <a:pt x="10098" y="12094"/>
                    <a:pt x="9896" y="12800"/>
                    <a:pt x="9640" y="13611"/>
                  </a:cubicBezTo>
                  <a:cubicBezTo>
                    <a:pt x="8898" y="13392"/>
                    <a:pt x="8140" y="13167"/>
                    <a:pt x="7366" y="12938"/>
                  </a:cubicBezTo>
                  <a:cubicBezTo>
                    <a:pt x="7742" y="11884"/>
                    <a:pt x="8081" y="10898"/>
                    <a:pt x="8457" y="9926"/>
                  </a:cubicBezTo>
                  <a:cubicBezTo>
                    <a:pt x="8664" y="9395"/>
                    <a:pt x="8548" y="8958"/>
                    <a:pt x="8100" y="8674"/>
                  </a:cubicBezTo>
                  <a:cubicBezTo>
                    <a:pt x="7595" y="8359"/>
                    <a:pt x="7050" y="8079"/>
                    <a:pt x="6482" y="7900"/>
                  </a:cubicBezTo>
                  <a:cubicBezTo>
                    <a:pt x="6452" y="7890"/>
                    <a:pt x="6419" y="7886"/>
                    <a:pt x="6384" y="7886"/>
                  </a:cubicBezTo>
                  <a:cubicBezTo>
                    <a:pt x="6167" y="7886"/>
                    <a:pt x="5858" y="8050"/>
                    <a:pt x="5693" y="8212"/>
                  </a:cubicBezTo>
                  <a:cubicBezTo>
                    <a:pt x="4763" y="9120"/>
                    <a:pt x="3878" y="10068"/>
                    <a:pt x="2971" y="10999"/>
                  </a:cubicBezTo>
                  <a:cubicBezTo>
                    <a:pt x="2598" y="11378"/>
                    <a:pt x="2352" y="11574"/>
                    <a:pt x="2106" y="11574"/>
                  </a:cubicBezTo>
                  <a:cubicBezTo>
                    <a:pt x="1834" y="11574"/>
                    <a:pt x="1564" y="11336"/>
                    <a:pt x="1124" y="10843"/>
                  </a:cubicBezTo>
                  <a:cubicBezTo>
                    <a:pt x="4322" y="7515"/>
                    <a:pt x="7531" y="4179"/>
                    <a:pt x="10652" y="933"/>
                  </a:cubicBezTo>
                  <a:close/>
                  <a:moveTo>
                    <a:pt x="10785" y="1"/>
                  </a:moveTo>
                  <a:cubicBezTo>
                    <a:pt x="10613" y="1"/>
                    <a:pt x="10444" y="87"/>
                    <a:pt x="10264" y="267"/>
                  </a:cubicBezTo>
                  <a:cubicBezTo>
                    <a:pt x="9118" y="1422"/>
                    <a:pt x="7949" y="2554"/>
                    <a:pt x="6825" y="3738"/>
                  </a:cubicBezTo>
                  <a:cubicBezTo>
                    <a:pt x="4823" y="5850"/>
                    <a:pt x="2852" y="7991"/>
                    <a:pt x="867" y="10118"/>
                  </a:cubicBezTo>
                  <a:cubicBezTo>
                    <a:pt x="1" y="11044"/>
                    <a:pt x="20" y="11212"/>
                    <a:pt x="1078" y="11933"/>
                  </a:cubicBezTo>
                  <a:cubicBezTo>
                    <a:pt x="1156" y="11984"/>
                    <a:pt x="1234" y="12028"/>
                    <a:pt x="1312" y="12075"/>
                  </a:cubicBezTo>
                  <a:cubicBezTo>
                    <a:pt x="1709" y="12313"/>
                    <a:pt x="1974" y="12441"/>
                    <a:pt x="2214" y="12441"/>
                  </a:cubicBezTo>
                  <a:cubicBezTo>
                    <a:pt x="2496" y="12441"/>
                    <a:pt x="2745" y="12264"/>
                    <a:pt x="3136" y="11883"/>
                  </a:cubicBezTo>
                  <a:cubicBezTo>
                    <a:pt x="4038" y="11003"/>
                    <a:pt x="4928" y="10109"/>
                    <a:pt x="5803" y="9202"/>
                  </a:cubicBezTo>
                  <a:cubicBezTo>
                    <a:pt x="6145" y="8846"/>
                    <a:pt x="6309" y="8686"/>
                    <a:pt x="6520" y="8686"/>
                  </a:cubicBezTo>
                  <a:cubicBezTo>
                    <a:pt x="6694" y="8686"/>
                    <a:pt x="6899" y="8794"/>
                    <a:pt x="7261" y="8990"/>
                  </a:cubicBezTo>
                  <a:cubicBezTo>
                    <a:pt x="7732" y="9252"/>
                    <a:pt x="7852" y="9537"/>
                    <a:pt x="7623" y="10050"/>
                  </a:cubicBezTo>
                  <a:cubicBezTo>
                    <a:pt x="7247" y="10903"/>
                    <a:pt x="6939" y="11782"/>
                    <a:pt x="6609" y="12658"/>
                  </a:cubicBezTo>
                  <a:cubicBezTo>
                    <a:pt x="6468" y="13024"/>
                    <a:pt x="6390" y="13414"/>
                    <a:pt x="6866" y="13574"/>
                  </a:cubicBezTo>
                  <a:cubicBezTo>
                    <a:pt x="7623" y="13822"/>
                    <a:pt x="8397" y="14028"/>
                    <a:pt x="9163" y="14248"/>
                  </a:cubicBezTo>
                  <a:cubicBezTo>
                    <a:pt x="9231" y="14266"/>
                    <a:pt x="9300" y="14285"/>
                    <a:pt x="9368" y="14299"/>
                  </a:cubicBezTo>
                  <a:cubicBezTo>
                    <a:pt x="9382" y="14257"/>
                    <a:pt x="9391" y="14217"/>
                    <a:pt x="9405" y="14175"/>
                  </a:cubicBezTo>
                  <a:cubicBezTo>
                    <a:pt x="9528" y="14175"/>
                    <a:pt x="9656" y="14192"/>
                    <a:pt x="9778" y="14192"/>
                  </a:cubicBezTo>
                  <a:cubicBezTo>
                    <a:pt x="9857" y="14192"/>
                    <a:pt x="9933" y="14185"/>
                    <a:pt x="10005" y="14162"/>
                  </a:cubicBezTo>
                  <a:cubicBezTo>
                    <a:pt x="10175" y="14111"/>
                    <a:pt x="10400" y="13979"/>
                    <a:pt x="10450" y="13832"/>
                  </a:cubicBezTo>
                  <a:cubicBezTo>
                    <a:pt x="11142" y="11806"/>
                    <a:pt x="11816" y="9775"/>
                    <a:pt x="12472" y="7740"/>
                  </a:cubicBezTo>
                  <a:cubicBezTo>
                    <a:pt x="12953" y="6246"/>
                    <a:pt x="13389" y="4738"/>
                    <a:pt x="13856" y="3239"/>
                  </a:cubicBezTo>
                  <a:cubicBezTo>
                    <a:pt x="14062" y="2579"/>
                    <a:pt x="13788" y="2176"/>
                    <a:pt x="13265" y="1808"/>
                  </a:cubicBezTo>
                  <a:cubicBezTo>
                    <a:pt x="12596" y="1337"/>
                    <a:pt x="11958" y="819"/>
                    <a:pt x="11350" y="277"/>
                  </a:cubicBezTo>
                  <a:cubicBezTo>
                    <a:pt x="11148" y="96"/>
                    <a:pt x="10965" y="1"/>
                    <a:pt x="10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8"/>
            <p:cNvSpPr/>
            <p:nvPr/>
          </p:nvSpPr>
          <p:spPr>
            <a:xfrm>
              <a:off x="8296075" y="2179525"/>
              <a:ext cx="304025" cy="316975"/>
            </a:xfrm>
            <a:custGeom>
              <a:avLst/>
              <a:gdLst/>
              <a:ahLst/>
              <a:cxnLst/>
              <a:rect l="l" t="t" r="r" b="b"/>
              <a:pathLst>
                <a:path w="12161" h="12679" extrusionOk="0">
                  <a:moveTo>
                    <a:pt x="9630" y="2783"/>
                  </a:moveTo>
                  <a:cubicBezTo>
                    <a:pt x="10198" y="2796"/>
                    <a:pt x="10396" y="3062"/>
                    <a:pt x="10231" y="3488"/>
                  </a:cubicBezTo>
                  <a:cubicBezTo>
                    <a:pt x="10034" y="3997"/>
                    <a:pt x="9754" y="4478"/>
                    <a:pt x="9571" y="4993"/>
                  </a:cubicBezTo>
                  <a:cubicBezTo>
                    <a:pt x="9369" y="5538"/>
                    <a:pt x="9218" y="6102"/>
                    <a:pt x="9085" y="6665"/>
                  </a:cubicBezTo>
                  <a:cubicBezTo>
                    <a:pt x="9014" y="6962"/>
                    <a:pt x="8872" y="7213"/>
                    <a:pt x="8645" y="7213"/>
                  </a:cubicBezTo>
                  <a:cubicBezTo>
                    <a:pt x="8578" y="7213"/>
                    <a:pt x="8503" y="7191"/>
                    <a:pt x="8420" y="7141"/>
                  </a:cubicBezTo>
                  <a:cubicBezTo>
                    <a:pt x="7710" y="6715"/>
                    <a:pt x="7045" y="6201"/>
                    <a:pt x="6403" y="5675"/>
                  </a:cubicBezTo>
                  <a:cubicBezTo>
                    <a:pt x="6087" y="5418"/>
                    <a:pt x="6184" y="5078"/>
                    <a:pt x="6509" y="4840"/>
                  </a:cubicBezTo>
                  <a:cubicBezTo>
                    <a:pt x="7353" y="4231"/>
                    <a:pt x="8195" y="3616"/>
                    <a:pt x="9053" y="3025"/>
                  </a:cubicBezTo>
                  <a:cubicBezTo>
                    <a:pt x="9254" y="2888"/>
                    <a:pt x="9511" y="2829"/>
                    <a:pt x="9630" y="2783"/>
                  </a:cubicBezTo>
                  <a:close/>
                  <a:moveTo>
                    <a:pt x="9529" y="0"/>
                  </a:moveTo>
                  <a:cubicBezTo>
                    <a:pt x="6409" y="3246"/>
                    <a:pt x="3199" y="6582"/>
                    <a:pt x="0" y="9910"/>
                  </a:cubicBezTo>
                  <a:cubicBezTo>
                    <a:pt x="440" y="10403"/>
                    <a:pt x="711" y="10641"/>
                    <a:pt x="982" y="10641"/>
                  </a:cubicBezTo>
                  <a:cubicBezTo>
                    <a:pt x="1229" y="10641"/>
                    <a:pt x="1475" y="10445"/>
                    <a:pt x="1848" y="10066"/>
                  </a:cubicBezTo>
                  <a:cubicBezTo>
                    <a:pt x="2755" y="9135"/>
                    <a:pt x="3639" y="8187"/>
                    <a:pt x="4570" y="7279"/>
                  </a:cubicBezTo>
                  <a:cubicBezTo>
                    <a:pt x="4735" y="7117"/>
                    <a:pt x="5043" y="6953"/>
                    <a:pt x="5260" y="6953"/>
                  </a:cubicBezTo>
                  <a:cubicBezTo>
                    <a:pt x="5296" y="6953"/>
                    <a:pt x="5329" y="6957"/>
                    <a:pt x="5359" y="6967"/>
                  </a:cubicBezTo>
                  <a:cubicBezTo>
                    <a:pt x="5927" y="7146"/>
                    <a:pt x="6472" y="7426"/>
                    <a:pt x="6977" y="7741"/>
                  </a:cubicBezTo>
                  <a:cubicBezTo>
                    <a:pt x="7425" y="8025"/>
                    <a:pt x="7540" y="8462"/>
                    <a:pt x="7333" y="8993"/>
                  </a:cubicBezTo>
                  <a:cubicBezTo>
                    <a:pt x="6958" y="9965"/>
                    <a:pt x="6619" y="10951"/>
                    <a:pt x="6243" y="12005"/>
                  </a:cubicBezTo>
                  <a:cubicBezTo>
                    <a:pt x="7016" y="12234"/>
                    <a:pt x="7773" y="12459"/>
                    <a:pt x="8516" y="12678"/>
                  </a:cubicBezTo>
                  <a:cubicBezTo>
                    <a:pt x="8773" y="11867"/>
                    <a:pt x="8974" y="11161"/>
                    <a:pt x="9213" y="10474"/>
                  </a:cubicBezTo>
                  <a:cubicBezTo>
                    <a:pt x="10142" y="7774"/>
                    <a:pt x="11083" y="5079"/>
                    <a:pt x="12036" y="2388"/>
                  </a:cubicBezTo>
                  <a:cubicBezTo>
                    <a:pt x="12160" y="2031"/>
                    <a:pt x="12087" y="1834"/>
                    <a:pt x="11775" y="1623"/>
                  </a:cubicBezTo>
                  <a:cubicBezTo>
                    <a:pt x="11037" y="1128"/>
                    <a:pt x="10332" y="587"/>
                    <a:pt x="95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8"/>
            <p:cNvSpPr/>
            <p:nvPr/>
          </p:nvSpPr>
          <p:spPr>
            <a:xfrm>
              <a:off x="8448250" y="2249075"/>
              <a:ext cx="107725" cy="110775"/>
            </a:xfrm>
            <a:custGeom>
              <a:avLst/>
              <a:gdLst/>
              <a:ahLst/>
              <a:cxnLst/>
              <a:rect l="l" t="t" r="r" b="b"/>
              <a:pathLst>
                <a:path w="4309" h="4431" extrusionOk="0">
                  <a:moveTo>
                    <a:pt x="3048" y="1141"/>
                  </a:moveTo>
                  <a:lnTo>
                    <a:pt x="3048" y="1141"/>
                  </a:lnTo>
                  <a:cubicBezTo>
                    <a:pt x="2704" y="1985"/>
                    <a:pt x="2430" y="2673"/>
                    <a:pt x="2127" y="3419"/>
                  </a:cubicBezTo>
                  <a:cubicBezTo>
                    <a:pt x="1770" y="3196"/>
                    <a:pt x="1398" y="2961"/>
                    <a:pt x="939" y="2677"/>
                  </a:cubicBezTo>
                  <a:cubicBezTo>
                    <a:pt x="1650" y="2159"/>
                    <a:pt x="2287" y="1696"/>
                    <a:pt x="3048" y="1141"/>
                  </a:cubicBezTo>
                  <a:close/>
                  <a:moveTo>
                    <a:pt x="3543" y="1"/>
                  </a:moveTo>
                  <a:cubicBezTo>
                    <a:pt x="3424" y="47"/>
                    <a:pt x="3167" y="106"/>
                    <a:pt x="2966" y="243"/>
                  </a:cubicBezTo>
                  <a:cubicBezTo>
                    <a:pt x="2108" y="834"/>
                    <a:pt x="1265" y="1449"/>
                    <a:pt x="422" y="2058"/>
                  </a:cubicBezTo>
                  <a:cubicBezTo>
                    <a:pt x="97" y="2296"/>
                    <a:pt x="0" y="2635"/>
                    <a:pt x="316" y="2892"/>
                  </a:cubicBezTo>
                  <a:cubicBezTo>
                    <a:pt x="958" y="3419"/>
                    <a:pt x="1623" y="3933"/>
                    <a:pt x="2333" y="4359"/>
                  </a:cubicBezTo>
                  <a:cubicBezTo>
                    <a:pt x="2416" y="4408"/>
                    <a:pt x="2490" y="4430"/>
                    <a:pt x="2558" y="4430"/>
                  </a:cubicBezTo>
                  <a:cubicBezTo>
                    <a:pt x="2785" y="4430"/>
                    <a:pt x="2927" y="4180"/>
                    <a:pt x="2998" y="3882"/>
                  </a:cubicBezTo>
                  <a:cubicBezTo>
                    <a:pt x="3131" y="3319"/>
                    <a:pt x="3282" y="2755"/>
                    <a:pt x="3484" y="2210"/>
                  </a:cubicBezTo>
                  <a:cubicBezTo>
                    <a:pt x="3667" y="1696"/>
                    <a:pt x="3947" y="1215"/>
                    <a:pt x="4144" y="706"/>
                  </a:cubicBezTo>
                  <a:cubicBezTo>
                    <a:pt x="4309" y="280"/>
                    <a:pt x="4111" y="14"/>
                    <a:pt x="35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8"/>
            <p:cNvSpPr/>
            <p:nvPr/>
          </p:nvSpPr>
          <p:spPr>
            <a:xfrm>
              <a:off x="8099100" y="1941550"/>
              <a:ext cx="366950" cy="360725"/>
            </a:xfrm>
            <a:custGeom>
              <a:avLst/>
              <a:gdLst/>
              <a:ahLst/>
              <a:cxnLst/>
              <a:rect l="l" t="t" r="r" b="b"/>
              <a:pathLst>
                <a:path w="14678" h="14429" extrusionOk="0">
                  <a:moveTo>
                    <a:pt x="5304" y="659"/>
                  </a:moveTo>
                  <a:cubicBezTo>
                    <a:pt x="5608" y="659"/>
                    <a:pt x="5920" y="684"/>
                    <a:pt x="6243" y="732"/>
                  </a:cubicBezTo>
                  <a:cubicBezTo>
                    <a:pt x="7879" y="980"/>
                    <a:pt x="8746" y="2226"/>
                    <a:pt x="8452" y="3854"/>
                  </a:cubicBezTo>
                  <a:cubicBezTo>
                    <a:pt x="8365" y="4321"/>
                    <a:pt x="8214" y="4775"/>
                    <a:pt x="8136" y="5243"/>
                  </a:cubicBezTo>
                  <a:cubicBezTo>
                    <a:pt x="8108" y="5413"/>
                    <a:pt x="8167" y="5682"/>
                    <a:pt x="8283" y="5760"/>
                  </a:cubicBezTo>
                  <a:cubicBezTo>
                    <a:pt x="8326" y="5789"/>
                    <a:pt x="8391" y="5801"/>
                    <a:pt x="8463" y="5801"/>
                  </a:cubicBezTo>
                  <a:cubicBezTo>
                    <a:pt x="8589" y="5801"/>
                    <a:pt x="8735" y="5762"/>
                    <a:pt x="8819" y="5701"/>
                  </a:cubicBezTo>
                  <a:cubicBezTo>
                    <a:pt x="9451" y="5236"/>
                    <a:pt x="10174" y="5116"/>
                    <a:pt x="10909" y="5116"/>
                  </a:cubicBezTo>
                  <a:cubicBezTo>
                    <a:pt x="10980" y="5116"/>
                    <a:pt x="11050" y="5117"/>
                    <a:pt x="11120" y="5119"/>
                  </a:cubicBezTo>
                  <a:cubicBezTo>
                    <a:pt x="12683" y="5169"/>
                    <a:pt x="13801" y="6957"/>
                    <a:pt x="13224" y="8507"/>
                  </a:cubicBezTo>
                  <a:cubicBezTo>
                    <a:pt x="12696" y="9923"/>
                    <a:pt x="11849" y="11160"/>
                    <a:pt x="10588" y="12018"/>
                  </a:cubicBezTo>
                  <a:cubicBezTo>
                    <a:pt x="9456" y="12783"/>
                    <a:pt x="8268" y="13498"/>
                    <a:pt x="6953" y="13627"/>
                  </a:cubicBezTo>
                  <a:cubicBezTo>
                    <a:pt x="5203" y="10825"/>
                    <a:pt x="3488" y="8076"/>
                    <a:pt x="1770" y="5330"/>
                  </a:cubicBezTo>
                  <a:cubicBezTo>
                    <a:pt x="1581" y="5036"/>
                    <a:pt x="1375" y="4757"/>
                    <a:pt x="1160" y="4483"/>
                  </a:cubicBezTo>
                  <a:cubicBezTo>
                    <a:pt x="687" y="3863"/>
                    <a:pt x="651" y="3427"/>
                    <a:pt x="1127" y="2819"/>
                  </a:cubicBezTo>
                  <a:cubicBezTo>
                    <a:pt x="2230" y="1404"/>
                    <a:pt x="3623" y="659"/>
                    <a:pt x="5304" y="659"/>
                  </a:cubicBezTo>
                  <a:close/>
                  <a:moveTo>
                    <a:pt x="5277" y="1"/>
                  </a:moveTo>
                  <a:cubicBezTo>
                    <a:pt x="3394" y="1"/>
                    <a:pt x="1755" y="877"/>
                    <a:pt x="564" y="2529"/>
                  </a:cubicBezTo>
                  <a:cubicBezTo>
                    <a:pt x="276" y="2933"/>
                    <a:pt x="188" y="3478"/>
                    <a:pt x="32" y="3964"/>
                  </a:cubicBezTo>
                  <a:cubicBezTo>
                    <a:pt x="1" y="4070"/>
                    <a:pt x="32" y="4235"/>
                    <a:pt x="97" y="4327"/>
                  </a:cubicBezTo>
                  <a:cubicBezTo>
                    <a:pt x="569" y="5005"/>
                    <a:pt x="1096" y="5651"/>
                    <a:pt x="1532" y="6353"/>
                  </a:cubicBezTo>
                  <a:cubicBezTo>
                    <a:pt x="3026" y="8763"/>
                    <a:pt x="4483" y="11197"/>
                    <a:pt x="5974" y="13612"/>
                  </a:cubicBezTo>
                  <a:cubicBezTo>
                    <a:pt x="6313" y="14168"/>
                    <a:pt x="6564" y="14429"/>
                    <a:pt x="6978" y="14429"/>
                  </a:cubicBezTo>
                  <a:cubicBezTo>
                    <a:pt x="7161" y="14429"/>
                    <a:pt x="7377" y="14377"/>
                    <a:pt x="7646" y="14277"/>
                  </a:cubicBezTo>
                  <a:cubicBezTo>
                    <a:pt x="8787" y="13856"/>
                    <a:pt x="9932" y="13365"/>
                    <a:pt x="10950" y="12714"/>
                  </a:cubicBezTo>
                  <a:cubicBezTo>
                    <a:pt x="12444" y="11761"/>
                    <a:pt x="13434" y="10325"/>
                    <a:pt x="13998" y="8653"/>
                  </a:cubicBezTo>
                  <a:cubicBezTo>
                    <a:pt x="14677" y="6631"/>
                    <a:pt x="13196" y="4418"/>
                    <a:pt x="11124" y="4326"/>
                  </a:cubicBezTo>
                  <a:cubicBezTo>
                    <a:pt x="11072" y="4323"/>
                    <a:pt x="11019" y="4322"/>
                    <a:pt x="10965" y="4322"/>
                  </a:cubicBezTo>
                  <a:cubicBezTo>
                    <a:pt x="10357" y="4322"/>
                    <a:pt x="9739" y="4479"/>
                    <a:pt x="9094" y="4555"/>
                  </a:cubicBezTo>
                  <a:cubicBezTo>
                    <a:pt x="9136" y="4258"/>
                    <a:pt x="9172" y="3955"/>
                    <a:pt x="9218" y="3652"/>
                  </a:cubicBezTo>
                  <a:cubicBezTo>
                    <a:pt x="9415" y="2268"/>
                    <a:pt x="8554" y="678"/>
                    <a:pt x="7206" y="288"/>
                  </a:cubicBezTo>
                  <a:cubicBezTo>
                    <a:pt x="6541" y="95"/>
                    <a:pt x="5896" y="1"/>
                    <a:pt x="5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8"/>
            <p:cNvSpPr/>
            <p:nvPr/>
          </p:nvSpPr>
          <p:spPr>
            <a:xfrm>
              <a:off x="8115375" y="1958025"/>
              <a:ext cx="328750" cy="324175"/>
            </a:xfrm>
            <a:custGeom>
              <a:avLst/>
              <a:gdLst/>
              <a:ahLst/>
              <a:cxnLst/>
              <a:rect l="l" t="t" r="r" b="b"/>
              <a:pathLst>
                <a:path w="13150" h="12967" extrusionOk="0">
                  <a:moveTo>
                    <a:pt x="4245" y="2008"/>
                  </a:moveTo>
                  <a:cubicBezTo>
                    <a:pt x="4992" y="2040"/>
                    <a:pt x="5551" y="2256"/>
                    <a:pt x="5853" y="2892"/>
                  </a:cubicBezTo>
                  <a:cubicBezTo>
                    <a:pt x="6147" y="3507"/>
                    <a:pt x="5940" y="4047"/>
                    <a:pt x="5528" y="4510"/>
                  </a:cubicBezTo>
                  <a:cubicBezTo>
                    <a:pt x="5129" y="4960"/>
                    <a:pt x="4698" y="5382"/>
                    <a:pt x="4240" y="5771"/>
                  </a:cubicBezTo>
                  <a:cubicBezTo>
                    <a:pt x="4206" y="5802"/>
                    <a:pt x="4137" y="5817"/>
                    <a:pt x="4059" y="5817"/>
                  </a:cubicBezTo>
                  <a:cubicBezTo>
                    <a:pt x="3930" y="5817"/>
                    <a:pt x="3777" y="5778"/>
                    <a:pt x="3717" y="5711"/>
                  </a:cubicBezTo>
                  <a:cubicBezTo>
                    <a:pt x="3168" y="5130"/>
                    <a:pt x="2608" y="4543"/>
                    <a:pt x="2159" y="3883"/>
                  </a:cubicBezTo>
                  <a:cubicBezTo>
                    <a:pt x="2017" y="3677"/>
                    <a:pt x="2099" y="3136"/>
                    <a:pt x="2282" y="2938"/>
                  </a:cubicBezTo>
                  <a:cubicBezTo>
                    <a:pt x="2814" y="2361"/>
                    <a:pt x="3520" y="2044"/>
                    <a:pt x="4245" y="2008"/>
                  </a:cubicBezTo>
                  <a:close/>
                  <a:moveTo>
                    <a:pt x="8507" y="7257"/>
                  </a:moveTo>
                  <a:cubicBezTo>
                    <a:pt x="9424" y="7357"/>
                    <a:pt x="9832" y="7572"/>
                    <a:pt x="10057" y="8164"/>
                  </a:cubicBezTo>
                  <a:cubicBezTo>
                    <a:pt x="10322" y="8864"/>
                    <a:pt x="10175" y="9535"/>
                    <a:pt x="9584" y="10052"/>
                  </a:cubicBezTo>
                  <a:cubicBezTo>
                    <a:pt x="9130" y="10450"/>
                    <a:pt x="8626" y="10785"/>
                    <a:pt x="8158" y="11170"/>
                  </a:cubicBezTo>
                  <a:cubicBezTo>
                    <a:pt x="8023" y="11281"/>
                    <a:pt x="7903" y="11333"/>
                    <a:pt x="7795" y="11333"/>
                  </a:cubicBezTo>
                  <a:cubicBezTo>
                    <a:pt x="7642" y="11333"/>
                    <a:pt x="7511" y="11229"/>
                    <a:pt x="7394" y="11033"/>
                  </a:cubicBezTo>
                  <a:cubicBezTo>
                    <a:pt x="6953" y="10295"/>
                    <a:pt x="6513" y="9562"/>
                    <a:pt x="6092" y="8810"/>
                  </a:cubicBezTo>
                  <a:cubicBezTo>
                    <a:pt x="5831" y="8342"/>
                    <a:pt x="5940" y="7994"/>
                    <a:pt x="6458" y="7815"/>
                  </a:cubicBezTo>
                  <a:cubicBezTo>
                    <a:pt x="7127" y="7591"/>
                    <a:pt x="7824" y="7440"/>
                    <a:pt x="8507" y="7257"/>
                  </a:cubicBezTo>
                  <a:close/>
                  <a:moveTo>
                    <a:pt x="4653" y="0"/>
                  </a:moveTo>
                  <a:cubicBezTo>
                    <a:pt x="2972" y="0"/>
                    <a:pt x="1580" y="745"/>
                    <a:pt x="477" y="2160"/>
                  </a:cubicBezTo>
                  <a:cubicBezTo>
                    <a:pt x="0" y="2768"/>
                    <a:pt x="36" y="3204"/>
                    <a:pt x="509" y="3824"/>
                  </a:cubicBezTo>
                  <a:cubicBezTo>
                    <a:pt x="724" y="4098"/>
                    <a:pt x="930" y="4377"/>
                    <a:pt x="1119" y="4671"/>
                  </a:cubicBezTo>
                  <a:cubicBezTo>
                    <a:pt x="2837" y="7417"/>
                    <a:pt x="4552" y="10166"/>
                    <a:pt x="6302" y="12967"/>
                  </a:cubicBezTo>
                  <a:cubicBezTo>
                    <a:pt x="7617" y="12839"/>
                    <a:pt x="8805" y="12124"/>
                    <a:pt x="9937" y="11359"/>
                  </a:cubicBezTo>
                  <a:cubicBezTo>
                    <a:pt x="11197" y="10501"/>
                    <a:pt x="12045" y="9264"/>
                    <a:pt x="12573" y="7848"/>
                  </a:cubicBezTo>
                  <a:cubicBezTo>
                    <a:pt x="13150" y="6298"/>
                    <a:pt x="12032" y="4510"/>
                    <a:pt x="10469" y="4460"/>
                  </a:cubicBezTo>
                  <a:cubicBezTo>
                    <a:pt x="10399" y="4458"/>
                    <a:pt x="10329" y="4457"/>
                    <a:pt x="10259" y="4457"/>
                  </a:cubicBezTo>
                  <a:cubicBezTo>
                    <a:pt x="9524" y="4457"/>
                    <a:pt x="8800" y="4577"/>
                    <a:pt x="8168" y="5042"/>
                  </a:cubicBezTo>
                  <a:cubicBezTo>
                    <a:pt x="8084" y="5103"/>
                    <a:pt x="7938" y="5142"/>
                    <a:pt x="7812" y="5142"/>
                  </a:cubicBezTo>
                  <a:cubicBezTo>
                    <a:pt x="7740" y="5142"/>
                    <a:pt x="7675" y="5130"/>
                    <a:pt x="7632" y="5101"/>
                  </a:cubicBezTo>
                  <a:cubicBezTo>
                    <a:pt x="7516" y="5023"/>
                    <a:pt x="7457" y="4754"/>
                    <a:pt x="7485" y="4584"/>
                  </a:cubicBezTo>
                  <a:cubicBezTo>
                    <a:pt x="7563" y="4116"/>
                    <a:pt x="7714" y="3662"/>
                    <a:pt x="7802" y="3195"/>
                  </a:cubicBezTo>
                  <a:cubicBezTo>
                    <a:pt x="8095" y="1568"/>
                    <a:pt x="7228" y="321"/>
                    <a:pt x="5592" y="73"/>
                  </a:cubicBezTo>
                  <a:cubicBezTo>
                    <a:pt x="5269" y="25"/>
                    <a:pt x="4957" y="0"/>
                    <a:pt x="46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8"/>
            <p:cNvSpPr/>
            <p:nvPr/>
          </p:nvSpPr>
          <p:spPr>
            <a:xfrm>
              <a:off x="8261100" y="2139425"/>
              <a:ext cx="112350" cy="101950"/>
            </a:xfrm>
            <a:custGeom>
              <a:avLst/>
              <a:gdLst/>
              <a:ahLst/>
              <a:cxnLst/>
              <a:rect l="l" t="t" r="r" b="b"/>
              <a:pathLst>
                <a:path w="4494" h="4078" extrusionOk="0">
                  <a:moveTo>
                    <a:pt x="2797" y="741"/>
                  </a:moveTo>
                  <a:cubicBezTo>
                    <a:pt x="3048" y="741"/>
                    <a:pt x="3463" y="907"/>
                    <a:pt x="3480" y="1032"/>
                  </a:cubicBezTo>
                  <a:cubicBezTo>
                    <a:pt x="3526" y="1375"/>
                    <a:pt x="3484" y="1825"/>
                    <a:pt x="3283" y="2081"/>
                  </a:cubicBezTo>
                  <a:cubicBezTo>
                    <a:pt x="2958" y="2502"/>
                    <a:pt x="2476" y="2805"/>
                    <a:pt x="2051" y="3167"/>
                  </a:cubicBezTo>
                  <a:cubicBezTo>
                    <a:pt x="1601" y="2525"/>
                    <a:pt x="1170" y="1907"/>
                    <a:pt x="625" y="1123"/>
                  </a:cubicBezTo>
                  <a:cubicBezTo>
                    <a:pt x="1372" y="981"/>
                    <a:pt x="2055" y="815"/>
                    <a:pt x="2751" y="743"/>
                  </a:cubicBezTo>
                  <a:cubicBezTo>
                    <a:pt x="2766" y="742"/>
                    <a:pt x="2781" y="741"/>
                    <a:pt x="2797" y="741"/>
                  </a:cubicBezTo>
                  <a:close/>
                  <a:moveTo>
                    <a:pt x="2678" y="1"/>
                  </a:moveTo>
                  <a:cubicBezTo>
                    <a:pt x="1995" y="184"/>
                    <a:pt x="1298" y="335"/>
                    <a:pt x="629" y="560"/>
                  </a:cubicBezTo>
                  <a:cubicBezTo>
                    <a:pt x="111" y="739"/>
                    <a:pt x="1" y="1086"/>
                    <a:pt x="262" y="1555"/>
                  </a:cubicBezTo>
                  <a:cubicBezTo>
                    <a:pt x="684" y="2306"/>
                    <a:pt x="1124" y="3040"/>
                    <a:pt x="1564" y="3777"/>
                  </a:cubicBezTo>
                  <a:cubicBezTo>
                    <a:pt x="1682" y="3973"/>
                    <a:pt x="1812" y="4077"/>
                    <a:pt x="1965" y="4077"/>
                  </a:cubicBezTo>
                  <a:cubicBezTo>
                    <a:pt x="2074" y="4077"/>
                    <a:pt x="2194" y="4025"/>
                    <a:pt x="2329" y="3914"/>
                  </a:cubicBezTo>
                  <a:cubicBezTo>
                    <a:pt x="2797" y="3529"/>
                    <a:pt x="3301" y="3194"/>
                    <a:pt x="3755" y="2796"/>
                  </a:cubicBezTo>
                  <a:cubicBezTo>
                    <a:pt x="4346" y="2279"/>
                    <a:pt x="4493" y="1608"/>
                    <a:pt x="4228" y="908"/>
                  </a:cubicBezTo>
                  <a:cubicBezTo>
                    <a:pt x="4003" y="316"/>
                    <a:pt x="3595" y="101"/>
                    <a:pt x="26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8"/>
            <p:cNvSpPr/>
            <p:nvPr/>
          </p:nvSpPr>
          <p:spPr>
            <a:xfrm>
              <a:off x="8165800" y="2008225"/>
              <a:ext cx="103250" cy="95225"/>
            </a:xfrm>
            <a:custGeom>
              <a:avLst/>
              <a:gdLst/>
              <a:ahLst/>
              <a:cxnLst/>
              <a:rect l="l" t="t" r="r" b="b"/>
              <a:pathLst>
                <a:path w="4130" h="3809" extrusionOk="0">
                  <a:moveTo>
                    <a:pt x="2177" y="619"/>
                  </a:moveTo>
                  <a:cubicBezTo>
                    <a:pt x="2244" y="619"/>
                    <a:pt x="2313" y="623"/>
                    <a:pt x="2383" y="632"/>
                  </a:cubicBezTo>
                  <a:cubicBezTo>
                    <a:pt x="2668" y="669"/>
                    <a:pt x="3015" y="866"/>
                    <a:pt x="3158" y="1100"/>
                  </a:cubicBezTo>
                  <a:cubicBezTo>
                    <a:pt x="3259" y="1269"/>
                    <a:pt x="3153" y="1664"/>
                    <a:pt x="3011" y="1875"/>
                  </a:cubicBezTo>
                  <a:lnTo>
                    <a:pt x="3012" y="1875"/>
                  </a:lnTo>
                  <a:cubicBezTo>
                    <a:pt x="2759" y="2245"/>
                    <a:pt x="2411" y="2548"/>
                    <a:pt x="2104" y="2878"/>
                  </a:cubicBezTo>
                  <a:cubicBezTo>
                    <a:pt x="1631" y="2323"/>
                    <a:pt x="1187" y="1801"/>
                    <a:pt x="733" y="1265"/>
                  </a:cubicBezTo>
                  <a:cubicBezTo>
                    <a:pt x="1052" y="1004"/>
                    <a:pt x="1537" y="619"/>
                    <a:pt x="2177" y="619"/>
                  </a:cubicBezTo>
                  <a:close/>
                  <a:moveTo>
                    <a:pt x="2227" y="0"/>
                  </a:moveTo>
                  <a:cubicBezTo>
                    <a:pt x="1503" y="36"/>
                    <a:pt x="797" y="352"/>
                    <a:pt x="265" y="930"/>
                  </a:cubicBezTo>
                  <a:cubicBezTo>
                    <a:pt x="82" y="1128"/>
                    <a:pt x="0" y="1669"/>
                    <a:pt x="142" y="1875"/>
                  </a:cubicBezTo>
                  <a:cubicBezTo>
                    <a:pt x="591" y="2535"/>
                    <a:pt x="1151" y="3121"/>
                    <a:pt x="1700" y="3703"/>
                  </a:cubicBezTo>
                  <a:cubicBezTo>
                    <a:pt x="1761" y="3769"/>
                    <a:pt x="1914" y="3808"/>
                    <a:pt x="2043" y="3808"/>
                  </a:cubicBezTo>
                  <a:cubicBezTo>
                    <a:pt x="2120" y="3808"/>
                    <a:pt x="2189" y="3794"/>
                    <a:pt x="2223" y="3763"/>
                  </a:cubicBezTo>
                  <a:cubicBezTo>
                    <a:pt x="2681" y="3373"/>
                    <a:pt x="3112" y="2952"/>
                    <a:pt x="3511" y="2502"/>
                  </a:cubicBezTo>
                  <a:cubicBezTo>
                    <a:pt x="3923" y="2039"/>
                    <a:pt x="4130" y="1499"/>
                    <a:pt x="3836" y="884"/>
                  </a:cubicBezTo>
                  <a:cubicBezTo>
                    <a:pt x="3534" y="247"/>
                    <a:pt x="2975" y="32"/>
                    <a:pt x="2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8"/>
            <p:cNvSpPr/>
            <p:nvPr/>
          </p:nvSpPr>
          <p:spPr>
            <a:xfrm>
              <a:off x="6292350" y="1906300"/>
              <a:ext cx="1869625" cy="2274450"/>
            </a:xfrm>
            <a:custGeom>
              <a:avLst/>
              <a:gdLst/>
              <a:ahLst/>
              <a:cxnLst/>
              <a:rect l="l" t="t" r="r" b="b"/>
              <a:pathLst>
                <a:path w="74785" h="90978" extrusionOk="0">
                  <a:moveTo>
                    <a:pt x="69167" y="14155"/>
                  </a:moveTo>
                  <a:cubicBezTo>
                    <a:pt x="69879" y="14155"/>
                    <a:pt x="70662" y="14788"/>
                    <a:pt x="71066" y="15786"/>
                  </a:cubicBezTo>
                  <a:cubicBezTo>
                    <a:pt x="71418" y="16662"/>
                    <a:pt x="70892" y="17546"/>
                    <a:pt x="69778" y="17913"/>
                  </a:cubicBezTo>
                  <a:cubicBezTo>
                    <a:pt x="69388" y="16690"/>
                    <a:pt x="69012" y="15489"/>
                    <a:pt x="68637" y="14288"/>
                  </a:cubicBezTo>
                  <a:cubicBezTo>
                    <a:pt x="68804" y="14198"/>
                    <a:pt x="68983" y="14155"/>
                    <a:pt x="69167" y="14155"/>
                  </a:cubicBezTo>
                  <a:close/>
                  <a:moveTo>
                    <a:pt x="67871" y="14613"/>
                  </a:moveTo>
                  <a:cubicBezTo>
                    <a:pt x="68242" y="15823"/>
                    <a:pt x="68605" y="17010"/>
                    <a:pt x="68976" y="18220"/>
                  </a:cubicBezTo>
                  <a:cubicBezTo>
                    <a:pt x="68755" y="18302"/>
                    <a:pt x="68538" y="18341"/>
                    <a:pt x="68330" y="18341"/>
                  </a:cubicBezTo>
                  <a:cubicBezTo>
                    <a:pt x="67618" y="18341"/>
                    <a:pt x="67004" y="17881"/>
                    <a:pt x="66657" y="17098"/>
                  </a:cubicBezTo>
                  <a:cubicBezTo>
                    <a:pt x="66216" y="16107"/>
                    <a:pt x="66584" y="15310"/>
                    <a:pt x="67871" y="14613"/>
                  </a:cubicBezTo>
                  <a:close/>
                  <a:moveTo>
                    <a:pt x="60263" y="16136"/>
                  </a:moveTo>
                  <a:cubicBezTo>
                    <a:pt x="60775" y="16136"/>
                    <a:pt x="61285" y="16298"/>
                    <a:pt x="61660" y="16616"/>
                  </a:cubicBezTo>
                  <a:cubicBezTo>
                    <a:pt x="62495" y="17321"/>
                    <a:pt x="62802" y="18417"/>
                    <a:pt x="62389" y="19325"/>
                  </a:cubicBezTo>
                  <a:cubicBezTo>
                    <a:pt x="61996" y="20205"/>
                    <a:pt x="61216" y="20397"/>
                    <a:pt x="60065" y="20415"/>
                  </a:cubicBezTo>
                  <a:cubicBezTo>
                    <a:pt x="60029" y="20418"/>
                    <a:pt x="59993" y="20420"/>
                    <a:pt x="59955" y="20420"/>
                  </a:cubicBezTo>
                  <a:cubicBezTo>
                    <a:pt x="59421" y="20420"/>
                    <a:pt x="58775" y="20113"/>
                    <a:pt x="58218" y="19582"/>
                  </a:cubicBezTo>
                  <a:cubicBezTo>
                    <a:pt x="57499" y="18894"/>
                    <a:pt x="57476" y="17889"/>
                    <a:pt x="58186" y="17203"/>
                  </a:cubicBezTo>
                  <a:cubicBezTo>
                    <a:pt x="58433" y="16958"/>
                    <a:pt x="58699" y="16733"/>
                    <a:pt x="58979" y="16528"/>
                  </a:cubicBezTo>
                  <a:cubicBezTo>
                    <a:pt x="59346" y="16265"/>
                    <a:pt x="59805" y="16136"/>
                    <a:pt x="60263" y="16136"/>
                  </a:cubicBezTo>
                  <a:close/>
                  <a:moveTo>
                    <a:pt x="59395" y="811"/>
                  </a:moveTo>
                  <a:cubicBezTo>
                    <a:pt x="60489" y="811"/>
                    <a:pt x="61478" y="1230"/>
                    <a:pt x="62228" y="2202"/>
                  </a:cubicBezTo>
                  <a:cubicBezTo>
                    <a:pt x="62329" y="2330"/>
                    <a:pt x="62457" y="2444"/>
                    <a:pt x="62540" y="2582"/>
                  </a:cubicBezTo>
                  <a:cubicBezTo>
                    <a:pt x="63503" y="4131"/>
                    <a:pt x="64973" y="4758"/>
                    <a:pt x="66711" y="4993"/>
                  </a:cubicBezTo>
                  <a:cubicBezTo>
                    <a:pt x="67518" y="5103"/>
                    <a:pt x="68320" y="5355"/>
                    <a:pt x="69090" y="5635"/>
                  </a:cubicBezTo>
                  <a:cubicBezTo>
                    <a:pt x="69791" y="5887"/>
                    <a:pt x="70533" y="7160"/>
                    <a:pt x="70488" y="7853"/>
                  </a:cubicBezTo>
                  <a:cubicBezTo>
                    <a:pt x="70429" y="8824"/>
                    <a:pt x="69302" y="9962"/>
                    <a:pt x="68330" y="10025"/>
                  </a:cubicBezTo>
                  <a:cubicBezTo>
                    <a:pt x="68149" y="10036"/>
                    <a:pt x="67964" y="10045"/>
                    <a:pt x="67781" y="10045"/>
                  </a:cubicBezTo>
                  <a:cubicBezTo>
                    <a:pt x="67653" y="10045"/>
                    <a:pt x="67525" y="10041"/>
                    <a:pt x="67399" y="10030"/>
                  </a:cubicBezTo>
                  <a:cubicBezTo>
                    <a:pt x="67294" y="10020"/>
                    <a:pt x="67193" y="10016"/>
                    <a:pt x="67093" y="10016"/>
                  </a:cubicBezTo>
                  <a:cubicBezTo>
                    <a:pt x="65982" y="10016"/>
                    <a:pt x="65144" y="10589"/>
                    <a:pt x="64590" y="11510"/>
                  </a:cubicBezTo>
                  <a:cubicBezTo>
                    <a:pt x="63990" y="12506"/>
                    <a:pt x="63162" y="12899"/>
                    <a:pt x="62094" y="12899"/>
                  </a:cubicBezTo>
                  <a:cubicBezTo>
                    <a:pt x="62075" y="12899"/>
                    <a:pt x="62055" y="12899"/>
                    <a:pt x="62036" y="12899"/>
                  </a:cubicBezTo>
                  <a:cubicBezTo>
                    <a:pt x="60940" y="12881"/>
                    <a:pt x="59840" y="12849"/>
                    <a:pt x="58750" y="12749"/>
                  </a:cubicBezTo>
                  <a:cubicBezTo>
                    <a:pt x="58550" y="12731"/>
                    <a:pt x="58355" y="12722"/>
                    <a:pt x="58165" y="12722"/>
                  </a:cubicBezTo>
                  <a:cubicBezTo>
                    <a:pt x="56637" y="12722"/>
                    <a:pt x="55418" y="13305"/>
                    <a:pt x="54419" y="14646"/>
                  </a:cubicBezTo>
                  <a:cubicBezTo>
                    <a:pt x="53950" y="15269"/>
                    <a:pt x="54102" y="15660"/>
                    <a:pt x="54285" y="16209"/>
                  </a:cubicBezTo>
                  <a:cubicBezTo>
                    <a:pt x="54546" y="17007"/>
                    <a:pt x="54767" y="17818"/>
                    <a:pt x="55000" y="18624"/>
                  </a:cubicBezTo>
                  <a:cubicBezTo>
                    <a:pt x="55033" y="18731"/>
                    <a:pt x="55078" y="18854"/>
                    <a:pt x="55051" y="18950"/>
                  </a:cubicBezTo>
                  <a:cubicBezTo>
                    <a:pt x="54968" y="19230"/>
                    <a:pt x="54854" y="19505"/>
                    <a:pt x="54749" y="19779"/>
                  </a:cubicBezTo>
                  <a:cubicBezTo>
                    <a:pt x="54487" y="19684"/>
                    <a:pt x="54221" y="19583"/>
                    <a:pt x="53960" y="19482"/>
                  </a:cubicBezTo>
                  <a:cubicBezTo>
                    <a:pt x="53927" y="19468"/>
                    <a:pt x="53900" y="19436"/>
                    <a:pt x="53882" y="19404"/>
                  </a:cubicBezTo>
                  <a:cubicBezTo>
                    <a:pt x="53443" y="18483"/>
                    <a:pt x="52543" y="18492"/>
                    <a:pt x="51728" y="18359"/>
                  </a:cubicBezTo>
                  <a:cubicBezTo>
                    <a:pt x="51646" y="18346"/>
                    <a:pt x="51566" y="18339"/>
                    <a:pt x="51489" y="18339"/>
                  </a:cubicBezTo>
                  <a:cubicBezTo>
                    <a:pt x="50974" y="18339"/>
                    <a:pt x="50581" y="18627"/>
                    <a:pt x="50362" y="19138"/>
                  </a:cubicBezTo>
                  <a:cubicBezTo>
                    <a:pt x="50304" y="19291"/>
                    <a:pt x="50260" y="19449"/>
                    <a:pt x="50229" y="19610"/>
                  </a:cubicBezTo>
                  <a:cubicBezTo>
                    <a:pt x="49848" y="21600"/>
                    <a:pt x="50885" y="23827"/>
                    <a:pt x="52896" y="25097"/>
                  </a:cubicBezTo>
                  <a:cubicBezTo>
                    <a:pt x="52617" y="25298"/>
                    <a:pt x="52420" y="25486"/>
                    <a:pt x="52191" y="25597"/>
                  </a:cubicBezTo>
                  <a:cubicBezTo>
                    <a:pt x="51701" y="25834"/>
                    <a:pt x="51201" y="26067"/>
                    <a:pt x="50683" y="26246"/>
                  </a:cubicBezTo>
                  <a:cubicBezTo>
                    <a:pt x="50491" y="26313"/>
                    <a:pt x="50317" y="26345"/>
                    <a:pt x="50162" y="26345"/>
                  </a:cubicBezTo>
                  <a:cubicBezTo>
                    <a:pt x="49628" y="26345"/>
                    <a:pt x="49331" y="25957"/>
                    <a:pt x="49349" y="25260"/>
                  </a:cubicBezTo>
                  <a:cubicBezTo>
                    <a:pt x="49381" y="23757"/>
                    <a:pt x="49316" y="23674"/>
                    <a:pt x="47854" y="23257"/>
                  </a:cubicBezTo>
                  <a:cubicBezTo>
                    <a:pt x="47484" y="23152"/>
                    <a:pt x="47117" y="23042"/>
                    <a:pt x="46754" y="22914"/>
                  </a:cubicBezTo>
                  <a:cubicBezTo>
                    <a:pt x="45481" y="22451"/>
                    <a:pt x="44756" y="21162"/>
                    <a:pt x="45169" y="19879"/>
                  </a:cubicBezTo>
                  <a:cubicBezTo>
                    <a:pt x="45412" y="19123"/>
                    <a:pt x="45815" y="18413"/>
                    <a:pt x="46218" y="17725"/>
                  </a:cubicBezTo>
                  <a:cubicBezTo>
                    <a:pt x="46640" y="17020"/>
                    <a:pt x="47149" y="16364"/>
                    <a:pt x="47621" y="15690"/>
                  </a:cubicBezTo>
                  <a:cubicBezTo>
                    <a:pt x="47974" y="15195"/>
                    <a:pt x="47993" y="14664"/>
                    <a:pt x="47785" y="14123"/>
                  </a:cubicBezTo>
                  <a:cubicBezTo>
                    <a:pt x="47644" y="13747"/>
                    <a:pt x="47483" y="13371"/>
                    <a:pt x="47291" y="13017"/>
                  </a:cubicBezTo>
                  <a:cubicBezTo>
                    <a:pt x="46328" y="11198"/>
                    <a:pt x="47053" y="8860"/>
                    <a:pt x="48986" y="7853"/>
                  </a:cubicBezTo>
                  <a:cubicBezTo>
                    <a:pt x="49716" y="7476"/>
                    <a:pt x="50463" y="7119"/>
                    <a:pt x="51223" y="6816"/>
                  </a:cubicBezTo>
                  <a:cubicBezTo>
                    <a:pt x="52868" y="6170"/>
                    <a:pt x="54083" y="5084"/>
                    <a:pt x="54890" y="3516"/>
                  </a:cubicBezTo>
                  <a:cubicBezTo>
                    <a:pt x="55678" y="1980"/>
                    <a:pt x="57007" y="1128"/>
                    <a:pt x="58653" y="871"/>
                  </a:cubicBezTo>
                  <a:cubicBezTo>
                    <a:pt x="58904" y="831"/>
                    <a:pt x="59152" y="811"/>
                    <a:pt x="59395" y="811"/>
                  </a:cubicBezTo>
                  <a:close/>
                  <a:moveTo>
                    <a:pt x="48177" y="35014"/>
                  </a:moveTo>
                  <a:cubicBezTo>
                    <a:pt x="48278" y="36564"/>
                    <a:pt x="48837" y="37902"/>
                    <a:pt x="49992" y="38851"/>
                  </a:cubicBezTo>
                  <a:cubicBezTo>
                    <a:pt x="51701" y="40258"/>
                    <a:pt x="53604" y="41354"/>
                    <a:pt x="55868" y="41610"/>
                  </a:cubicBezTo>
                  <a:cubicBezTo>
                    <a:pt x="56652" y="41701"/>
                    <a:pt x="57435" y="41766"/>
                    <a:pt x="58293" y="41853"/>
                  </a:cubicBezTo>
                  <a:cubicBezTo>
                    <a:pt x="58310" y="42151"/>
                    <a:pt x="58343" y="42454"/>
                    <a:pt x="58338" y="42755"/>
                  </a:cubicBezTo>
                  <a:cubicBezTo>
                    <a:pt x="58306" y="45418"/>
                    <a:pt x="57774" y="48027"/>
                    <a:pt x="57379" y="50648"/>
                  </a:cubicBezTo>
                  <a:lnTo>
                    <a:pt x="57380" y="50648"/>
                  </a:lnTo>
                  <a:cubicBezTo>
                    <a:pt x="57338" y="50919"/>
                    <a:pt x="57207" y="50969"/>
                    <a:pt x="57037" y="50969"/>
                  </a:cubicBezTo>
                  <a:cubicBezTo>
                    <a:pt x="56985" y="50969"/>
                    <a:pt x="56929" y="50964"/>
                    <a:pt x="56871" y="50960"/>
                  </a:cubicBezTo>
                  <a:cubicBezTo>
                    <a:pt x="54181" y="50782"/>
                    <a:pt x="51513" y="50465"/>
                    <a:pt x="48970" y="49489"/>
                  </a:cubicBezTo>
                  <a:cubicBezTo>
                    <a:pt x="47122" y="48788"/>
                    <a:pt x="45247" y="48155"/>
                    <a:pt x="43428" y="47398"/>
                  </a:cubicBezTo>
                  <a:cubicBezTo>
                    <a:pt x="42337" y="46950"/>
                    <a:pt x="41315" y="46317"/>
                    <a:pt x="40234" y="45753"/>
                  </a:cubicBezTo>
                  <a:cubicBezTo>
                    <a:pt x="43299" y="42449"/>
                    <a:pt x="46059" y="38983"/>
                    <a:pt x="48177" y="35014"/>
                  </a:cubicBezTo>
                  <a:close/>
                  <a:moveTo>
                    <a:pt x="7903" y="50184"/>
                  </a:moveTo>
                  <a:cubicBezTo>
                    <a:pt x="8128" y="50184"/>
                    <a:pt x="8390" y="50373"/>
                    <a:pt x="8858" y="50731"/>
                  </a:cubicBezTo>
                  <a:cubicBezTo>
                    <a:pt x="9436" y="51176"/>
                    <a:pt x="10018" y="51621"/>
                    <a:pt x="10596" y="52062"/>
                  </a:cubicBezTo>
                  <a:cubicBezTo>
                    <a:pt x="9889" y="52740"/>
                    <a:pt x="9155" y="53446"/>
                    <a:pt x="8414" y="54156"/>
                  </a:cubicBezTo>
                  <a:cubicBezTo>
                    <a:pt x="8302" y="53978"/>
                    <a:pt x="8157" y="53903"/>
                    <a:pt x="7996" y="53903"/>
                  </a:cubicBezTo>
                  <a:cubicBezTo>
                    <a:pt x="7829" y="53903"/>
                    <a:pt x="7643" y="53984"/>
                    <a:pt x="7455" y="54115"/>
                  </a:cubicBezTo>
                  <a:cubicBezTo>
                    <a:pt x="6300" y="54920"/>
                    <a:pt x="5145" y="55727"/>
                    <a:pt x="4000" y="56548"/>
                  </a:cubicBezTo>
                  <a:lnTo>
                    <a:pt x="3999" y="56548"/>
                  </a:lnTo>
                  <a:cubicBezTo>
                    <a:pt x="3124" y="57175"/>
                    <a:pt x="2263" y="57817"/>
                    <a:pt x="1392" y="58454"/>
                  </a:cubicBezTo>
                  <a:lnTo>
                    <a:pt x="1245" y="58307"/>
                  </a:lnTo>
                  <a:cubicBezTo>
                    <a:pt x="1374" y="58115"/>
                    <a:pt x="1493" y="57918"/>
                    <a:pt x="1635" y="57735"/>
                  </a:cubicBezTo>
                  <a:cubicBezTo>
                    <a:pt x="3436" y="55465"/>
                    <a:pt x="5235" y="53200"/>
                    <a:pt x="7034" y="50938"/>
                  </a:cubicBezTo>
                  <a:cubicBezTo>
                    <a:pt x="7441" y="50426"/>
                    <a:pt x="7648" y="50184"/>
                    <a:pt x="7903" y="50184"/>
                  </a:cubicBezTo>
                  <a:close/>
                  <a:moveTo>
                    <a:pt x="39578" y="46266"/>
                  </a:moveTo>
                  <a:cubicBezTo>
                    <a:pt x="45119" y="49425"/>
                    <a:pt x="50798" y="51643"/>
                    <a:pt x="57206" y="51877"/>
                  </a:cubicBezTo>
                  <a:cubicBezTo>
                    <a:pt x="56931" y="53559"/>
                    <a:pt x="56660" y="55195"/>
                    <a:pt x="56371" y="56937"/>
                  </a:cubicBezTo>
                  <a:cubicBezTo>
                    <a:pt x="53379" y="56662"/>
                    <a:pt x="50418" y="56392"/>
                    <a:pt x="47517" y="56130"/>
                  </a:cubicBezTo>
                  <a:cubicBezTo>
                    <a:pt x="47374" y="55883"/>
                    <a:pt x="47264" y="55695"/>
                    <a:pt x="47155" y="55507"/>
                  </a:cubicBezTo>
                  <a:cubicBezTo>
                    <a:pt x="46948" y="55635"/>
                    <a:pt x="46705" y="55732"/>
                    <a:pt x="46545" y="55901"/>
                  </a:cubicBezTo>
                  <a:cubicBezTo>
                    <a:pt x="45592" y="56891"/>
                    <a:pt x="44610" y="57827"/>
                    <a:pt x="43396" y="58513"/>
                  </a:cubicBezTo>
                  <a:cubicBezTo>
                    <a:pt x="42580" y="58982"/>
                    <a:pt x="41906" y="59719"/>
                    <a:pt x="41067" y="60127"/>
                  </a:cubicBezTo>
                  <a:cubicBezTo>
                    <a:pt x="39477" y="60907"/>
                    <a:pt x="37809" y="61530"/>
                    <a:pt x="36177" y="62230"/>
                  </a:cubicBezTo>
                  <a:cubicBezTo>
                    <a:pt x="36069" y="62277"/>
                    <a:pt x="35978" y="62300"/>
                    <a:pt x="35896" y="62300"/>
                  </a:cubicBezTo>
                  <a:cubicBezTo>
                    <a:pt x="35728" y="62300"/>
                    <a:pt x="35602" y="62200"/>
                    <a:pt x="35466" y="61992"/>
                  </a:cubicBezTo>
                  <a:cubicBezTo>
                    <a:pt x="34632" y="60723"/>
                    <a:pt x="33509" y="59898"/>
                    <a:pt x="31955" y="59697"/>
                  </a:cubicBezTo>
                  <a:cubicBezTo>
                    <a:pt x="31837" y="59682"/>
                    <a:pt x="31716" y="59674"/>
                    <a:pt x="31593" y="59674"/>
                  </a:cubicBezTo>
                  <a:cubicBezTo>
                    <a:pt x="29968" y="59674"/>
                    <a:pt x="27901" y="60953"/>
                    <a:pt x="27381" y="62419"/>
                  </a:cubicBezTo>
                  <a:cubicBezTo>
                    <a:pt x="27280" y="62703"/>
                    <a:pt x="27280" y="63025"/>
                    <a:pt x="27220" y="63387"/>
                  </a:cubicBezTo>
                  <a:cubicBezTo>
                    <a:pt x="26516" y="63387"/>
                    <a:pt x="25785" y="63421"/>
                    <a:pt x="25050" y="63421"/>
                  </a:cubicBezTo>
                  <a:cubicBezTo>
                    <a:pt x="24590" y="63421"/>
                    <a:pt x="24127" y="63407"/>
                    <a:pt x="23669" y="63363"/>
                  </a:cubicBezTo>
                  <a:cubicBezTo>
                    <a:pt x="21721" y="63180"/>
                    <a:pt x="19773" y="62941"/>
                    <a:pt x="17852" y="62566"/>
                  </a:cubicBezTo>
                  <a:cubicBezTo>
                    <a:pt x="16756" y="62354"/>
                    <a:pt x="15688" y="61897"/>
                    <a:pt x="14661" y="61429"/>
                  </a:cubicBezTo>
                  <a:cubicBezTo>
                    <a:pt x="13351" y="60824"/>
                    <a:pt x="12086" y="60118"/>
                    <a:pt x="10816" y="59426"/>
                  </a:cubicBezTo>
                  <a:cubicBezTo>
                    <a:pt x="9381" y="58633"/>
                    <a:pt x="8296" y="57442"/>
                    <a:pt x="7324" y="56291"/>
                  </a:cubicBezTo>
                  <a:cubicBezTo>
                    <a:pt x="8671" y="55040"/>
                    <a:pt x="10004" y="53797"/>
                    <a:pt x="11325" y="52564"/>
                  </a:cubicBezTo>
                  <a:cubicBezTo>
                    <a:pt x="11935" y="53046"/>
                    <a:pt x="12558" y="53573"/>
                    <a:pt x="13222" y="54049"/>
                  </a:cubicBezTo>
                  <a:cubicBezTo>
                    <a:pt x="14831" y="55209"/>
                    <a:pt x="16693" y="55673"/>
                    <a:pt x="18622" y="55883"/>
                  </a:cubicBezTo>
                  <a:cubicBezTo>
                    <a:pt x="19548" y="55984"/>
                    <a:pt x="20471" y="56040"/>
                    <a:pt x="21390" y="56040"/>
                  </a:cubicBezTo>
                  <a:cubicBezTo>
                    <a:pt x="23389" y="56040"/>
                    <a:pt x="25368" y="55775"/>
                    <a:pt x="27312" y="55131"/>
                  </a:cubicBezTo>
                  <a:cubicBezTo>
                    <a:pt x="28972" y="54581"/>
                    <a:pt x="30388" y="53601"/>
                    <a:pt x="31878" y="52739"/>
                  </a:cubicBezTo>
                  <a:cubicBezTo>
                    <a:pt x="34554" y="51190"/>
                    <a:pt x="36786" y="49104"/>
                    <a:pt x="38978" y="46968"/>
                  </a:cubicBezTo>
                  <a:cubicBezTo>
                    <a:pt x="39197" y="46752"/>
                    <a:pt x="39380" y="46496"/>
                    <a:pt x="39578" y="46266"/>
                  </a:cubicBezTo>
                  <a:close/>
                  <a:moveTo>
                    <a:pt x="31665" y="60437"/>
                  </a:moveTo>
                  <a:cubicBezTo>
                    <a:pt x="33122" y="60437"/>
                    <a:pt x="34153" y="61260"/>
                    <a:pt x="34898" y="62501"/>
                  </a:cubicBezTo>
                  <a:cubicBezTo>
                    <a:pt x="34892" y="62579"/>
                    <a:pt x="34888" y="62662"/>
                    <a:pt x="34888" y="62739"/>
                  </a:cubicBezTo>
                  <a:lnTo>
                    <a:pt x="34889" y="62739"/>
                  </a:lnTo>
                  <a:cubicBezTo>
                    <a:pt x="32629" y="62987"/>
                    <a:pt x="30369" y="63235"/>
                    <a:pt x="27968" y="63501"/>
                  </a:cubicBezTo>
                  <a:cubicBezTo>
                    <a:pt x="28042" y="63074"/>
                    <a:pt x="28018" y="62785"/>
                    <a:pt x="28133" y="62570"/>
                  </a:cubicBezTo>
                  <a:cubicBezTo>
                    <a:pt x="28842" y="61273"/>
                    <a:pt x="29975" y="60526"/>
                    <a:pt x="31432" y="60444"/>
                  </a:cubicBezTo>
                  <a:cubicBezTo>
                    <a:pt x="31511" y="60439"/>
                    <a:pt x="31588" y="60437"/>
                    <a:pt x="31665" y="60437"/>
                  </a:cubicBezTo>
                  <a:close/>
                  <a:moveTo>
                    <a:pt x="47043" y="56814"/>
                  </a:moveTo>
                  <a:cubicBezTo>
                    <a:pt x="47070" y="56814"/>
                    <a:pt x="47096" y="56815"/>
                    <a:pt x="47122" y="56818"/>
                  </a:cubicBezTo>
                  <a:cubicBezTo>
                    <a:pt x="49812" y="57097"/>
                    <a:pt x="52503" y="57386"/>
                    <a:pt x="55193" y="57684"/>
                  </a:cubicBezTo>
                  <a:cubicBezTo>
                    <a:pt x="55500" y="57716"/>
                    <a:pt x="55807" y="57762"/>
                    <a:pt x="56110" y="57798"/>
                  </a:cubicBezTo>
                  <a:cubicBezTo>
                    <a:pt x="55477" y="60957"/>
                    <a:pt x="54854" y="64069"/>
                    <a:pt x="54226" y="67213"/>
                  </a:cubicBezTo>
                  <a:lnTo>
                    <a:pt x="54226" y="67213"/>
                  </a:lnTo>
                  <a:cubicBezTo>
                    <a:pt x="54087" y="67195"/>
                    <a:pt x="53954" y="67186"/>
                    <a:pt x="53826" y="67186"/>
                  </a:cubicBezTo>
                  <a:cubicBezTo>
                    <a:pt x="52701" y="67186"/>
                    <a:pt x="51950" y="67865"/>
                    <a:pt x="51279" y="68831"/>
                  </a:cubicBezTo>
                  <a:cubicBezTo>
                    <a:pt x="49977" y="70724"/>
                    <a:pt x="50248" y="72493"/>
                    <a:pt x="51449" y="74349"/>
                  </a:cubicBezTo>
                  <a:cubicBezTo>
                    <a:pt x="51586" y="74555"/>
                    <a:pt x="51788" y="74757"/>
                    <a:pt x="52008" y="74858"/>
                  </a:cubicBezTo>
                  <a:cubicBezTo>
                    <a:pt x="52060" y="74883"/>
                    <a:pt x="52119" y="74891"/>
                    <a:pt x="52183" y="74891"/>
                  </a:cubicBezTo>
                  <a:cubicBezTo>
                    <a:pt x="52320" y="74891"/>
                    <a:pt x="52477" y="74851"/>
                    <a:pt x="52618" y="74845"/>
                  </a:cubicBezTo>
                  <a:cubicBezTo>
                    <a:pt x="52585" y="74662"/>
                    <a:pt x="52590" y="74456"/>
                    <a:pt x="52511" y="74294"/>
                  </a:cubicBezTo>
                  <a:cubicBezTo>
                    <a:pt x="52150" y="73562"/>
                    <a:pt x="51724" y="72860"/>
                    <a:pt x="51398" y="72113"/>
                  </a:cubicBezTo>
                  <a:cubicBezTo>
                    <a:pt x="50807" y="70770"/>
                    <a:pt x="52351" y="67960"/>
                    <a:pt x="53859" y="67933"/>
                  </a:cubicBezTo>
                  <a:lnTo>
                    <a:pt x="54249" y="67933"/>
                  </a:lnTo>
                  <a:cubicBezTo>
                    <a:pt x="53786" y="70261"/>
                    <a:pt x="53324" y="72582"/>
                    <a:pt x="52865" y="74895"/>
                  </a:cubicBezTo>
                  <a:cubicBezTo>
                    <a:pt x="52072" y="78846"/>
                    <a:pt x="51287" y="82768"/>
                    <a:pt x="50513" y="86661"/>
                  </a:cubicBezTo>
                  <a:cubicBezTo>
                    <a:pt x="49789" y="86794"/>
                    <a:pt x="49115" y="87019"/>
                    <a:pt x="48437" y="87019"/>
                  </a:cubicBezTo>
                  <a:cubicBezTo>
                    <a:pt x="48421" y="87019"/>
                    <a:pt x="48405" y="87019"/>
                    <a:pt x="48390" y="87019"/>
                  </a:cubicBezTo>
                  <a:cubicBezTo>
                    <a:pt x="47370" y="87019"/>
                    <a:pt x="46345" y="86880"/>
                    <a:pt x="45320" y="86794"/>
                  </a:cubicBezTo>
                  <a:cubicBezTo>
                    <a:pt x="44665" y="86734"/>
                    <a:pt x="44009" y="86652"/>
                    <a:pt x="43354" y="86610"/>
                  </a:cubicBezTo>
                  <a:cubicBezTo>
                    <a:pt x="42987" y="86587"/>
                    <a:pt x="42845" y="86460"/>
                    <a:pt x="42858" y="86074"/>
                  </a:cubicBezTo>
                  <a:cubicBezTo>
                    <a:pt x="42968" y="82962"/>
                    <a:pt x="43079" y="79850"/>
                    <a:pt x="43161" y="76738"/>
                  </a:cubicBezTo>
                  <a:cubicBezTo>
                    <a:pt x="43230" y="74193"/>
                    <a:pt x="43230" y="71646"/>
                    <a:pt x="43317" y="69101"/>
                  </a:cubicBezTo>
                  <a:cubicBezTo>
                    <a:pt x="43427" y="65952"/>
                    <a:pt x="43588" y="62808"/>
                    <a:pt x="43767" y="59668"/>
                  </a:cubicBezTo>
                  <a:cubicBezTo>
                    <a:pt x="43784" y="59384"/>
                    <a:pt x="44087" y="59073"/>
                    <a:pt x="44330" y="58852"/>
                  </a:cubicBezTo>
                  <a:cubicBezTo>
                    <a:pt x="45045" y="58197"/>
                    <a:pt x="45784" y="57573"/>
                    <a:pt x="46535" y="56965"/>
                  </a:cubicBezTo>
                  <a:cubicBezTo>
                    <a:pt x="46662" y="56865"/>
                    <a:pt x="46865" y="56814"/>
                    <a:pt x="47043" y="56814"/>
                  </a:cubicBezTo>
                  <a:close/>
                  <a:moveTo>
                    <a:pt x="43676" y="87389"/>
                  </a:moveTo>
                  <a:cubicBezTo>
                    <a:pt x="44711" y="87504"/>
                    <a:pt x="45720" y="87665"/>
                    <a:pt x="46737" y="87715"/>
                  </a:cubicBezTo>
                  <a:cubicBezTo>
                    <a:pt x="47026" y="87729"/>
                    <a:pt x="47315" y="87734"/>
                    <a:pt x="47605" y="87734"/>
                  </a:cubicBezTo>
                  <a:cubicBezTo>
                    <a:pt x="48335" y="87734"/>
                    <a:pt x="49067" y="87702"/>
                    <a:pt x="49799" y="87702"/>
                  </a:cubicBezTo>
                  <a:cubicBezTo>
                    <a:pt x="50097" y="87706"/>
                    <a:pt x="50426" y="87692"/>
                    <a:pt x="50689" y="87811"/>
                  </a:cubicBezTo>
                  <a:cubicBezTo>
                    <a:pt x="52246" y="88527"/>
                    <a:pt x="53790" y="89278"/>
                    <a:pt x="55340" y="90017"/>
                  </a:cubicBezTo>
                  <a:lnTo>
                    <a:pt x="55340" y="90017"/>
                  </a:lnTo>
                  <a:cubicBezTo>
                    <a:pt x="55330" y="90049"/>
                    <a:pt x="55323" y="90080"/>
                    <a:pt x="55317" y="90113"/>
                  </a:cubicBezTo>
                  <a:cubicBezTo>
                    <a:pt x="51449" y="89921"/>
                    <a:pt x="47580" y="89722"/>
                    <a:pt x="43676" y="89530"/>
                  </a:cubicBezTo>
                  <a:lnTo>
                    <a:pt x="43676" y="87389"/>
                  </a:lnTo>
                  <a:close/>
                  <a:moveTo>
                    <a:pt x="59170" y="0"/>
                  </a:moveTo>
                  <a:cubicBezTo>
                    <a:pt x="58480" y="0"/>
                    <a:pt x="57839" y="125"/>
                    <a:pt x="57363" y="342"/>
                  </a:cubicBezTo>
                  <a:cubicBezTo>
                    <a:pt x="55942" y="988"/>
                    <a:pt x="54751" y="1854"/>
                    <a:pt x="54049" y="3326"/>
                  </a:cubicBezTo>
                  <a:cubicBezTo>
                    <a:pt x="53426" y="4637"/>
                    <a:pt x="52330" y="5470"/>
                    <a:pt x="50988" y="6021"/>
                  </a:cubicBezTo>
                  <a:cubicBezTo>
                    <a:pt x="50140" y="6364"/>
                    <a:pt x="49301" y="6740"/>
                    <a:pt x="48508" y="7185"/>
                  </a:cubicBezTo>
                  <a:cubicBezTo>
                    <a:pt x="47234" y="7904"/>
                    <a:pt x="46427" y="8981"/>
                    <a:pt x="46133" y="10448"/>
                  </a:cubicBezTo>
                  <a:cubicBezTo>
                    <a:pt x="45874" y="11764"/>
                    <a:pt x="46294" y="12904"/>
                    <a:pt x="46876" y="14028"/>
                  </a:cubicBezTo>
                  <a:cubicBezTo>
                    <a:pt x="47156" y="14573"/>
                    <a:pt x="47092" y="15027"/>
                    <a:pt x="46735" y="15554"/>
                  </a:cubicBezTo>
                  <a:cubicBezTo>
                    <a:pt x="45950" y="16718"/>
                    <a:pt x="45134" y="17887"/>
                    <a:pt x="44547" y="19152"/>
                  </a:cubicBezTo>
                  <a:cubicBezTo>
                    <a:pt x="43663" y="21059"/>
                    <a:pt x="44653" y="23066"/>
                    <a:pt x="46642" y="23731"/>
                  </a:cubicBezTo>
                  <a:cubicBezTo>
                    <a:pt x="47027" y="23855"/>
                    <a:pt x="47412" y="23969"/>
                    <a:pt x="47797" y="24084"/>
                  </a:cubicBezTo>
                  <a:cubicBezTo>
                    <a:pt x="48613" y="24322"/>
                    <a:pt x="48618" y="24318"/>
                    <a:pt x="48536" y="25175"/>
                  </a:cubicBezTo>
                  <a:cubicBezTo>
                    <a:pt x="48424" y="26359"/>
                    <a:pt x="49166" y="27181"/>
                    <a:pt x="50213" y="27181"/>
                  </a:cubicBezTo>
                  <a:cubicBezTo>
                    <a:pt x="50415" y="27181"/>
                    <a:pt x="50629" y="27151"/>
                    <a:pt x="50850" y="27086"/>
                  </a:cubicBezTo>
                  <a:cubicBezTo>
                    <a:pt x="51176" y="26991"/>
                    <a:pt x="51491" y="26871"/>
                    <a:pt x="51799" y="26766"/>
                  </a:cubicBezTo>
                  <a:lnTo>
                    <a:pt x="51799" y="26766"/>
                  </a:lnTo>
                  <a:cubicBezTo>
                    <a:pt x="51350" y="27944"/>
                    <a:pt x="50900" y="29085"/>
                    <a:pt x="50483" y="30235"/>
                  </a:cubicBezTo>
                  <a:cubicBezTo>
                    <a:pt x="50387" y="30509"/>
                    <a:pt x="50401" y="30826"/>
                    <a:pt x="50355" y="31152"/>
                  </a:cubicBezTo>
                  <a:cubicBezTo>
                    <a:pt x="49993" y="31409"/>
                    <a:pt x="49552" y="31702"/>
                    <a:pt x="49131" y="32027"/>
                  </a:cubicBezTo>
                  <a:cubicBezTo>
                    <a:pt x="48984" y="32142"/>
                    <a:pt x="48866" y="32312"/>
                    <a:pt x="48765" y="32482"/>
                  </a:cubicBezTo>
                  <a:cubicBezTo>
                    <a:pt x="47600" y="34470"/>
                    <a:pt x="46565" y="36546"/>
                    <a:pt x="45248" y="38431"/>
                  </a:cubicBezTo>
                  <a:cubicBezTo>
                    <a:pt x="43388" y="41102"/>
                    <a:pt x="41316" y="43628"/>
                    <a:pt x="38956" y="45902"/>
                  </a:cubicBezTo>
                  <a:cubicBezTo>
                    <a:pt x="36619" y="48152"/>
                    <a:pt x="34294" y="50407"/>
                    <a:pt x="31453" y="52053"/>
                  </a:cubicBezTo>
                  <a:cubicBezTo>
                    <a:pt x="29995" y="52897"/>
                    <a:pt x="28606" y="53845"/>
                    <a:pt x="26983" y="54382"/>
                  </a:cubicBezTo>
                  <a:cubicBezTo>
                    <a:pt x="25142" y="54989"/>
                    <a:pt x="23270" y="55232"/>
                    <a:pt x="21376" y="55232"/>
                  </a:cubicBezTo>
                  <a:cubicBezTo>
                    <a:pt x="20587" y="55232"/>
                    <a:pt x="19794" y="55190"/>
                    <a:pt x="18998" y="55114"/>
                  </a:cubicBezTo>
                  <a:cubicBezTo>
                    <a:pt x="17027" y="54927"/>
                    <a:pt x="15117" y="54483"/>
                    <a:pt x="13493" y="53263"/>
                  </a:cubicBezTo>
                  <a:cubicBezTo>
                    <a:pt x="12834" y="52763"/>
                    <a:pt x="12284" y="52108"/>
                    <a:pt x="11624" y="51603"/>
                  </a:cubicBezTo>
                  <a:cubicBezTo>
                    <a:pt x="10739" y="50930"/>
                    <a:pt x="9804" y="50320"/>
                    <a:pt x="8874" y="49706"/>
                  </a:cubicBezTo>
                  <a:cubicBezTo>
                    <a:pt x="8463" y="49436"/>
                    <a:pt x="8135" y="49297"/>
                    <a:pt x="7837" y="49297"/>
                  </a:cubicBezTo>
                  <a:cubicBezTo>
                    <a:pt x="7445" y="49297"/>
                    <a:pt x="7105" y="49537"/>
                    <a:pt x="6696" y="50036"/>
                  </a:cubicBezTo>
                  <a:cubicBezTo>
                    <a:pt x="6032" y="50843"/>
                    <a:pt x="5409" y="51677"/>
                    <a:pt x="4757" y="52493"/>
                  </a:cubicBezTo>
                  <a:cubicBezTo>
                    <a:pt x="3474" y="54098"/>
                    <a:pt x="2191" y="55697"/>
                    <a:pt x="907" y="57291"/>
                  </a:cubicBezTo>
                  <a:cubicBezTo>
                    <a:pt x="747" y="57493"/>
                    <a:pt x="600" y="57708"/>
                    <a:pt x="491" y="57938"/>
                  </a:cubicBezTo>
                  <a:cubicBezTo>
                    <a:pt x="284" y="58364"/>
                    <a:pt x="0" y="58841"/>
                    <a:pt x="421" y="59258"/>
                  </a:cubicBezTo>
                  <a:cubicBezTo>
                    <a:pt x="576" y="59409"/>
                    <a:pt x="741" y="59467"/>
                    <a:pt x="905" y="59467"/>
                  </a:cubicBezTo>
                  <a:cubicBezTo>
                    <a:pt x="1180" y="59467"/>
                    <a:pt x="1455" y="59307"/>
                    <a:pt x="1687" y="59153"/>
                  </a:cubicBezTo>
                  <a:cubicBezTo>
                    <a:pt x="2750" y="58446"/>
                    <a:pt x="3787" y="57695"/>
                    <a:pt x="4826" y="56948"/>
                  </a:cubicBezTo>
                  <a:cubicBezTo>
                    <a:pt x="5500" y="56462"/>
                    <a:pt x="6156" y="55958"/>
                    <a:pt x="6802" y="55476"/>
                  </a:cubicBezTo>
                  <a:cubicBezTo>
                    <a:pt x="6829" y="55821"/>
                    <a:pt x="6806" y="56109"/>
                    <a:pt x="6884" y="56361"/>
                  </a:cubicBezTo>
                  <a:cubicBezTo>
                    <a:pt x="7342" y="57777"/>
                    <a:pt x="8346" y="58808"/>
                    <a:pt x="9551" y="59538"/>
                  </a:cubicBezTo>
                  <a:cubicBezTo>
                    <a:pt x="11486" y="60711"/>
                    <a:pt x="13521" y="61724"/>
                    <a:pt x="15533" y="62765"/>
                  </a:cubicBezTo>
                  <a:cubicBezTo>
                    <a:pt x="16028" y="63021"/>
                    <a:pt x="16592" y="63196"/>
                    <a:pt x="17147" y="63295"/>
                  </a:cubicBezTo>
                  <a:cubicBezTo>
                    <a:pt x="18746" y="63589"/>
                    <a:pt x="20351" y="63882"/>
                    <a:pt x="21964" y="64071"/>
                  </a:cubicBezTo>
                  <a:cubicBezTo>
                    <a:pt x="23345" y="64232"/>
                    <a:pt x="24727" y="64296"/>
                    <a:pt x="26109" y="64296"/>
                  </a:cubicBezTo>
                  <a:cubicBezTo>
                    <a:pt x="28040" y="64296"/>
                    <a:pt x="29971" y="64170"/>
                    <a:pt x="31897" y="64002"/>
                  </a:cubicBezTo>
                  <a:cubicBezTo>
                    <a:pt x="35471" y="63695"/>
                    <a:pt x="38698" y="62302"/>
                    <a:pt x="41852" y="60726"/>
                  </a:cubicBezTo>
                  <a:cubicBezTo>
                    <a:pt x="42223" y="60537"/>
                    <a:pt x="42571" y="60303"/>
                    <a:pt x="43016" y="60038"/>
                  </a:cubicBezTo>
                  <a:lnTo>
                    <a:pt x="43016" y="60038"/>
                  </a:lnTo>
                  <a:cubicBezTo>
                    <a:pt x="42989" y="60358"/>
                    <a:pt x="42975" y="60570"/>
                    <a:pt x="42957" y="60780"/>
                  </a:cubicBezTo>
                  <a:cubicBezTo>
                    <a:pt x="42856" y="61820"/>
                    <a:pt x="42699" y="62857"/>
                    <a:pt x="42668" y="63898"/>
                  </a:cubicBezTo>
                  <a:cubicBezTo>
                    <a:pt x="42461" y="70291"/>
                    <a:pt x="42274" y="76685"/>
                    <a:pt x="42104" y="83079"/>
                  </a:cubicBezTo>
                  <a:cubicBezTo>
                    <a:pt x="42072" y="84216"/>
                    <a:pt x="42071" y="85352"/>
                    <a:pt x="42099" y="86489"/>
                  </a:cubicBezTo>
                  <a:cubicBezTo>
                    <a:pt x="42104" y="86700"/>
                    <a:pt x="42287" y="87062"/>
                    <a:pt x="42430" y="87085"/>
                  </a:cubicBezTo>
                  <a:cubicBezTo>
                    <a:pt x="42993" y="87176"/>
                    <a:pt x="43039" y="87502"/>
                    <a:pt x="42979" y="87952"/>
                  </a:cubicBezTo>
                  <a:cubicBezTo>
                    <a:pt x="42943" y="88203"/>
                    <a:pt x="42943" y="88460"/>
                    <a:pt x="42907" y="88712"/>
                  </a:cubicBezTo>
                  <a:cubicBezTo>
                    <a:pt x="42695" y="90110"/>
                    <a:pt x="42957" y="90418"/>
                    <a:pt x="44382" y="90449"/>
                  </a:cubicBezTo>
                  <a:cubicBezTo>
                    <a:pt x="44501" y="90452"/>
                    <a:pt x="44620" y="90452"/>
                    <a:pt x="44739" y="90452"/>
                  </a:cubicBezTo>
                  <a:cubicBezTo>
                    <a:pt x="44859" y="90452"/>
                    <a:pt x="44978" y="90452"/>
                    <a:pt x="45097" y="90454"/>
                  </a:cubicBezTo>
                  <a:cubicBezTo>
                    <a:pt x="46376" y="90500"/>
                    <a:pt x="47659" y="90536"/>
                    <a:pt x="48942" y="90601"/>
                  </a:cubicBezTo>
                  <a:cubicBezTo>
                    <a:pt x="51285" y="90715"/>
                    <a:pt x="53623" y="90853"/>
                    <a:pt x="55964" y="90971"/>
                  </a:cubicBezTo>
                  <a:cubicBezTo>
                    <a:pt x="56026" y="90975"/>
                    <a:pt x="56089" y="90978"/>
                    <a:pt x="56152" y="90978"/>
                  </a:cubicBezTo>
                  <a:cubicBezTo>
                    <a:pt x="56333" y="90978"/>
                    <a:pt x="56514" y="90957"/>
                    <a:pt x="56671" y="90889"/>
                  </a:cubicBezTo>
                  <a:cubicBezTo>
                    <a:pt x="56886" y="90803"/>
                    <a:pt x="57188" y="90615"/>
                    <a:pt x="57207" y="90441"/>
                  </a:cubicBezTo>
                  <a:cubicBezTo>
                    <a:pt x="57234" y="90226"/>
                    <a:pt x="57060" y="89918"/>
                    <a:pt x="56877" y="89772"/>
                  </a:cubicBezTo>
                  <a:cubicBezTo>
                    <a:pt x="56630" y="89570"/>
                    <a:pt x="56286" y="89496"/>
                    <a:pt x="55987" y="89355"/>
                  </a:cubicBezTo>
                  <a:cubicBezTo>
                    <a:pt x="54416" y="88621"/>
                    <a:pt x="52843" y="87878"/>
                    <a:pt x="51303" y="87155"/>
                  </a:cubicBezTo>
                  <a:cubicBezTo>
                    <a:pt x="51816" y="84391"/>
                    <a:pt x="52293" y="81690"/>
                    <a:pt x="52830" y="79000"/>
                  </a:cubicBezTo>
                  <a:cubicBezTo>
                    <a:pt x="53329" y="76470"/>
                    <a:pt x="53930" y="73959"/>
                    <a:pt x="54416" y="71424"/>
                  </a:cubicBezTo>
                  <a:cubicBezTo>
                    <a:pt x="54975" y="68494"/>
                    <a:pt x="55424" y="65543"/>
                    <a:pt x="55978" y="62610"/>
                  </a:cubicBezTo>
                  <a:cubicBezTo>
                    <a:pt x="56313" y="60850"/>
                    <a:pt x="56818" y="59121"/>
                    <a:pt x="57138" y="57362"/>
                  </a:cubicBezTo>
                  <a:cubicBezTo>
                    <a:pt x="57555" y="55097"/>
                    <a:pt x="57857" y="52814"/>
                    <a:pt x="58219" y="50546"/>
                  </a:cubicBezTo>
                  <a:cubicBezTo>
                    <a:pt x="58665" y="47740"/>
                    <a:pt x="59201" y="44949"/>
                    <a:pt x="59027" y="42084"/>
                  </a:cubicBezTo>
                  <a:cubicBezTo>
                    <a:pt x="59022" y="42021"/>
                    <a:pt x="59063" y="41951"/>
                    <a:pt x="59100" y="41832"/>
                  </a:cubicBezTo>
                  <a:cubicBezTo>
                    <a:pt x="60182" y="41832"/>
                    <a:pt x="61264" y="41867"/>
                    <a:pt x="62342" y="41867"/>
                  </a:cubicBezTo>
                  <a:cubicBezTo>
                    <a:pt x="63058" y="41867"/>
                    <a:pt x="63773" y="41851"/>
                    <a:pt x="64485" y="41800"/>
                  </a:cubicBezTo>
                  <a:cubicBezTo>
                    <a:pt x="66158" y="41681"/>
                    <a:pt x="67859" y="41489"/>
                    <a:pt x="69463" y="41026"/>
                  </a:cubicBezTo>
                  <a:cubicBezTo>
                    <a:pt x="71278" y="40504"/>
                    <a:pt x="73066" y="39898"/>
                    <a:pt x="74784" y="39073"/>
                  </a:cubicBezTo>
                  <a:cubicBezTo>
                    <a:pt x="74602" y="38867"/>
                    <a:pt x="74438" y="38647"/>
                    <a:pt x="74294" y="38413"/>
                  </a:cubicBezTo>
                  <a:cubicBezTo>
                    <a:pt x="74187" y="38466"/>
                    <a:pt x="74087" y="38516"/>
                    <a:pt x="73981" y="38571"/>
                  </a:cubicBezTo>
                  <a:cubicBezTo>
                    <a:pt x="73105" y="39011"/>
                    <a:pt x="72129" y="39249"/>
                    <a:pt x="71218" y="39621"/>
                  </a:cubicBezTo>
                  <a:cubicBezTo>
                    <a:pt x="68181" y="40849"/>
                    <a:pt x="65026" y="41127"/>
                    <a:pt x="61838" y="41127"/>
                  </a:cubicBezTo>
                  <a:cubicBezTo>
                    <a:pt x="61017" y="41127"/>
                    <a:pt x="60193" y="41108"/>
                    <a:pt x="59369" y="41083"/>
                  </a:cubicBezTo>
                  <a:cubicBezTo>
                    <a:pt x="59209" y="41078"/>
                    <a:pt x="58993" y="41024"/>
                    <a:pt x="58906" y="40908"/>
                  </a:cubicBezTo>
                  <a:cubicBezTo>
                    <a:pt x="58721" y="40680"/>
                    <a:pt x="58618" y="40558"/>
                    <a:pt x="58530" y="40558"/>
                  </a:cubicBezTo>
                  <a:cubicBezTo>
                    <a:pt x="58431" y="40558"/>
                    <a:pt x="58351" y="40713"/>
                    <a:pt x="58195" y="41045"/>
                  </a:cubicBezTo>
                  <a:cubicBezTo>
                    <a:pt x="57425" y="40972"/>
                    <a:pt x="56691" y="40950"/>
                    <a:pt x="55972" y="40835"/>
                  </a:cubicBezTo>
                  <a:cubicBezTo>
                    <a:pt x="53584" y="40450"/>
                    <a:pt x="51502" y="39446"/>
                    <a:pt x="49909" y="37594"/>
                  </a:cubicBezTo>
                  <a:cubicBezTo>
                    <a:pt x="48804" y="36311"/>
                    <a:pt x="48653" y="34248"/>
                    <a:pt x="49509" y="32795"/>
                  </a:cubicBezTo>
                  <a:cubicBezTo>
                    <a:pt x="49904" y="32136"/>
                    <a:pt x="50532" y="31741"/>
                    <a:pt x="51310" y="31701"/>
                  </a:cubicBezTo>
                  <a:cubicBezTo>
                    <a:pt x="51497" y="31691"/>
                    <a:pt x="51683" y="31687"/>
                    <a:pt x="51868" y="31687"/>
                  </a:cubicBezTo>
                  <a:cubicBezTo>
                    <a:pt x="53556" y="31687"/>
                    <a:pt x="55199" y="32061"/>
                    <a:pt x="56843" y="32429"/>
                  </a:cubicBezTo>
                  <a:cubicBezTo>
                    <a:pt x="58399" y="32774"/>
                    <a:pt x="59962" y="33095"/>
                    <a:pt x="61546" y="33213"/>
                  </a:cubicBezTo>
                  <a:cubicBezTo>
                    <a:pt x="61466" y="32942"/>
                    <a:pt x="61453" y="32657"/>
                    <a:pt x="61517" y="32400"/>
                  </a:cubicBezTo>
                  <a:cubicBezTo>
                    <a:pt x="61399" y="32388"/>
                    <a:pt x="61281" y="32380"/>
                    <a:pt x="61161" y="32364"/>
                  </a:cubicBezTo>
                  <a:lnTo>
                    <a:pt x="61161" y="31489"/>
                  </a:lnTo>
                  <a:cubicBezTo>
                    <a:pt x="61310" y="31447"/>
                    <a:pt x="61459" y="31407"/>
                    <a:pt x="61610" y="31366"/>
                  </a:cubicBezTo>
                  <a:cubicBezTo>
                    <a:pt x="61514" y="31181"/>
                    <a:pt x="61457" y="30978"/>
                    <a:pt x="61443" y="30769"/>
                  </a:cubicBezTo>
                  <a:cubicBezTo>
                    <a:pt x="61401" y="30783"/>
                    <a:pt x="61358" y="30795"/>
                    <a:pt x="61317" y="30807"/>
                  </a:cubicBezTo>
                  <a:lnTo>
                    <a:pt x="61317" y="27581"/>
                  </a:lnTo>
                  <a:cubicBezTo>
                    <a:pt x="62389" y="27306"/>
                    <a:pt x="63366" y="27076"/>
                    <a:pt x="64324" y="26801"/>
                  </a:cubicBezTo>
                  <a:cubicBezTo>
                    <a:pt x="65290" y="26521"/>
                    <a:pt x="66290" y="26288"/>
                    <a:pt x="67198" y="25871"/>
                  </a:cubicBezTo>
                  <a:cubicBezTo>
                    <a:pt x="69613" y="24767"/>
                    <a:pt x="70507" y="23244"/>
                    <a:pt x="70195" y="20848"/>
                  </a:cubicBezTo>
                  <a:cubicBezTo>
                    <a:pt x="70113" y="20196"/>
                    <a:pt x="70048" y="19545"/>
                    <a:pt x="69976" y="18908"/>
                  </a:cubicBezTo>
                  <a:cubicBezTo>
                    <a:pt x="71777" y="17987"/>
                    <a:pt x="72511" y="16896"/>
                    <a:pt x="71997" y="15622"/>
                  </a:cubicBezTo>
                  <a:cubicBezTo>
                    <a:pt x="71464" y="14302"/>
                    <a:pt x="70563" y="13231"/>
                    <a:pt x="69026" y="13231"/>
                  </a:cubicBezTo>
                  <a:cubicBezTo>
                    <a:pt x="68780" y="13231"/>
                    <a:pt x="68518" y="13259"/>
                    <a:pt x="68239" y="13317"/>
                  </a:cubicBezTo>
                  <a:cubicBezTo>
                    <a:pt x="68009" y="12748"/>
                    <a:pt x="67794" y="12166"/>
                    <a:pt x="67538" y="11607"/>
                  </a:cubicBezTo>
                  <a:cubicBezTo>
                    <a:pt x="67460" y="11442"/>
                    <a:pt x="67248" y="11346"/>
                    <a:pt x="67097" y="11218"/>
                  </a:cubicBezTo>
                  <a:cubicBezTo>
                    <a:pt x="67046" y="11409"/>
                    <a:pt x="66924" y="11616"/>
                    <a:pt x="66955" y="11790"/>
                  </a:cubicBezTo>
                  <a:cubicBezTo>
                    <a:pt x="67033" y="12221"/>
                    <a:pt x="67143" y="12652"/>
                    <a:pt x="67303" y="13060"/>
                  </a:cubicBezTo>
                  <a:cubicBezTo>
                    <a:pt x="67482" y="13504"/>
                    <a:pt x="67464" y="13807"/>
                    <a:pt x="67006" y="14096"/>
                  </a:cubicBezTo>
                  <a:cubicBezTo>
                    <a:pt x="66194" y="14609"/>
                    <a:pt x="65713" y="15370"/>
                    <a:pt x="65612" y="16241"/>
                  </a:cubicBezTo>
                  <a:cubicBezTo>
                    <a:pt x="64774" y="16529"/>
                    <a:pt x="63985" y="16800"/>
                    <a:pt x="63178" y="17079"/>
                  </a:cubicBezTo>
                  <a:cubicBezTo>
                    <a:pt x="62990" y="16813"/>
                    <a:pt x="62803" y="16521"/>
                    <a:pt x="62587" y="16250"/>
                  </a:cubicBezTo>
                  <a:cubicBezTo>
                    <a:pt x="62061" y="15590"/>
                    <a:pt x="61007" y="15163"/>
                    <a:pt x="60093" y="15163"/>
                  </a:cubicBezTo>
                  <a:cubicBezTo>
                    <a:pt x="59654" y="15163"/>
                    <a:pt x="59248" y="15261"/>
                    <a:pt x="58948" y="15480"/>
                  </a:cubicBezTo>
                  <a:cubicBezTo>
                    <a:pt x="58293" y="15957"/>
                    <a:pt x="57719" y="16580"/>
                    <a:pt x="57234" y="17230"/>
                  </a:cubicBezTo>
                  <a:cubicBezTo>
                    <a:pt x="56982" y="17560"/>
                    <a:pt x="56904" y="18092"/>
                    <a:pt x="56917" y="18528"/>
                  </a:cubicBezTo>
                  <a:cubicBezTo>
                    <a:pt x="56923" y="18610"/>
                    <a:pt x="56927" y="18692"/>
                    <a:pt x="56936" y="18775"/>
                  </a:cubicBezTo>
                  <a:cubicBezTo>
                    <a:pt x="57101" y="19994"/>
                    <a:pt x="58215" y="20979"/>
                    <a:pt x="59673" y="21223"/>
                  </a:cubicBezTo>
                  <a:cubicBezTo>
                    <a:pt x="59947" y="21269"/>
                    <a:pt x="60212" y="21291"/>
                    <a:pt x="60465" y="21291"/>
                  </a:cubicBezTo>
                  <a:cubicBezTo>
                    <a:pt x="62077" y="21291"/>
                    <a:pt x="63226" y="20378"/>
                    <a:pt x="63495" y="18802"/>
                  </a:cubicBezTo>
                  <a:cubicBezTo>
                    <a:pt x="63550" y="18486"/>
                    <a:pt x="63505" y="18156"/>
                    <a:pt x="63505" y="17803"/>
                  </a:cubicBezTo>
                  <a:cubicBezTo>
                    <a:pt x="64252" y="17560"/>
                    <a:pt x="64971" y="17321"/>
                    <a:pt x="65700" y="17083"/>
                  </a:cubicBezTo>
                  <a:cubicBezTo>
                    <a:pt x="66225" y="18503"/>
                    <a:pt x="67109" y="19288"/>
                    <a:pt x="68514" y="19288"/>
                  </a:cubicBezTo>
                  <a:cubicBezTo>
                    <a:pt x="68728" y="19288"/>
                    <a:pt x="68954" y="19270"/>
                    <a:pt x="69193" y="19233"/>
                  </a:cubicBezTo>
                  <a:cubicBezTo>
                    <a:pt x="69261" y="20077"/>
                    <a:pt x="69326" y="20874"/>
                    <a:pt x="69380" y="21671"/>
                  </a:cubicBezTo>
                  <a:cubicBezTo>
                    <a:pt x="69454" y="22725"/>
                    <a:pt x="69050" y="23596"/>
                    <a:pt x="68203" y="24193"/>
                  </a:cubicBezTo>
                  <a:cubicBezTo>
                    <a:pt x="67584" y="24633"/>
                    <a:pt x="66915" y="25068"/>
                    <a:pt x="66204" y="25288"/>
                  </a:cubicBezTo>
                  <a:cubicBezTo>
                    <a:pt x="64545" y="25806"/>
                    <a:pt x="62849" y="26196"/>
                    <a:pt x="61171" y="26644"/>
                  </a:cubicBezTo>
                  <a:cubicBezTo>
                    <a:pt x="60970" y="26699"/>
                    <a:pt x="60690" y="26778"/>
                    <a:pt x="60621" y="26928"/>
                  </a:cubicBezTo>
                  <a:cubicBezTo>
                    <a:pt x="60463" y="27265"/>
                    <a:pt x="60371" y="27629"/>
                    <a:pt x="60350" y="28001"/>
                  </a:cubicBezTo>
                  <a:cubicBezTo>
                    <a:pt x="60291" y="29115"/>
                    <a:pt x="60278" y="30234"/>
                    <a:pt x="60241" y="31352"/>
                  </a:cubicBezTo>
                  <a:cubicBezTo>
                    <a:pt x="60232" y="31636"/>
                    <a:pt x="60213" y="31920"/>
                    <a:pt x="60191" y="32305"/>
                  </a:cubicBezTo>
                  <a:cubicBezTo>
                    <a:pt x="58633" y="31989"/>
                    <a:pt x="57152" y="31650"/>
                    <a:pt x="55663" y="31393"/>
                  </a:cubicBezTo>
                  <a:cubicBezTo>
                    <a:pt x="54163" y="31132"/>
                    <a:pt x="52651" y="30948"/>
                    <a:pt x="51120" y="30733"/>
                  </a:cubicBezTo>
                  <a:cubicBezTo>
                    <a:pt x="51166" y="30614"/>
                    <a:pt x="51207" y="30477"/>
                    <a:pt x="51267" y="30344"/>
                  </a:cubicBezTo>
                  <a:cubicBezTo>
                    <a:pt x="52009" y="28699"/>
                    <a:pt x="52762" y="27048"/>
                    <a:pt x="53508" y="25398"/>
                  </a:cubicBezTo>
                  <a:cubicBezTo>
                    <a:pt x="53793" y="24765"/>
                    <a:pt x="53774" y="24610"/>
                    <a:pt x="53178" y="24294"/>
                  </a:cubicBezTo>
                  <a:cubicBezTo>
                    <a:pt x="51578" y="23446"/>
                    <a:pt x="51153" y="21947"/>
                    <a:pt x="51024" y="20338"/>
                  </a:cubicBezTo>
                  <a:cubicBezTo>
                    <a:pt x="50964" y="19555"/>
                    <a:pt x="51159" y="19177"/>
                    <a:pt x="51597" y="19177"/>
                  </a:cubicBezTo>
                  <a:cubicBezTo>
                    <a:pt x="51829" y="19177"/>
                    <a:pt x="52129" y="19282"/>
                    <a:pt x="52495" y="19490"/>
                  </a:cubicBezTo>
                  <a:cubicBezTo>
                    <a:pt x="52953" y="19746"/>
                    <a:pt x="53389" y="20049"/>
                    <a:pt x="53847" y="20319"/>
                  </a:cubicBezTo>
                  <a:cubicBezTo>
                    <a:pt x="54173" y="20511"/>
                    <a:pt x="54480" y="20604"/>
                    <a:pt x="54755" y="20604"/>
                  </a:cubicBezTo>
                  <a:cubicBezTo>
                    <a:pt x="55359" y="20604"/>
                    <a:pt x="55802" y="20155"/>
                    <a:pt x="55919" y="19330"/>
                  </a:cubicBezTo>
                  <a:cubicBezTo>
                    <a:pt x="55947" y="19151"/>
                    <a:pt x="55951" y="18969"/>
                    <a:pt x="55932" y="18789"/>
                  </a:cubicBezTo>
                  <a:cubicBezTo>
                    <a:pt x="55924" y="18714"/>
                    <a:pt x="55909" y="18641"/>
                    <a:pt x="55892" y="18570"/>
                  </a:cubicBezTo>
                  <a:cubicBezTo>
                    <a:pt x="55686" y="17753"/>
                    <a:pt x="55470" y="16937"/>
                    <a:pt x="55209" y="16140"/>
                  </a:cubicBezTo>
                  <a:cubicBezTo>
                    <a:pt x="54920" y="15265"/>
                    <a:pt x="55031" y="14847"/>
                    <a:pt x="55787" y="14266"/>
                  </a:cubicBezTo>
                  <a:cubicBezTo>
                    <a:pt x="56488" y="13727"/>
                    <a:pt x="57258" y="13554"/>
                    <a:pt x="58075" y="13554"/>
                  </a:cubicBezTo>
                  <a:cubicBezTo>
                    <a:pt x="58336" y="13554"/>
                    <a:pt x="58601" y="13572"/>
                    <a:pt x="58871" y="13601"/>
                  </a:cubicBezTo>
                  <a:cubicBezTo>
                    <a:pt x="59852" y="13706"/>
                    <a:pt x="60842" y="13775"/>
                    <a:pt x="61828" y="13775"/>
                  </a:cubicBezTo>
                  <a:cubicBezTo>
                    <a:pt x="63299" y="13770"/>
                    <a:pt x="64592" y="13403"/>
                    <a:pt x="65394" y="11966"/>
                  </a:cubicBezTo>
                  <a:cubicBezTo>
                    <a:pt x="65756" y="11323"/>
                    <a:pt x="66334" y="10938"/>
                    <a:pt x="67079" y="10906"/>
                  </a:cubicBezTo>
                  <a:cubicBezTo>
                    <a:pt x="67139" y="10901"/>
                    <a:pt x="67199" y="10898"/>
                    <a:pt x="67259" y="10898"/>
                  </a:cubicBezTo>
                  <a:cubicBezTo>
                    <a:pt x="67332" y="10898"/>
                    <a:pt x="67406" y="10902"/>
                    <a:pt x="67479" y="10910"/>
                  </a:cubicBezTo>
                  <a:cubicBezTo>
                    <a:pt x="67616" y="10926"/>
                    <a:pt x="67756" y="10932"/>
                    <a:pt x="67895" y="10932"/>
                  </a:cubicBezTo>
                  <a:cubicBezTo>
                    <a:pt x="68086" y="10932"/>
                    <a:pt x="68278" y="10921"/>
                    <a:pt x="68469" y="10910"/>
                  </a:cubicBezTo>
                  <a:cubicBezTo>
                    <a:pt x="69867" y="10837"/>
                    <a:pt x="71549" y="9101"/>
                    <a:pt x="71403" y="7717"/>
                  </a:cubicBezTo>
                  <a:cubicBezTo>
                    <a:pt x="71275" y="6469"/>
                    <a:pt x="70682" y="5346"/>
                    <a:pt x="69445" y="4870"/>
                  </a:cubicBezTo>
                  <a:cubicBezTo>
                    <a:pt x="68450" y="4485"/>
                    <a:pt x="67369" y="4311"/>
                    <a:pt x="66310" y="4113"/>
                  </a:cubicBezTo>
                  <a:cubicBezTo>
                    <a:pt x="65187" y="3898"/>
                    <a:pt x="64207" y="3499"/>
                    <a:pt x="63542" y="2510"/>
                  </a:cubicBezTo>
                  <a:cubicBezTo>
                    <a:pt x="63326" y="2193"/>
                    <a:pt x="63046" y="1923"/>
                    <a:pt x="62823" y="1612"/>
                  </a:cubicBezTo>
                  <a:cubicBezTo>
                    <a:pt x="61990" y="460"/>
                    <a:pt x="60493" y="0"/>
                    <a:pt x="591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8"/>
            <p:cNvSpPr/>
            <p:nvPr/>
          </p:nvSpPr>
          <p:spPr>
            <a:xfrm>
              <a:off x="7508650" y="2698450"/>
              <a:ext cx="641050" cy="236025"/>
            </a:xfrm>
            <a:custGeom>
              <a:avLst/>
              <a:gdLst/>
              <a:ahLst/>
              <a:cxnLst/>
              <a:rect l="l" t="t" r="r" b="b"/>
              <a:pathLst>
                <a:path w="25642" h="9441" extrusionOk="0">
                  <a:moveTo>
                    <a:pt x="23500" y="1369"/>
                  </a:moveTo>
                  <a:cubicBezTo>
                    <a:pt x="23579" y="1369"/>
                    <a:pt x="23769" y="1539"/>
                    <a:pt x="23807" y="1655"/>
                  </a:cubicBezTo>
                  <a:cubicBezTo>
                    <a:pt x="23913" y="1981"/>
                    <a:pt x="23959" y="2324"/>
                    <a:pt x="24055" y="2783"/>
                  </a:cubicBezTo>
                  <a:cubicBezTo>
                    <a:pt x="23936" y="2907"/>
                    <a:pt x="23784" y="3076"/>
                    <a:pt x="23628" y="3246"/>
                  </a:cubicBezTo>
                  <a:cubicBezTo>
                    <a:pt x="23468" y="3080"/>
                    <a:pt x="23216" y="2933"/>
                    <a:pt x="23170" y="2741"/>
                  </a:cubicBezTo>
                  <a:cubicBezTo>
                    <a:pt x="23092" y="2417"/>
                    <a:pt x="23111" y="2059"/>
                    <a:pt x="23157" y="1719"/>
                  </a:cubicBezTo>
                  <a:cubicBezTo>
                    <a:pt x="23174" y="1586"/>
                    <a:pt x="23350" y="1426"/>
                    <a:pt x="23487" y="1371"/>
                  </a:cubicBezTo>
                  <a:cubicBezTo>
                    <a:pt x="23491" y="1370"/>
                    <a:pt x="23495" y="1369"/>
                    <a:pt x="23500" y="1369"/>
                  </a:cubicBezTo>
                  <a:close/>
                  <a:moveTo>
                    <a:pt x="8269" y="1952"/>
                  </a:moveTo>
                  <a:cubicBezTo>
                    <a:pt x="8281" y="1952"/>
                    <a:pt x="8289" y="1954"/>
                    <a:pt x="8292" y="1958"/>
                  </a:cubicBezTo>
                  <a:cubicBezTo>
                    <a:pt x="8411" y="2146"/>
                    <a:pt x="8498" y="2357"/>
                    <a:pt x="8603" y="2562"/>
                  </a:cubicBezTo>
                  <a:lnTo>
                    <a:pt x="8604" y="2562"/>
                  </a:lnTo>
                  <a:cubicBezTo>
                    <a:pt x="8494" y="2893"/>
                    <a:pt x="8416" y="3195"/>
                    <a:pt x="8287" y="3471"/>
                  </a:cubicBezTo>
                  <a:cubicBezTo>
                    <a:pt x="8215" y="3626"/>
                    <a:pt x="8130" y="3697"/>
                    <a:pt x="8042" y="3697"/>
                  </a:cubicBezTo>
                  <a:cubicBezTo>
                    <a:pt x="7950" y="3697"/>
                    <a:pt x="7856" y="3620"/>
                    <a:pt x="7770" y="3479"/>
                  </a:cubicBezTo>
                  <a:cubicBezTo>
                    <a:pt x="7582" y="3177"/>
                    <a:pt x="7732" y="2270"/>
                    <a:pt x="8012" y="2040"/>
                  </a:cubicBezTo>
                  <a:cubicBezTo>
                    <a:pt x="8073" y="1992"/>
                    <a:pt x="8213" y="1952"/>
                    <a:pt x="8269" y="1952"/>
                  </a:cubicBezTo>
                  <a:close/>
                  <a:moveTo>
                    <a:pt x="19754" y="2391"/>
                  </a:moveTo>
                  <a:cubicBezTo>
                    <a:pt x="19783" y="2391"/>
                    <a:pt x="19805" y="2396"/>
                    <a:pt x="19815" y="2407"/>
                  </a:cubicBezTo>
                  <a:cubicBezTo>
                    <a:pt x="19971" y="2572"/>
                    <a:pt x="20067" y="2802"/>
                    <a:pt x="20154" y="2952"/>
                  </a:cubicBezTo>
                  <a:cubicBezTo>
                    <a:pt x="20066" y="3337"/>
                    <a:pt x="20025" y="3626"/>
                    <a:pt x="19929" y="3896"/>
                  </a:cubicBezTo>
                  <a:lnTo>
                    <a:pt x="19930" y="3896"/>
                  </a:lnTo>
                  <a:cubicBezTo>
                    <a:pt x="19888" y="4011"/>
                    <a:pt x="19728" y="4140"/>
                    <a:pt x="19619" y="4148"/>
                  </a:cubicBezTo>
                  <a:cubicBezTo>
                    <a:pt x="19617" y="4149"/>
                    <a:pt x="19615" y="4149"/>
                    <a:pt x="19613" y="4149"/>
                  </a:cubicBezTo>
                  <a:cubicBezTo>
                    <a:pt x="19500" y="4149"/>
                    <a:pt x="19297" y="4001"/>
                    <a:pt x="19302" y="3925"/>
                  </a:cubicBezTo>
                  <a:cubicBezTo>
                    <a:pt x="19306" y="3452"/>
                    <a:pt x="19343" y="2980"/>
                    <a:pt x="19411" y="2512"/>
                  </a:cubicBezTo>
                  <a:cubicBezTo>
                    <a:pt x="19419" y="2465"/>
                    <a:pt x="19639" y="2391"/>
                    <a:pt x="19754" y="2391"/>
                  </a:cubicBezTo>
                  <a:close/>
                  <a:moveTo>
                    <a:pt x="16080" y="2329"/>
                  </a:moveTo>
                  <a:cubicBezTo>
                    <a:pt x="16189" y="2329"/>
                    <a:pt x="16305" y="2401"/>
                    <a:pt x="16383" y="2545"/>
                  </a:cubicBezTo>
                  <a:cubicBezTo>
                    <a:pt x="16487" y="2741"/>
                    <a:pt x="16510" y="2989"/>
                    <a:pt x="16575" y="3237"/>
                  </a:cubicBezTo>
                  <a:cubicBezTo>
                    <a:pt x="16483" y="3534"/>
                    <a:pt x="16428" y="3847"/>
                    <a:pt x="16286" y="4112"/>
                  </a:cubicBezTo>
                  <a:cubicBezTo>
                    <a:pt x="16222" y="4241"/>
                    <a:pt x="15992" y="4336"/>
                    <a:pt x="15841" y="4336"/>
                  </a:cubicBezTo>
                  <a:cubicBezTo>
                    <a:pt x="15754" y="4332"/>
                    <a:pt x="15594" y="4094"/>
                    <a:pt x="15603" y="3974"/>
                  </a:cubicBezTo>
                  <a:cubicBezTo>
                    <a:pt x="15640" y="3502"/>
                    <a:pt x="15691" y="3025"/>
                    <a:pt x="15814" y="2572"/>
                  </a:cubicBezTo>
                  <a:cubicBezTo>
                    <a:pt x="15857" y="2411"/>
                    <a:pt x="15964" y="2329"/>
                    <a:pt x="16080" y="2329"/>
                  </a:cubicBezTo>
                  <a:close/>
                  <a:moveTo>
                    <a:pt x="12076" y="2454"/>
                  </a:moveTo>
                  <a:cubicBezTo>
                    <a:pt x="12231" y="2454"/>
                    <a:pt x="12322" y="2605"/>
                    <a:pt x="12366" y="2815"/>
                  </a:cubicBezTo>
                  <a:cubicBezTo>
                    <a:pt x="12458" y="3255"/>
                    <a:pt x="12114" y="4075"/>
                    <a:pt x="11684" y="4437"/>
                  </a:cubicBezTo>
                  <a:cubicBezTo>
                    <a:pt x="11257" y="3974"/>
                    <a:pt x="11350" y="2888"/>
                    <a:pt x="11830" y="2549"/>
                  </a:cubicBezTo>
                  <a:cubicBezTo>
                    <a:pt x="11926" y="2483"/>
                    <a:pt x="12007" y="2454"/>
                    <a:pt x="12076" y="2454"/>
                  </a:cubicBezTo>
                  <a:close/>
                  <a:moveTo>
                    <a:pt x="5202" y="2934"/>
                  </a:moveTo>
                  <a:cubicBezTo>
                    <a:pt x="5358" y="3141"/>
                    <a:pt x="5513" y="3347"/>
                    <a:pt x="5669" y="3549"/>
                  </a:cubicBezTo>
                  <a:lnTo>
                    <a:pt x="5670" y="3549"/>
                  </a:lnTo>
                  <a:cubicBezTo>
                    <a:pt x="5464" y="4258"/>
                    <a:pt x="5308" y="4882"/>
                    <a:pt x="5092" y="5478"/>
                  </a:cubicBezTo>
                  <a:cubicBezTo>
                    <a:pt x="5037" y="5638"/>
                    <a:pt x="4794" y="5730"/>
                    <a:pt x="4634" y="5854"/>
                  </a:cubicBezTo>
                  <a:cubicBezTo>
                    <a:pt x="4505" y="5671"/>
                    <a:pt x="4291" y="5491"/>
                    <a:pt x="4276" y="5299"/>
                  </a:cubicBezTo>
                  <a:cubicBezTo>
                    <a:pt x="4249" y="5024"/>
                    <a:pt x="4359" y="4731"/>
                    <a:pt x="4432" y="4447"/>
                  </a:cubicBezTo>
                  <a:cubicBezTo>
                    <a:pt x="4514" y="4130"/>
                    <a:pt x="4589" y="3801"/>
                    <a:pt x="4726" y="3507"/>
                  </a:cubicBezTo>
                  <a:cubicBezTo>
                    <a:pt x="4831" y="3292"/>
                    <a:pt x="5037" y="3122"/>
                    <a:pt x="5202" y="2934"/>
                  </a:cubicBezTo>
                  <a:close/>
                  <a:moveTo>
                    <a:pt x="21826" y="4719"/>
                  </a:moveTo>
                  <a:cubicBezTo>
                    <a:pt x="21934" y="4719"/>
                    <a:pt x="22065" y="4755"/>
                    <a:pt x="22112" y="4818"/>
                  </a:cubicBezTo>
                  <a:cubicBezTo>
                    <a:pt x="22400" y="5221"/>
                    <a:pt x="22657" y="5652"/>
                    <a:pt x="22927" y="6088"/>
                  </a:cubicBezTo>
                  <a:cubicBezTo>
                    <a:pt x="22785" y="6317"/>
                    <a:pt x="22720" y="6546"/>
                    <a:pt x="22602" y="6582"/>
                  </a:cubicBezTo>
                  <a:cubicBezTo>
                    <a:pt x="22563" y="6594"/>
                    <a:pt x="22515" y="6599"/>
                    <a:pt x="22464" y="6599"/>
                  </a:cubicBezTo>
                  <a:cubicBezTo>
                    <a:pt x="22305" y="6599"/>
                    <a:pt x="22117" y="6548"/>
                    <a:pt x="22074" y="6468"/>
                  </a:cubicBezTo>
                  <a:cubicBezTo>
                    <a:pt x="21845" y="6024"/>
                    <a:pt x="21676" y="5547"/>
                    <a:pt x="21519" y="5070"/>
                  </a:cubicBezTo>
                  <a:cubicBezTo>
                    <a:pt x="21492" y="4982"/>
                    <a:pt x="21616" y="4777"/>
                    <a:pt x="21717" y="4735"/>
                  </a:cubicBezTo>
                  <a:cubicBezTo>
                    <a:pt x="21746" y="4724"/>
                    <a:pt x="21784" y="4719"/>
                    <a:pt x="21826" y="4719"/>
                  </a:cubicBezTo>
                  <a:close/>
                  <a:moveTo>
                    <a:pt x="9270" y="5234"/>
                  </a:moveTo>
                  <a:cubicBezTo>
                    <a:pt x="9298" y="5234"/>
                    <a:pt x="9321" y="5238"/>
                    <a:pt x="9333" y="5249"/>
                  </a:cubicBezTo>
                  <a:cubicBezTo>
                    <a:pt x="9497" y="5400"/>
                    <a:pt x="9585" y="5635"/>
                    <a:pt x="9671" y="5785"/>
                  </a:cubicBezTo>
                  <a:cubicBezTo>
                    <a:pt x="9571" y="6216"/>
                    <a:pt x="9525" y="6542"/>
                    <a:pt x="9406" y="6843"/>
                  </a:cubicBezTo>
                  <a:cubicBezTo>
                    <a:pt x="9354" y="6975"/>
                    <a:pt x="9155" y="7152"/>
                    <a:pt x="9045" y="7152"/>
                  </a:cubicBezTo>
                  <a:cubicBezTo>
                    <a:pt x="9040" y="7152"/>
                    <a:pt x="9035" y="7151"/>
                    <a:pt x="9030" y="7150"/>
                  </a:cubicBezTo>
                  <a:cubicBezTo>
                    <a:pt x="8870" y="7119"/>
                    <a:pt x="8617" y="6917"/>
                    <a:pt x="8622" y="6803"/>
                  </a:cubicBezTo>
                  <a:cubicBezTo>
                    <a:pt x="8660" y="6326"/>
                    <a:pt x="8748" y="5854"/>
                    <a:pt x="8883" y="5396"/>
                  </a:cubicBezTo>
                  <a:cubicBezTo>
                    <a:pt x="8902" y="5321"/>
                    <a:pt x="9145" y="5234"/>
                    <a:pt x="9270" y="5234"/>
                  </a:cubicBezTo>
                  <a:close/>
                  <a:moveTo>
                    <a:pt x="17629" y="5088"/>
                  </a:moveTo>
                  <a:cubicBezTo>
                    <a:pt x="17816" y="5253"/>
                    <a:pt x="18092" y="5387"/>
                    <a:pt x="18174" y="5592"/>
                  </a:cubicBezTo>
                  <a:cubicBezTo>
                    <a:pt x="18311" y="5936"/>
                    <a:pt x="18371" y="6330"/>
                    <a:pt x="18376" y="6706"/>
                  </a:cubicBezTo>
                  <a:cubicBezTo>
                    <a:pt x="18376" y="6898"/>
                    <a:pt x="18178" y="7096"/>
                    <a:pt x="18073" y="7289"/>
                  </a:cubicBezTo>
                  <a:cubicBezTo>
                    <a:pt x="17899" y="7165"/>
                    <a:pt x="17638" y="7077"/>
                    <a:pt x="17569" y="6908"/>
                  </a:cubicBezTo>
                  <a:cubicBezTo>
                    <a:pt x="17417" y="6546"/>
                    <a:pt x="17362" y="6147"/>
                    <a:pt x="17244" y="5648"/>
                  </a:cubicBezTo>
                  <a:cubicBezTo>
                    <a:pt x="17354" y="5482"/>
                    <a:pt x="17492" y="5286"/>
                    <a:pt x="17629" y="5088"/>
                  </a:cubicBezTo>
                  <a:close/>
                  <a:moveTo>
                    <a:pt x="13872" y="5193"/>
                  </a:moveTo>
                  <a:cubicBezTo>
                    <a:pt x="14007" y="5193"/>
                    <a:pt x="14251" y="5352"/>
                    <a:pt x="14264" y="5464"/>
                  </a:cubicBezTo>
                  <a:cubicBezTo>
                    <a:pt x="14341" y="6069"/>
                    <a:pt x="14380" y="6679"/>
                    <a:pt x="14383" y="7289"/>
                  </a:cubicBezTo>
                  <a:cubicBezTo>
                    <a:pt x="14383" y="7403"/>
                    <a:pt x="14159" y="7605"/>
                    <a:pt x="14026" y="7613"/>
                  </a:cubicBezTo>
                  <a:cubicBezTo>
                    <a:pt x="14021" y="7614"/>
                    <a:pt x="14017" y="7614"/>
                    <a:pt x="14012" y="7614"/>
                  </a:cubicBezTo>
                  <a:cubicBezTo>
                    <a:pt x="13872" y="7614"/>
                    <a:pt x="13653" y="7477"/>
                    <a:pt x="13609" y="7357"/>
                  </a:cubicBezTo>
                  <a:cubicBezTo>
                    <a:pt x="13499" y="7018"/>
                    <a:pt x="13462" y="6656"/>
                    <a:pt x="13417" y="6408"/>
                  </a:cubicBezTo>
                  <a:cubicBezTo>
                    <a:pt x="13453" y="6037"/>
                    <a:pt x="13439" y="5776"/>
                    <a:pt x="13513" y="5537"/>
                  </a:cubicBezTo>
                  <a:cubicBezTo>
                    <a:pt x="13559" y="5396"/>
                    <a:pt x="13733" y="5207"/>
                    <a:pt x="13861" y="5194"/>
                  </a:cubicBezTo>
                  <a:cubicBezTo>
                    <a:pt x="13865" y="5194"/>
                    <a:pt x="13868" y="5193"/>
                    <a:pt x="13872" y="5193"/>
                  </a:cubicBezTo>
                  <a:close/>
                  <a:moveTo>
                    <a:pt x="3216" y="1"/>
                  </a:moveTo>
                  <a:cubicBezTo>
                    <a:pt x="3031" y="1"/>
                    <a:pt x="2845" y="5"/>
                    <a:pt x="2658" y="15"/>
                  </a:cubicBezTo>
                  <a:cubicBezTo>
                    <a:pt x="1880" y="55"/>
                    <a:pt x="1252" y="450"/>
                    <a:pt x="857" y="1109"/>
                  </a:cubicBezTo>
                  <a:cubicBezTo>
                    <a:pt x="1" y="2562"/>
                    <a:pt x="152" y="4625"/>
                    <a:pt x="1257" y="5908"/>
                  </a:cubicBezTo>
                  <a:cubicBezTo>
                    <a:pt x="2850" y="7760"/>
                    <a:pt x="4932" y="8764"/>
                    <a:pt x="7320" y="9149"/>
                  </a:cubicBezTo>
                  <a:cubicBezTo>
                    <a:pt x="8041" y="9264"/>
                    <a:pt x="8773" y="9286"/>
                    <a:pt x="9543" y="9359"/>
                  </a:cubicBezTo>
                  <a:cubicBezTo>
                    <a:pt x="9699" y="9027"/>
                    <a:pt x="9779" y="8872"/>
                    <a:pt x="9878" y="8872"/>
                  </a:cubicBezTo>
                  <a:cubicBezTo>
                    <a:pt x="9966" y="8872"/>
                    <a:pt x="10069" y="8994"/>
                    <a:pt x="10254" y="9222"/>
                  </a:cubicBezTo>
                  <a:cubicBezTo>
                    <a:pt x="10341" y="9338"/>
                    <a:pt x="10557" y="9392"/>
                    <a:pt x="10717" y="9397"/>
                  </a:cubicBezTo>
                  <a:cubicBezTo>
                    <a:pt x="11541" y="9422"/>
                    <a:pt x="12365" y="9441"/>
                    <a:pt x="13186" y="9441"/>
                  </a:cubicBezTo>
                  <a:cubicBezTo>
                    <a:pt x="16374" y="9441"/>
                    <a:pt x="19529" y="9163"/>
                    <a:pt x="22566" y="7935"/>
                  </a:cubicBezTo>
                  <a:cubicBezTo>
                    <a:pt x="23477" y="7563"/>
                    <a:pt x="24453" y="7325"/>
                    <a:pt x="25329" y="6885"/>
                  </a:cubicBezTo>
                  <a:cubicBezTo>
                    <a:pt x="25435" y="6830"/>
                    <a:pt x="25535" y="6780"/>
                    <a:pt x="25641" y="6725"/>
                  </a:cubicBezTo>
                  <a:cubicBezTo>
                    <a:pt x="25571" y="6622"/>
                    <a:pt x="25507" y="6517"/>
                    <a:pt x="25448" y="6407"/>
                  </a:cubicBezTo>
                  <a:cubicBezTo>
                    <a:pt x="25017" y="5656"/>
                    <a:pt x="24687" y="4762"/>
                    <a:pt x="24430" y="3790"/>
                  </a:cubicBezTo>
                  <a:cubicBezTo>
                    <a:pt x="24398" y="3671"/>
                    <a:pt x="24367" y="3546"/>
                    <a:pt x="24339" y="3423"/>
                  </a:cubicBezTo>
                  <a:cubicBezTo>
                    <a:pt x="24228" y="2961"/>
                    <a:pt x="24133" y="2479"/>
                    <a:pt x="24051" y="1989"/>
                  </a:cubicBezTo>
                  <a:cubicBezTo>
                    <a:pt x="24009" y="1764"/>
                    <a:pt x="23977" y="1535"/>
                    <a:pt x="23944" y="1306"/>
                  </a:cubicBezTo>
                  <a:cubicBezTo>
                    <a:pt x="23936" y="1255"/>
                    <a:pt x="23927" y="1200"/>
                    <a:pt x="23922" y="1150"/>
                  </a:cubicBezTo>
                  <a:cubicBezTo>
                    <a:pt x="23885" y="889"/>
                    <a:pt x="23853" y="623"/>
                    <a:pt x="23822" y="357"/>
                  </a:cubicBezTo>
                  <a:lnTo>
                    <a:pt x="23822" y="338"/>
                  </a:lnTo>
                  <a:cubicBezTo>
                    <a:pt x="23816" y="302"/>
                    <a:pt x="23812" y="266"/>
                    <a:pt x="23807" y="228"/>
                  </a:cubicBezTo>
                  <a:cubicBezTo>
                    <a:pt x="20961" y="958"/>
                    <a:pt x="18041" y="1334"/>
                    <a:pt x="15099" y="1545"/>
                  </a:cubicBezTo>
                  <a:cubicBezTo>
                    <a:pt x="14767" y="1568"/>
                    <a:pt x="14438" y="1579"/>
                    <a:pt x="14109" y="1579"/>
                  </a:cubicBezTo>
                  <a:cubicBezTo>
                    <a:pt x="12106" y="1579"/>
                    <a:pt x="10144" y="1176"/>
                    <a:pt x="8191" y="743"/>
                  </a:cubicBezTo>
                  <a:cubicBezTo>
                    <a:pt x="6547" y="375"/>
                    <a:pt x="4904" y="1"/>
                    <a:pt x="32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8"/>
            <p:cNvSpPr/>
            <p:nvPr/>
          </p:nvSpPr>
          <p:spPr>
            <a:xfrm>
              <a:off x="8117125" y="2784050"/>
              <a:ext cx="2300" cy="9175"/>
            </a:xfrm>
            <a:custGeom>
              <a:avLst/>
              <a:gdLst/>
              <a:ahLst/>
              <a:cxnLst/>
              <a:rect l="l" t="t" r="r" b="b"/>
              <a:pathLst>
                <a:path w="92" h="367" extrusionOk="0">
                  <a:moveTo>
                    <a:pt x="0" y="1"/>
                  </a:moveTo>
                  <a:lnTo>
                    <a:pt x="0" y="1"/>
                  </a:lnTo>
                  <a:cubicBezTo>
                    <a:pt x="28" y="125"/>
                    <a:pt x="59" y="248"/>
                    <a:pt x="91" y="367"/>
                  </a:cubicBezTo>
                  <a:cubicBezTo>
                    <a:pt x="59" y="248"/>
                    <a:pt x="28" y="123"/>
                    <a:pt x="0" y="1"/>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8"/>
            <p:cNvSpPr/>
            <p:nvPr/>
          </p:nvSpPr>
          <p:spPr>
            <a:xfrm>
              <a:off x="8107250" y="2731125"/>
              <a:ext cx="2675" cy="17075"/>
            </a:xfrm>
            <a:custGeom>
              <a:avLst/>
              <a:gdLst/>
              <a:ahLst/>
              <a:cxnLst/>
              <a:rect l="l" t="t" r="r" b="b"/>
              <a:pathLst>
                <a:path w="107" h="683" extrusionOk="0">
                  <a:moveTo>
                    <a:pt x="0" y="1"/>
                  </a:moveTo>
                  <a:lnTo>
                    <a:pt x="0" y="1"/>
                  </a:lnTo>
                  <a:cubicBezTo>
                    <a:pt x="33" y="229"/>
                    <a:pt x="65" y="458"/>
                    <a:pt x="107" y="683"/>
                  </a:cubicBezTo>
                  <a:cubicBezTo>
                    <a:pt x="69" y="458"/>
                    <a:pt x="33" y="229"/>
                    <a:pt x="0" y="1"/>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8"/>
            <p:cNvSpPr/>
            <p:nvPr/>
          </p:nvSpPr>
          <p:spPr>
            <a:xfrm>
              <a:off x="8104175" y="2707375"/>
              <a:ext cx="2550" cy="19850"/>
            </a:xfrm>
            <a:custGeom>
              <a:avLst/>
              <a:gdLst/>
              <a:ahLst/>
              <a:cxnLst/>
              <a:rect l="l" t="t" r="r" b="b"/>
              <a:pathLst>
                <a:path w="102" h="794" extrusionOk="0">
                  <a:moveTo>
                    <a:pt x="1" y="1"/>
                  </a:moveTo>
                  <a:cubicBezTo>
                    <a:pt x="32" y="267"/>
                    <a:pt x="64" y="533"/>
                    <a:pt x="101" y="794"/>
                  </a:cubicBezTo>
                  <a:cubicBezTo>
                    <a:pt x="64" y="533"/>
                    <a:pt x="32" y="267"/>
                    <a:pt x="1" y="1"/>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8"/>
            <p:cNvSpPr/>
            <p:nvPr/>
          </p:nvSpPr>
          <p:spPr>
            <a:xfrm>
              <a:off x="8085950" y="2732675"/>
              <a:ext cx="24100" cy="46925"/>
            </a:xfrm>
            <a:custGeom>
              <a:avLst/>
              <a:gdLst/>
              <a:ahLst/>
              <a:cxnLst/>
              <a:rect l="l" t="t" r="r" b="b"/>
              <a:pathLst>
                <a:path w="964" h="1877" extrusionOk="0">
                  <a:moveTo>
                    <a:pt x="407" y="0"/>
                  </a:moveTo>
                  <a:cubicBezTo>
                    <a:pt x="402" y="0"/>
                    <a:pt x="398" y="1"/>
                    <a:pt x="394" y="2"/>
                  </a:cubicBezTo>
                  <a:cubicBezTo>
                    <a:pt x="257" y="57"/>
                    <a:pt x="82" y="217"/>
                    <a:pt x="65" y="350"/>
                  </a:cubicBezTo>
                  <a:cubicBezTo>
                    <a:pt x="19" y="690"/>
                    <a:pt x="0" y="1048"/>
                    <a:pt x="78" y="1372"/>
                  </a:cubicBezTo>
                  <a:cubicBezTo>
                    <a:pt x="124" y="1565"/>
                    <a:pt x="376" y="1712"/>
                    <a:pt x="536" y="1877"/>
                  </a:cubicBezTo>
                  <a:cubicBezTo>
                    <a:pt x="692" y="1707"/>
                    <a:pt x="844" y="1537"/>
                    <a:pt x="963" y="1414"/>
                  </a:cubicBezTo>
                  <a:cubicBezTo>
                    <a:pt x="867" y="955"/>
                    <a:pt x="821" y="612"/>
                    <a:pt x="715" y="286"/>
                  </a:cubicBezTo>
                  <a:cubicBezTo>
                    <a:pt x="676" y="170"/>
                    <a:pt x="487" y="0"/>
                    <a:pt x="407"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8"/>
            <p:cNvSpPr/>
            <p:nvPr/>
          </p:nvSpPr>
          <p:spPr>
            <a:xfrm>
              <a:off x="8103825" y="2704175"/>
              <a:ext cx="375" cy="2775"/>
            </a:xfrm>
            <a:custGeom>
              <a:avLst/>
              <a:gdLst/>
              <a:ahLst/>
              <a:cxnLst/>
              <a:rect l="l" t="t" r="r" b="b"/>
              <a:pathLst>
                <a:path w="15" h="111" extrusionOk="0">
                  <a:moveTo>
                    <a:pt x="0" y="1"/>
                  </a:moveTo>
                  <a:cubicBezTo>
                    <a:pt x="5" y="37"/>
                    <a:pt x="9" y="74"/>
                    <a:pt x="15" y="110"/>
                  </a:cubicBezTo>
                  <a:cubicBezTo>
                    <a:pt x="9" y="74"/>
                    <a:pt x="6" y="38"/>
                    <a:pt x="5" y="1"/>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8"/>
            <p:cNvSpPr/>
            <p:nvPr/>
          </p:nvSpPr>
          <p:spPr>
            <a:xfrm>
              <a:off x="8098675" y="2644025"/>
              <a:ext cx="3100" cy="38975"/>
            </a:xfrm>
            <a:custGeom>
              <a:avLst/>
              <a:gdLst/>
              <a:ahLst/>
              <a:cxnLst/>
              <a:rect l="l" t="t" r="r" b="b"/>
              <a:pathLst>
                <a:path w="124" h="1559" extrusionOk="0">
                  <a:moveTo>
                    <a:pt x="0" y="0"/>
                  </a:moveTo>
                  <a:lnTo>
                    <a:pt x="0" y="0"/>
                  </a:lnTo>
                  <a:cubicBezTo>
                    <a:pt x="32" y="518"/>
                    <a:pt x="74" y="1037"/>
                    <a:pt x="120" y="1559"/>
                  </a:cubicBezTo>
                  <a:lnTo>
                    <a:pt x="124" y="1559"/>
                  </a:lnTo>
                  <a:cubicBezTo>
                    <a:pt x="74" y="1037"/>
                    <a:pt x="32" y="513"/>
                    <a:pt x="0" y="0"/>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8"/>
            <p:cNvSpPr/>
            <p:nvPr/>
          </p:nvSpPr>
          <p:spPr>
            <a:xfrm>
              <a:off x="8045950" y="2816400"/>
              <a:ext cx="35900" cy="47025"/>
            </a:xfrm>
            <a:custGeom>
              <a:avLst/>
              <a:gdLst/>
              <a:ahLst/>
              <a:cxnLst/>
              <a:rect l="l" t="t" r="r" b="b"/>
              <a:pathLst>
                <a:path w="1436" h="1881" extrusionOk="0">
                  <a:moveTo>
                    <a:pt x="335" y="0"/>
                  </a:moveTo>
                  <a:cubicBezTo>
                    <a:pt x="293" y="0"/>
                    <a:pt x="254" y="6"/>
                    <a:pt x="225" y="17"/>
                  </a:cubicBezTo>
                  <a:cubicBezTo>
                    <a:pt x="124" y="58"/>
                    <a:pt x="1" y="264"/>
                    <a:pt x="28" y="352"/>
                  </a:cubicBezTo>
                  <a:cubicBezTo>
                    <a:pt x="184" y="829"/>
                    <a:pt x="353" y="1305"/>
                    <a:pt x="582" y="1750"/>
                  </a:cubicBezTo>
                  <a:cubicBezTo>
                    <a:pt x="625" y="1830"/>
                    <a:pt x="813" y="1881"/>
                    <a:pt x="972" y="1881"/>
                  </a:cubicBezTo>
                  <a:cubicBezTo>
                    <a:pt x="1023" y="1881"/>
                    <a:pt x="1071" y="1876"/>
                    <a:pt x="1110" y="1864"/>
                  </a:cubicBezTo>
                  <a:cubicBezTo>
                    <a:pt x="1229" y="1828"/>
                    <a:pt x="1293" y="1599"/>
                    <a:pt x="1436" y="1370"/>
                  </a:cubicBezTo>
                  <a:cubicBezTo>
                    <a:pt x="1165" y="934"/>
                    <a:pt x="908" y="503"/>
                    <a:pt x="620" y="100"/>
                  </a:cubicBezTo>
                  <a:cubicBezTo>
                    <a:pt x="573" y="37"/>
                    <a:pt x="443" y="0"/>
                    <a:pt x="335"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8"/>
            <p:cNvSpPr/>
            <p:nvPr/>
          </p:nvSpPr>
          <p:spPr>
            <a:xfrm>
              <a:off x="7411250" y="1926575"/>
              <a:ext cx="644475" cy="638375"/>
            </a:xfrm>
            <a:custGeom>
              <a:avLst/>
              <a:gdLst/>
              <a:ahLst/>
              <a:cxnLst/>
              <a:rect l="l" t="t" r="r" b="b"/>
              <a:pathLst>
                <a:path w="25779" h="25535" extrusionOk="0">
                  <a:moveTo>
                    <a:pt x="14640" y="1"/>
                  </a:moveTo>
                  <a:cubicBezTo>
                    <a:pt x="14397" y="1"/>
                    <a:pt x="14149" y="22"/>
                    <a:pt x="13898" y="61"/>
                  </a:cubicBezTo>
                  <a:cubicBezTo>
                    <a:pt x="12252" y="318"/>
                    <a:pt x="10923" y="1170"/>
                    <a:pt x="10134" y="2706"/>
                  </a:cubicBezTo>
                  <a:cubicBezTo>
                    <a:pt x="9327" y="4273"/>
                    <a:pt x="8113" y="5360"/>
                    <a:pt x="6468" y="6006"/>
                  </a:cubicBezTo>
                  <a:cubicBezTo>
                    <a:pt x="5707" y="6309"/>
                    <a:pt x="4960" y="6666"/>
                    <a:pt x="4230" y="7043"/>
                  </a:cubicBezTo>
                  <a:cubicBezTo>
                    <a:pt x="2297" y="8051"/>
                    <a:pt x="1573" y="10388"/>
                    <a:pt x="2535" y="12208"/>
                  </a:cubicBezTo>
                  <a:cubicBezTo>
                    <a:pt x="2728" y="12561"/>
                    <a:pt x="2888" y="12937"/>
                    <a:pt x="3029" y="13312"/>
                  </a:cubicBezTo>
                  <a:cubicBezTo>
                    <a:pt x="3237" y="13853"/>
                    <a:pt x="3218" y="14385"/>
                    <a:pt x="2865" y="14880"/>
                  </a:cubicBezTo>
                  <a:cubicBezTo>
                    <a:pt x="2393" y="15554"/>
                    <a:pt x="1884" y="16209"/>
                    <a:pt x="1463" y="16915"/>
                  </a:cubicBezTo>
                  <a:cubicBezTo>
                    <a:pt x="1059" y="17603"/>
                    <a:pt x="656" y="18313"/>
                    <a:pt x="413" y="19069"/>
                  </a:cubicBezTo>
                  <a:cubicBezTo>
                    <a:pt x="1" y="20352"/>
                    <a:pt x="725" y="21640"/>
                    <a:pt x="1999" y="22104"/>
                  </a:cubicBezTo>
                  <a:cubicBezTo>
                    <a:pt x="2361" y="22231"/>
                    <a:pt x="2728" y="22342"/>
                    <a:pt x="3099" y="22447"/>
                  </a:cubicBezTo>
                  <a:cubicBezTo>
                    <a:pt x="4562" y="22864"/>
                    <a:pt x="4625" y="22946"/>
                    <a:pt x="4593" y="24450"/>
                  </a:cubicBezTo>
                  <a:cubicBezTo>
                    <a:pt x="4575" y="25147"/>
                    <a:pt x="4872" y="25535"/>
                    <a:pt x="5406" y="25535"/>
                  </a:cubicBezTo>
                  <a:cubicBezTo>
                    <a:pt x="5560" y="25535"/>
                    <a:pt x="5735" y="25502"/>
                    <a:pt x="5927" y="25435"/>
                  </a:cubicBezTo>
                  <a:cubicBezTo>
                    <a:pt x="6446" y="25257"/>
                    <a:pt x="6945" y="25023"/>
                    <a:pt x="7435" y="24785"/>
                  </a:cubicBezTo>
                  <a:cubicBezTo>
                    <a:pt x="7664" y="24675"/>
                    <a:pt x="7862" y="24486"/>
                    <a:pt x="8142" y="24286"/>
                  </a:cubicBezTo>
                  <a:cubicBezTo>
                    <a:pt x="6129" y="23016"/>
                    <a:pt x="5093" y="20788"/>
                    <a:pt x="5474" y="18798"/>
                  </a:cubicBezTo>
                  <a:cubicBezTo>
                    <a:pt x="5504" y="18638"/>
                    <a:pt x="5549" y="18480"/>
                    <a:pt x="5607" y="18327"/>
                  </a:cubicBezTo>
                  <a:cubicBezTo>
                    <a:pt x="5826" y="17816"/>
                    <a:pt x="6218" y="17528"/>
                    <a:pt x="6733" y="17528"/>
                  </a:cubicBezTo>
                  <a:cubicBezTo>
                    <a:pt x="6810" y="17528"/>
                    <a:pt x="6890" y="17535"/>
                    <a:pt x="6972" y="17548"/>
                  </a:cubicBezTo>
                  <a:cubicBezTo>
                    <a:pt x="7788" y="17681"/>
                    <a:pt x="8687" y="17671"/>
                    <a:pt x="9126" y="18592"/>
                  </a:cubicBezTo>
                  <a:cubicBezTo>
                    <a:pt x="9145" y="18625"/>
                    <a:pt x="9173" y="18657"/>
                    <a:pt x="9204" y="18670"/>
                  </a:cubicBezTo>
                  <a:cubicBezTo>
                    <a:pt x="9465" y="18771"/>
                    <a:pt x="9732" y="18872"/>
                    <a:pt x="9993" y="18968"/>
                  </a:cubicBezTo>
                  <a:cubicBezTo>
                    <a:pt x="10098" y="18693"/>
                    <a:pt x="10213" y="18419"/>
                    <a:pt x="10296" y="18139"/>
                  </a:cubicBezTo>
                  <a:cubicBezTo>
                    <a:pt x="10323" y="18043"/>
                    <a:pt x="10277" y="17919"/>
                    <a:pt x="10245" y="17813"/>
                  </a:cubicBezTo>
                  <a:cubicBezTo>
                    <a:pt x="10012" y="17006"/>
                    <a:pt x="9791" y="16196"/>
                    <a:pt x="9530" y="15398"/>
                  </a:cubicBezTo>
                  <a:cubicBezTo>
                    <a:pt x="9347" y="14848"/>
                    <a:pt x="9196" y="14458"/>
                    <a:pt x="9663" y="13835"/>
                  </a:cubicBezTo>
                  <a:cubicBezTo>
                    <a:pt x="10662" y="12494"/>
                    <a:pt x="11882" y="11910"/>
                    <a:pt x="13410" y="11910"/>
                  </a:cubicBezTo>
                  <a:cubicBezTo>
                    <a:pt x="13600" y="11910"/>
                    <a:pt x="13795" y="11919"/>
                    <a:pt x="13994" y="11937"/>
                  </a:cubicBezTo>
                  <a:cubicBezTo>
                    <a:pt x="15085" y="12038"/>
                    <a:pt x="16186" y="12069"/>
                    <a:pt x="17281" y="12088"/>
                  </a:cubicBezTo>
                  <a:cubicBezTo>
                    <a:pt x="17299" y="12088"/>
                    <a:pt x="17317" y="12088"/>
                    <a:pt x="17335" y="12088"/>
                  </a:cubicBezTo>
                  <a:cubicBezTo>
                    <a:pt x="18403" y="12088"/>
                    <a:pt x="19234" y="11695"/>
                    <a:pt x="19834" y="10699"/>
                  </a:cubicBezTo>
                  <a:cubicBezTo>
                    <a:pt x="20389" y="9778"/>
                    <a:pt x="21224" y="9204"/>
                    <a:pt x="22335" y="9204"/>
                  </a:cubicBezTo>
                  <a:cubicBezTo>
                    <a:pt x="22436" y="9204"/>
                    <a:pt x="22539" y="9209"/>
                    <a:pt x="22644" y="9219"/>
                  </a:cubicBezTo>
                  <a:cubicBezTo>
                    <a:pt x="22767" y="9230"/>
                    <a:pt x="22891" y="9234"/>
                    <a:pt x="23016" y="9234"/>
                  </a:cubicBezTo>
                  <a:cubicBezTo>
                    <a:pt x="23203" y="9234"/>
                    <a:pt x="23390" y="9224"/>
                    <a:pt x="23574" y="9213"/>
                  </a:cubicBezTo>
                  <a:cubicBezTo>
                    <a:pt x="24546" y="9150"/>
                    <a:pt x="25673" y="8013"/>
                    <a:pt x="25732" y="7042"/>
                  </a:cubicBezTo>
                  <a:cubicBezTo>
                    <a:pt x="25778" y="6349"/>
                    <a:pt x="25036" y="5075"/>
                    <a:pt x="24334" y="4823"/>
                  </a:cubicBezTo>
                  <a:cubicBezTo>
                    <a:pt x="23564" y="4543"/>
                    <a:pt x="22762" y="4291"/>
                    <a:pt x="21955" y="4183"/>
                  </a:cubicBezTo>
                  <a:cubicBezTo>
                    <a:pt x="20217" y="3948"/>
                    <a:pt x="18747" y="3321"/>
                    <a:pt x="17784" y="1771"/>
                  </a:cubicBezTo>
                  <a:cubicBezTo>
                    <a:pt x="17701" y="1634"/>
                    <a:pt x="17573" y="1520"/>
                    <a:pt x="17472" y="1392"/>
                  </a:cubicBezTo>
                  <a:cubicBezTo>
                    <a:pt x="16722" y="420"/>
                    <a:pt x="15733" y="1"/>
                    <a:pt x="146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8"/>
            <p:cNvSpPr/>
            <p:nvPr/>
          </p:nvSpPr>
          <p:spPr>
            <a:xfrm>
              <a:off x="8012375" y="2646950"/>
              <a:ext cx="25150" cy="43725"/>
            </a:xfrm>
            <a:custGeom>
              <a:avLst/>
              <a:gdLst/>
              <a:ahLst/>
              <a:cxnLst/>
              <a:rect l="l" t="t" r="r" b="b"/>
              <a:pathLst>
                <a:path w="1006" h="1749" extrusionOk="0">
                  <a:moveTo>
                    <a:pt x="260" y="0"/>
                  </a:moveTo>
                  <a:cubicBezTo>
                    <a:pt x="244" y="0"/>
                    <a:pt x="230" y="1"/>
                    <a:pt x="216" y="3"/>
                  </a:cubicBezTo>
                  <a:cubicBezTo>
                    <a:pt x="124" y="16"/>
                    <a:pt x="0" y="245"/>
                    <a:pt x="0" y="379"/>
                  </a:cubicBezTo>
                  <a:cubicBezTo>
                    <a:pt x="0" y="663"/>
                    <a:pt x="15" y="974"/>
                    <a:pt x="129" y="1227"/>
                  </a:cubicBezTo>
                  <a:cubicBezTo>
                    <a:pt x="225" y="1437"/>
                    <a:pt x="469" y="1574"/>
                    <a:pt x="647" y="1749"/>
                  </a:cubicBezTo>
                  <a:cubicBezTo>
                    <a:pt x="771" y="1551"/>
                    <a:pt x="890" y="1359"/>
                    <a:pt x="1005" y="1185"/>
                  </a:cubicBezTo>
                  <a:cubicBezTo>
                    <a:pt x="876" y="786"/>
                    <a:pt x="813" y="461"/>
                    <a:pt x="665" y="180"/>
                  </a:cubicBezTo>
                  <a:cubicBezTo>
                    <a:pt x="611" y="77"/>
                    <a:pt x="404" y="0"/>
                    <a:pt x="260"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8"/>
            <p:cNvSpPr/>
            <p:nvPr/>
          </p:nvSpPr>
          <p:spPr>
            <a:xfrm>
              <a:off x="7991075" y="2758200"/>
              <a:ext cx="21425" cy="43975"/>
            </a:xfrm>
            <a:custGeom>
              <a:avLst/>
              <a:gdLst/>
              <a:ahLst/>
              <a:cxnLst/>
              <a:rect l="l" t="t" r="r" b="b"/>
              <a:pathLst>
                <a:path w="857" h="1759" extrusionOk="0">
                  <a:moveTo>
                    <a:pt x="457" y="1"/>
                  </a:moveTo>
                  <a:cubicBezTo>
                    <a:pt x="342" y="1"/>
                    <a:pt x="121" y="75"/>
                    <a:pt x="114" y="122"/>
                  </a:cubicBezTo>
                  <a:cubicBezTo>
                    <a:pt x="45" y="589"/>
                    <a:pt x="9" y="1061"/>
                    <a:pt x="5" y="1534"/>
                  </a:cubicBezTo>
                  <a:cubicBezTo>
                    <a:pt x="0" y="1610"/>
                    <a:pt x="205" y="1759"/>
                    <a:pt x="316" y="1759"/>
                  </a:cubicBezTo>
                  <a:cubicBezTo>
                    <a:pt x="317" y="1759"/>
                    <a:pt x="319" y="1759"/>
                    <a:pt x="320" y="1758"/>
                  </a:cubicBezTo>
                  <a:cubicBezTo>
                    <a:pt x="431" y="1750"/>
                    <a:pt x="591" y="1621"/>
                    <a:pt x="633" y="1506"/>
                  </a:cubicBezTo>
                  <a:cubicBezTo>
                    <a:pt x="728" y="1236"/>
                    <a:pt x="770" y="947"/>
                    <a:pt x="857" y="562"/>
                  </a:cubicBezTo>
                  <a:cubicBezTo>
                    <a:pt x="770" y="412"/>
                    <a:pt x="674" y="181"/>
                    <a:pt x="518" y="17"/>
                  </a:cubicBezTo>
                  <a:cubicBezTo>
                    <a:pt x="508" y="6"/>
                    <a:pt x="485" y="1"/>
                    <a:pt x="457" y="1"/>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8"/>
            <p:cNvSpPr/>
            <p:nvPr/>
          </p:nvSpPr>
          <p:spPr>
            <a:xfrm>
              <a:off x="7968275" y="2296925"/>
              <a:ext cx="32075" cy="45000"/>
            </a:xfrm>
            <a:custGeom>
              <a:avLst/>
              <a:gdLst/>
              <a:ahLst/>
              <a:cxnLst/>
              <a:rect l="l" t="t" r="r" b="b"/>
              <a:pathLst>
                <a:path w="1283" h="1800" extrusionOk="0">
                  <a:moveTo>
                    <a:pt x="599" y="1"/>
                  </a:moveTo>
                  <a:cubicBezTo>
                    <a:pt x="577" y="1"/>
                    <a:pt x="554" y="2"/>
                    <a:pt x="532" y="5"/>
                  </a:cubicBezTo>
                  <a:cubicBezTo>
                    <a:pt x="147" y="55"/>
                    <a:pt x="1" y="446"/>
                    <a:pt x="110" y="1092"/>
                  </a:cubicBezTo>
                  <a:cubicBezTo>
                    <a:pt x="169" y="1436"/>
                    <a:pt x="233" y="1800"/>
                    <a:pt x="644" y="1800"/>
                  </a:cubicBezTo>
                  <a:cubicBezTo>
                    <a:pt x="676" y="1800"/>
                    <a:pt x="711" y="1798"/>
                    <a:pt x="748" y="1793"/>
                  </a:cubicBezTo>
                  <a:cubicBezTo>
                    <a:pt x="1219" y="1734"/>
                    <a:pt x="1283" y="1367"/>
                    <a:pt x="1265" y="1033"/>
                  </a:cubicBezTo>
                  <a:cubicBezTo>
                    <a:pt x="1244" y="396"/>
                    <a:pt x="969" y="1"/>
                    <a:pt x="5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8"/>
            <p:cNvSpPr/>
            <p:nvPr/>
          </p:nvSpPr>
          <p:spPr>
            <a:xfrm>
              <a:off x="7913250" y="2366225"/>
              <a:ext cx="65575" cy="66925"/>
            </a:xfrm>
            <a:custGeom>
              <a:avLst/>
              <a:gdLst/>
              <a:ahLst/>
              <a:cxnLst/>
              <a:rect l="l" t="t" r="r" b="b"/>
              <a:pathLst>
                <a:path w="2623" h="2677" extrusionOk="0">
                  <a:moveTo>
                    <a:pt x="495" y="0"/>
                  </a:moveTo>
                  <a:cubicBezTo>
                    <a:pt x="344" y="0"/>
                    <a:pt x="160" y="68"/>
                    <a:pt x="0" y="89"/>
                  </a:cubicBezTo>
                  <a:cubicBezTo>
                    <a:pt x="124" y="245"/>
                    <a:pt x="221" y="447"/>
                    <a:pt x="381" y="556"/>
                  </a:cubicBezTo>
                  <a:cubicBezTo>
                    <a:pt x="808" y="850"/>
                    <a:pt x="1262" y="1102"/>
                    <a:pt x="1779" y="1423"/>
                  </a:cubicBezTo>
                  <a:cubicBezTo>
                    <a:pt x="1481" y="1703"/>
                    <a:pt x="1256" y="1881"/>
                    <a:pt x="1073" y="2096"/>
                  </a:cubicBezTo>
                  <a:cubicBezTo>
                    <a:pt x="991" y="2188"/>
                    <a:pt x="936" y="2386"/>
                    <a:pt x="982" y="2481"/>
                  </a:cubicBezTo>
                  <a:cubicBezTo>
                    <a:pt x="1018" y="2570"/>
                    <a:pt x="1207" y="2676"/>
                    <a:pt x="1292" y="2676"/>
                  </a:cubicBezTo>
                  <a:cubicBezTo>
                    <a:pt x="1304" y="2676"/>
                    <a:pt x="1314" y="2674"/>
                    <a:pt x="1321" y="2670"/>
                  </a:cubicBezTo>
                  <a:cubicBezTo>
                    <a:pt x="1687" y="2435"/>
                    <a:pt x="2105" y="2220"/>
                    <a:pt x="2356" y="1886"/>
                  </a:cubicBezTo>
                  <a:cubicBezTo>
                    <a:pt x="2623" y="1533"/>
                    <a:pt x="2485" y="1078"/>
                    <a:pt x="2110" y="827"/>
                  </a:cubicBezTo>
                  <a:cubicBezTo>
                    <a:pt x="1647" y="520"/>
                    <a:pt x="1142" y="254"/>
                    <a:pt x="628" y="24"/>
                  </a:cubicBezTo>
                  <a:cubicBezTo>
                    <a:pt x="588" y="7"/>
                    <a:pt x="543" y="0"/>
                    <a:pt x="4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8"/>
            <p:cNvSpPr/>
            <p:nvPr/>
          </p:nvSpPr>
          <p:spPr>
            <a:xfrm>
              <a:off x="7939725" y="2825650"/>
              <a:ext cx="28325" cy="55025"/>
            </a:xfrm>
            <a:custGeom>
              <a:avLst/>
              <a:gdLst/>
              <a:ahLst/>
              <a:cxnLst/>
              <a:rect l="l" t="t" r="r" b="b"/>
              <a:pathLst>
                <a:path w="1133" h="2201" extrusionOk="0">
                  <a:moveTo>
                    <a:pt x="386" y="0"/>
                  </a:moveTo>
                  <a:cubicBezTo>
                    <a:pt x="248" y="198"/>
                    <a:pt x="111" y="395"/>
                    <a:pt x="1" y="560"/>
                  </a:cubicBezTo>
                  <a:cubicBezTo>
                    <a:pt x="120" y="1059"/>
                    <a:pt x="175" y="1458"/>
                    <a:pt x="327" y="1820"/>
                  </a:cubicBezTo>
                  <a:cubicBezTo>
                    <a:pt x="395" y="1989"/>
                    <a:pt x="656" y="2077"/>
                    <a:pt x="830" y="2201"/>
                  </a:cubicBezTo>
                  <a:cubicBezTo>
                    <a:pt x="935" y="2008"/>
                    <a:pt x="1133" y="1810"/>
                    <a:pt x="1133" y="1618"/>
                  </a:cubicBezTo>
                  <a:cubicBezTo>
                    <a:pt x="1128" y="1242"/>
                    <a:pt x="1068" y="848"/>
                    <a:pt x="931" y="504"/>
                  </a:cubicBezTo>
                  <a:cubicBezTo>
                    <a:pt x="849" y="298"/>
                    <a:pt x="573" y="165"/>
                    <a:pt x="386"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8"/>
            <p:cNvSpPr/>
            <p:nvPr/>
          </p:nvSpPr>
          <p:spPr>
            <a:xfrm>
              <a:off x="7898600" y="2448250"/>
              <a:ext cx="65350" cy="75850"/>
            </a:xfrm>
            <a:custGeom>
              <a:avLst/>
              <a:gdLst/>
              <a:ahLst/>
              <a:cxnLst/>
              <a:rect l="l" t="t" r="r" b="b"/>
              <a:pathLst>
                <a:path w="2614" h="3034" extrusionOk="0">
                  <a:moveTo>
                    <a:pt x="1087" y="723"/>
                  </a:moveTo>
                  <a:cubicBezTo>
                    <a:pt x="1238" y="883"/>
                    <a:pt x="1463" y="1020"/>
                    <a:pt x="1522" y="1209"/>
                  </a:cubicBezTo>
                  <a:cubicBezTo>
                    <a:pt x="1595" y="1461"/>
                    <a:pt x="1558" y="1758"/>
                    <a:pt x="1522" y="2029"/>
                  </a:cubicBezTo>
                  <a:cubicBezTo>
                    <a:pt x="1514" y="2089"/>
                    <a:pt x="1327" y="2189"/>
                    <a:pt x="1248" y="2189"/>
                  </a:cubicBezTo>
                  <a:cubicBezTo>
                    <a:pt x="1238" y="2189"/>
                    <a:pt x="1230" y="2187"/>
                    <a:pt x="1224" y="2184"/>
                  </a:cubicBezTo>
                  <a:cubicBezTo>
                    <a:pt x="1082" y="2093"/>
                    <a:pt x="908" y="1950"/>
                    <a:pt x="885" y="1804"/>
                  </a:cubicBezTo>
                  <a:cubicBezTo>
                    <a:pt x="830" y="1492"/>
                    <a:pt x="866" y="1167"/>
                    <a:pt x="866" y="846"/>
                  </a:cubicBezTo>
                  <a:lnTo>
                    <a:pt x="1087" y="723"/>
                  </a:lnTo>
                  <a:close/>
                  <a:moveTo>
                    <a:pt x="1283" y="0"/>
                  </a:moveTo>
                  <a:cubicBezTo>
                    <a:pt x="1051" y="0"/>
                    <a:pt x="824" y="83"/>
                    <a:pt x="679" y="250"/>
                  </a:cubicBezTo>
                  <a:cubicBezTo>
                    <a:pt x="302" y="672"/>
                    <a:pt x="1" y="1135"/>
                    <a:pt x="64" y="1762"/>
                  </a:cubicBezTo>
                  <a:cubicBezTo>
                    <a:pt x="141" y="2484"/>
                    <a:pt x="643" y="3033"/>
                    <a:pt x="1288" y="3033"/>
                  </a:cubicBezTo>
                  <a:cubicBezTo>
                    <a:pt x="1299" y="3033"/>
                    <a:pt x="1309" y="3033"/>
                    <a:pt x="1320" y="3033"/>
                  </a:cubicBezTo>
                  <a:cubicBezTo>
                    <a:pt x="1972" y="3015"/>
                    <a:pt x="2494" y="2423"/>
                    <a:pt x="2613" y="1644"/>
                  </a:cubicBezTo>
                  <a:cubicBezTo>
                    <a:pt x="2411" y="1203"/>
                    <a:pt x="2260" y="731"/>
                    <a:pt x="1989" y="342"/>
                  </a:cubicBezTo>
                  <a:cubicBezTo>
                    <a:pt x="1831" y="114"/>
                    <a:pt x="1554" y="0"/>
                    <a:pt x="1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8"/>
            <p:cNvSpPr/>
            <p:nvPr/>
          </p:nvSpPr>
          <p:spPr>
            <a:xfrm>
              <a:off x="7898475" y="2756675"/>
              <a:ext cx="24550" cy="50200"/>
            </a:xfrm>
            <a:custGeom>
              <a:avLst/>
              <a:gdLst/>
              <a:ahLst/>
              <a:cxnLst/>
              <a:rect l="l" t="t" r="r" b="b"/>
              <a:pathLst>
                <a:path w="982" h="2008" extrusionOk="0">
                  <a:moveTo>
                    <a:pt x="487" y="0"/>
                  </a:moveTo>
                  <a:cubicBezTo>
                    <a:pt x="371" y="0"/>
                    <a:pt x="263" y="81"/>
                    <a:pt x="221" y="242"/>
                  </a:cubicBezTo>
                  <a:cubicBezTo>
                    <a:pt x="97" y="696"/>
                    <a:pt x="46" y="1172"/>
                    <a:pt x="10" y="1645"/>
                  </a:cubicBezTo>
                  <a:cubicBezTo>
                    <a:pt x="0" y="1765"/>
                    <a:pt x="161" y="2003"/>
                    <a:pt x="248" y="2007"/>
                  </a:cubicBezTo>
                  <a:cubicBezTo>
                    <a:pt x="399" y="2007"/>
                    <a:pt x="629" y="1911"/>
                    <a:pt x="692" y="1782"/>
                  </a:cubicBezTo>
                  <a:cubicBezTo>
                    <a:pt x="835" y="1517"/>
                    <a:pt x="890" y="1205"/>
                    <a:pt x="982" y="907"/>
                  </a:cubicBezTo>
                  <a:cubicBezTo>
                    <a:pt x="918" y="659"/>
                    <a:pt x="895" y="412"/>
                    <a:pt x="790" y="215"/>
                  </a:cubicBezTo>
                  <a:cubicBezTo>
                    <a:pt x="712" y="71"/>
                    <a:pt x="596" y="0"/>
                    <a:pt x="487"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8"/>
            <p:cNvSpPr/>
            <p:nvPr/>
          </p:nvSpPr>
          <p:spPr>
            <a:xfrm>
              <a:off x="7844075" y="2828275"/>
              <a:ext cx="24175" cy="60550"/>
            </a:xfrm>
            <a:custGeom>
              <a:avLst/>
              <a:gdLst/>
              <a:ahLst/>
              <a:cxnLst/>
              <a:rect l="l" t="t" r="r" b="b"/>
              <a:pathLst>
                <a:path w="967" h="2422" extrusionOk="0">
                  <a:moveTo>
                    <a:pt x="455" y="0"/>
                  </a:moveTo>
                  <a:cubicBezTo>
                    <a:pt x="451" y="0"/>
                    <a:pt x="448" y="1"/>
                    <a:pt x="444" y="1"/>
                  </a:cubicBezTo>
                  <a:cubicBezTo>
                    <a:pt x="315" y="15"/>
                    <a:pt x="142" y="203"/>
                    <a:pt x="96" y="344"/>
                  </a:cubicBezTo>
                  <a:cubicBezTo>
                    <a:pt x="23" y="583"/>
                    <a:pt x="36" y="844"/>
                    <a:pt x="0" y="1215"/>
                  </a:cubicBezTo>
                  <a:cubicBezTo>
                    <a:pt x="45" y="1463"/>
                    <a:pt x="82" y="1825"/>
                    <a:pt x="192" y="2165"/>
                  </a:cubicBezTo>
                  <a:cubicBezTo>
                    <a:pt x="237" y="2284"/>
                    <a:pt x="458" y="2422"/>
                    <a:pt x="596" y="2422"/>
                  </a:cubicBezTo>
                  <a:cubicBezTo>
                    <a:pt x="601" y="2422"/>
                    <a:pt x="605" y="2422"/>
                    <a:pt x="609" y="2421"/>
                  </a:cubicBezTo>
                  <a:cubicBezTo>
                    <a:pt x="742" y="2412"/>
                    <a:pt x="966" y="2210"/>
                    <a:pt x="966" y="2096"/>
                  </a:cubicBezTo>
                  <a:cubicBezTo>
                    <a:pt x="963" y="1486"/>
                    <a:pt x="924" y="876"/>
                    <a:pt x="848" y="272"/>
                  </a:cubicBezTo>
                  <a:cubicBezTo>
                    <a:pt x="834" y="159"/>
                    <a:pt x="590" y="0"/>
                    <a:pt x="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8"/>
            <p:cNvSpPr/>
            <p:nvPr/>
          </p:nvSpPr>
          <p:spPr>
            <a:xfrm>
              <a:off x="7790075" y="2759800"/>
              <a:ext cx="30050" cy="49575"/>
            </a:xfrm>
            <a:custGeom>
              <a:avLst/>
              <a:gdLst/>
              <a:ahLst/>
              <a:cxnLst/>
              <a:rect l="l" t="t" r="r" b="b"/>
              <a:pathLst>
                <a:path w="1202" h="1983" extrusionOk="0">
                  <a:moveTo>
                    <a:pt x="819" y="0"/>
                  </a:moveTo>
                  <a:cubicBezTo>
                    <a:pt x="750" y="0"/>
                    <a:pt x="669" y="29"/>
                    <a:pt x="573" y="95"/>
                  </a:cubicBezTo>
                  <a:cubicBezTo>
                    <a:pt x="93" y="434"/>
                    <a:pt x="0" y="1520"/>
                    <a:pt x="427" y="1983"/>
                  </a:cubicBezTo>
                  <a:cubicBezTo>
                    <a:pt x="858" y="1621"/>
                    <a:pt x="1201" y="801"/>
                    <a:pt x="1109" y="361"/>
                  </a:cubicBezTo>
                  <a:cubicBezTo>
                    <a:pt x="1065" y="151"/>
                    <a:pt x="974" y="0"/>
                    <a:pt x="8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8"/>
            <p:cNvSpPr/>
            <p:nvPr/>
          </p:nvSpPr>
          <p:spPr>
            <a:xfrm>
              <a:off x="7773350" y="2343575"/>
              <a:ext cx="40825" cy="44850"/>
            </a:xfrm>
            <a:custGeom>
              <a:avLst/>
              <a:gdLst/>
              <a:ahLst/>
              <a:cxnLst/>
              <a:rect l="l" t="t" r="r" b="b"/>
              <a:pathLst>
                <a:path w="1633" h="1794" extrusionOk="0">
                  <a:moveTo>
                    <a:pt x="623" y="0"/>
                  </a:moveTo>
                  <a:cubicBezTo>
                    <a:pt x="250" y="0"/>
                    <a:pt x="1" y="328"/>
                    <a:pt x="15" y="802"/>
                  </a:cubicBezTo>
                  <a:cubicBezTo>
                    <a:pt x="23" y="1376"/>
                    <a:pt x="348" y="1793"/>
                    <a:pt x="784" y="1793"/>
                  </a:cubicBezTo>
                  <a:cubicBezTo>
                    <a:pt x="793" y="1793"/>
                    <a:pt x="802" y="1793"/>
                    <a:pt x="812" y="1793"/>
                  </a:cubicBezTo>
                  <a:cubicBezTo>
                    <a:pt x="1233" y="1779"/>
                    <a:pt x="1623" y="1357"/>
                    <a:pt x="1628" y="913"/>
                  </a:cubicBezTo>
                  <a:cubicBezTo>
                    <a:pt x="1632" y="445"/>
                    <a:pt x="1160" y="9"/>
                    <a:pt x="638" y="0"/>
                  </a:cubicBezTo>
                  <a:cubicBezTo>
                    <a:pt x="633" y="0"/>
                    <a:pt x="628" y="0"/>
                    <a:pt x="6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8"/>
            <p:cNvSpPr/>
            <p:nvPr/>
          </p:nvSpPr>
          <p:spPr>
            <a:xfrm>
              <a:off x="7704250" y="2462725"/>
              <a:ext cx="77700" cy="71550"/>
            </a:xfrm>
            <a:custGeom>
              <a:avLst/>
              <a:gdLst/>
              <a:ahLst/>
              <a:cxnLst/>
              <a:rect l="l" t="t" r="r" b="b"/>
              <a:pathLst>
                <a:path w="3108" h="2862" extrusionOk="0">
                  <a:moveTo>
                    <a:pt x="1324" y="1"/>
                  </a:moveTo>
                  <a:cubicBezTo>
                    <a:pt x="505" y="1"/>
                    <a:pt x="0" y="531"/>
                    <a:pt x="0" y="1381"/>
                  </a:cubicBezTo>
                  <a:cubicBezTo>
                    <a:pt x="0" y="2340"/>
                    <a:pt x="491" y="2862"/>
                    <a:pt x="1398" y="2862"/>
                  </a:cubicBezTo>
                  <a:cubicBezTo>
                    <a:pt x="1406" y="2862"/>
                    <a:pt x="1413" y="2862"/>
                    <a:pt x="1421" y="2862"/>
                  </a:cubicBezTo>
                  <a:cubicBezTo>
                    <a:pt x="2297" y="2857"/>
                    <a:pt x="3108" y="2138"/>
                    <a:pt x="3090" y="1381"/>
                  </a:cubicBezTo>
                  <a:cubicBezTo>
                    <a:pt x="3072" y="602"/>
                    <a:pt x="2320" y="5"/>
                    <a:pt x="1344" y="1"/>
                  </a:cubicBezTo>
                  <a:cubicBezTo>
                    <a:pt x="1337" y="1"/>
                    <a:pt x="1331" y="1"/>
                    <a:pt x="13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8"/>
            <p:cNvSpPr/>
            <p:nvPr/>
          </p:nvSpPr>
          <p:spPr>
            <a:xfrm>
              <a:off x="7298150" y="2781650"/>
              <a:ext cx="452775" cy="398875"/>
            </a:xfrm>
            <a:custGeom>
              <a:avLst/>
              <a:gdLst/>
              <a:ahLst/>
              <a:cxnLst/>
              <a:rect l="l" t="t" r="r" b="b"/>
              <a:pathLst>
                <a:path w="18111" h="15955" extrusionOk="0">
                  <a:moveTo>
                    <a:pt x="7932" y="4413"/>
                  </a:moveTo>
                  <a:cubicBezTo>
                    <a:pt x="8111" y="4413"/>
                    <a:pt x="8261" y="4615"/>
                    <a:pt x="8237" y="4878"/>
                  </a:cubicBezTo>
                  <a:lnTo>
                    <a:pt x="8238" y="4878"/>
                  </a:lnTo>
                  <a:cubicBezTo>
                    <a:pt x="8200" y="5335"/>
                    <a:pt x="7344" y="6155"/>
                    <a:pt x="6884" y="6175"/>
                  </a:cubicBezTo>
                  <a:cubicBezTo>
                    <a:pt x="6877" y="6175"/>
                    <a:pt x="6869" y="6176"/>
                    <a:pt x="6862" y="6176"/>
                  </a:cubicBezTo>
                  <a:cubicBezTo>
                    <a:pt x="6536" y="6176"/>
                    <a:pt x="6331" y="5898"/>
                    <a:pt x="6537" y="5648"/>
                  </a:cubicBezTo>
                  <a:cubicBezTo>
                    <a:pt x="6902" y="5221"/>
                    <a:pt x="7309" y="4830"/>
                    <a:pt x="7751" y="4484"/>
                  </a:cubicBezTo>
                  <a:cubicBezTo>
                    <a:pt x="7811" y="4435"/>
                    <a:pt x="7873" y="4413"/>
                    <a:pt x="7932" y="4413"/>
                  </a:cubicBezTo>
                  <a:close/>
                  <a:moveTo>
                    <a:pt x="10183" y="5560"/>
                  </a:moveTo>
                  <a:cubicBezTo>
                    <a:pt x="10242" y="5560"/>
                    <a:pt x="10295" y="5570"/>
                    <a:pt x="10323" y="5593"/>
                  </a:cubicBezTo>
                  <a:cubicBezTo>
                    <a:pt x="10423" y="5675"/>
                    <a:pt x="10523" y="5900"/>
                    <a:pt x="10483" y="5996"/>
                  </a:cubicBezTo>
                  <a:lnTo>
                    <a:pt x="10483" y="5995"/>
                  </a:lnTo>
                  <a:cubicBezTo>
                    <a:pt x="10223" y="6579"/>
                    <a:pt x="9932" y="7148"/>
                    <a:pt x="9612" y="7701"/>
                  </a:cubicBezTo>
                  <a:cubicBezTo>
                    <a:pt x="9560" y="7790"/>
                    <a:pt x="9373" y="7855"/>
                    <a:pt x="9233" y="7855"/>
                  </a:cubicBezTo>
                  <a:cubicBezTo>
                    <a:pt x="9200" y="7855"/>
                    <a:pt x="9170" y="7851"/>
                    <a:pt x="9145" y="7843"/>
                  </a:cubicBezTo>
                  <a:cubicBezTo>
                    <a:pt x="9015" y="7806"/>
                    <a:pt x="8943" y="7590"/>
                    <a:pt x="8782" y="7371"/>
                  </a:cubicBezTo>
                  <a:cubicBezTo>
                    <a:pt x="9172" y="6775"/>
                    <a:pt x="9539" y="6193"/>
                    <a:pt x="9938" y="5633"/>
                  </a:cubicBezTo>
                  <a:cubicBezTo>
                    <a:pt x="9972" y="5588"/>
                    <a:pt x="10085" y="5560"/>
                    <a:pt x="10183" y="5560"/>
                  </a:cubicBezTo>
                  <a:close/>
                  <a:moveTo>
                    <a:pt x="13618" y="6775"/>
                  </a:moveTo>
                  <a:cubicBezTo>
                    <a:pt x="13746" y="6949"/>
                    <a:pt x="13880" y="7118"/>
                    <a:pt x="13989" y="7303"/>
                  </a:cubicBezTo>
                  <a:cubicBezTo>
                    <a:pt x="14034" y="7376"/>
                    <a:pt x="14021" y="7481"/>
                    <a:pt x="14044" y="7668"/>
                  </a:cubicBezTo>
                  <a:lnTo>
                    <a:pt x="14044" y="7668"/>
                  </a:lnTo>
                  <a:cubicBezTo>
                    <a:pt x="13989" y="7876"/>
                    <a:pt x="13958" y="8197"/>
                    <a:pt x="13811" y="8458"/>
                  </a:cubicBezTo>
                  <a:cubicBezTo>
                    <a:pt x="13741" y="8583"/>
                    <a:pt x="13502" y="8706"/>
                    <a:pt x="13343" y="8706"/>
                  </a:cubicBezTo>
                  <a:cubicBezTo>
                    <a:pt x="13323" y="8706"/>
                    <a:pt x="13304" y="8704"/>
                    <a:pt x="13287" y="8700"/>
                  </a:cubicBezTo>
                  <a:cubicBezTo>
                    <a:pt x="13150" y="8664"/>
                    <a:pt x="12999" y="8380"/>
                    <a:pt x="13003" y="8210"/>
                  </a:cubicBezTo>
                  <a:cubicBezTo>
                    <a:pt x="13008" y="7888"/>
                    <a:pt x="13086" y="7559"/>
                    <a:pt x="13205" y="7257"/>
                  </a:cubicBezTo>
                  <a:cubicBezTo>
                    <a:pt x="13279" y="7073"/>
                    <a:pt x="13476" y="6935"/>
                    <a:pt x="13618" y="6775"/>
                  </a:cubicBezTo>
                  <a:close/>
                  <a:moveTo>
                    <a:pt x="5558" y="7404"/>
                  </a:moveTo>
                  <a:cubicBezTo>
                    <a:pt x="5608" y="7404"/>
                    <a:pt x="5654" y="7412"/>
                    <a:pt x="5689" y="7427"/>
                  </a:cubicBezTo>
                  <a:cubicBezTo>
                    <a:pt x="5798" y="7473"/>
                    <a:pt x="5853" y="7637"/>
                    <a:pt x="5990" y="7839"/>
                  </a:cubicBezTo>
                  <a:lnTo>
                    <a:pt x="5991" y="7838"/>
                  </a:lnTo>
                  <a:lnTo>
                    <a:pt x="5991" y="7838"/>
                  </a:lnTo>
                  <a:cubicBezTo>
                    <a:pt x="5629" y="8351"/>
                    <a:pt x="5285" y="8860"/>
                    <a:pt x="4904" y="9338"/>
                  </a:cubicBezTo>
                  <a:cubicBezTo>
                    <a:pt x="4871" y="9382"/>
                    <a:pt x="4772" y="9404"/>
                    <a:pt x="4676" y="9404"/>
                  </a:cubicBezTo>
                  <a:cubicBezTo>
                    <a:pt x="4590" y="9404"/>
                    <a:pt x="4506" y="9387"/>
                    <a:pt x="4469" y="9353"/>
                  </a:cubicBezTo>
                  <a:cubicBezTo>
                    <a:pt x="4364" y="9256"/>
                    <a:pt x="4281" y="8990"/>
                    <a:pt x="4341" y="8889"/>
                  </a:cubicBezTo>
                  <a:cubicBezTo>
                    <a:pt x="4629" y="8403"/>
                    <a:pt x="4959" y="7940"/>
                    <a:pt x="5298" y="7490"/>
                  </a:cubicBezTo>
                  <a:cubicBezTo>
                    <a:pt x="5342" y="7435"/>
                    <a:pt x="5456" y="7404"/>
                    <a:pt x="5558" y="7404"/>
                  </a:cubicBezTo>
                  <a:close/>
                  <a:moveTo>
                    <a:pt x="8274" y="8440"/>
                  </a:moveTo>
                  <a:cubicBezTo>
                    <a:pt x="8290" y="8440"/>
                    <a:pt x="8305" y="8441"/>
                    <a:pt x="8319" y="8443"/>
                  </a:cubicBezTo>
                  <a:cubicBezTo>
                    <a:pt x="8434" y="8462"/>
                    <a:pt x="8516" y="8696"/>
                    <a:pt x="8631" y="8856"/>
                  </a:cubicBezTo>
                  <a:cubicBezTo>
                    <a:pt x="8430" y="9424"/>
                    <a:pt x="8274" y="9969"/>
                    <a:pt x="8029" y="10474"/>
                  </a:cubicBezTo>
                  <a:cubicBezTo>
                    <a:pt x="7957" y="10626"/>
                    <a:pt x="7654" y="10671"/>
                    <a:pt x="7457" y="10763"/>
                  </a:cubicBezTo>
                  <a:cubicBezTo>
                    <a:pt x="7370" y="10566"/>
                    <a:pt x="7174" y="10332"/>
                    <a:pt x="7224" y="10172"/>
                  </a:cubicBezTo>
                  <a:cubicBezTo>
                    <a:pt x="7376" y="9649"/>
                    <a:pt x="7595" y="9140"/>
                    <a:pt x="7838" y="8654"/>
                  </a:cubicBezTo>
                  <a:cubicBezTo>
                    <a:pt x="7896" y="8538"/>
                    <a:pt x="8121" y="8440"/>
                    <a:pt x="8274" y="8440"/>
                  </a:cubicBezTo>
                  <a:close/>
                  <a:moveTo>
                    <a:pt x="2631" y="9349"/>
                  </a:moveTo>
                  <a:cubicBezTo>
                    <a:pt x="2656" y="9349"/>
                    <a:pt x="2679" y="9352"/>
                    <a:pt x="2697" y="9359"/>
                  </a:cubicBezTo>
                  <a:cubicBezTo>
                    <a:pt x="2788" y="9401"/>
                    <a:pt x="2825" y="9585"/>
                    <a:pt x="2935" y="9805"/>
                  </a:cubicBezTo>
                  <a:cubicBezTo>
                    <a:pt x="2613" y="10230"/>
                    <a:pt x="2311" y="10666"/>
                    <a:pt x="1967" y="11069"/>
                  </a:cubicBezTo>
                  <a:cubicBezTo>
                    <a:pt x="1923" y="11120"/>
                    <a:pt x="1823" y="11124"/>
                    <a:pt x="1718" y="11124"/>
                  </a:cubicBezTo>
                  <a:cubicBezTo>
                    <a:pt x="1699" y="11124"/>
                    <a:pt x="1678" y="11124"/>
                    <a:pt x="1658" y="11124"/>
                  </a:cubicBezTo>
                  <a:cubicBezTo>
                    <a:pt x="1613" y="11124"/>
                    <a:pt x="1568" y="11124"/>
                    <a:pt x="1527" y="11129"/>
                  </a:cubicBezTo>
                  <a:cubicBezTo>
                    <a:pt x="1519" y="10978"/>
                    <a:pt x="1445" y="10789"/>
                    <a:pt x="1504" y="10684"/>
                  </a:cubicBezTo>
                  <a:cubicBezTo>
                    <a:pt x="1759" y="10266"/>
                    <a:pt x="2036" y="9863"/>
                    <a:pt x="2335" y="9474"/>
                  </a:cubicBezTo>
                  <a:cubicBezTo>
                    <a:pt x="2386" y="9404"/>
                    <a:pt x="2529" y="9349"/>
                    <a:pt x="2631" y="9349"/>
                  </a:cubicBezTo>
                  <a:close/>
                  <a:moveTo>
                    <a:pt x="11556" y="9232"/>
                  </a:moveTo>
                  <a:cubicBezTo>
                    <a:pt x="11665" y="9402"/>
                    <a:pt x="11780" y="9572"/>
                    <a:pt x="11871" y="9746"/>
                  </a:cubicBezTo>
                  <a:cubicBezTo>
                    <a:pt x="11903" y="9805"/>
                    <a:pt x="11876" y="9892"/>
                    <a:pt x="11876" y="9966"/>
                  </a:cubicBezTo>
                  <a:cubicBezTo>
                    <a:pt x="11894" y="9966"/>
                    <a:pt x="11913" y="9969"/>
                    <a:pt x="11931" y="9975"/>
                  </a:cubicBezTo>
                  <a:lnTo>
                    <a:pt x="11932" y="9973"/>
                  </a:lnTo>
                  <a:lnTo>
                    <a:pt x="11932" y="9973"/>
                  </a:lnTo>
                  <a:cubicBezTo>
                    <a:pt x="11821" y="10396"/>
                    <a:pt x="11766" y="10840"/>
                    <a:pt x="11583" y="11226"/>
                  </a:cubicBezTo>
                  <a:cubicBezTo>
                    <a:pt x="11495" y="11419"/>
                    <a:pt x="11188" y="11511"/>
                    <a:pt x="10978" y="11648"/>
                  </a:cubicBezTo>
                  <a:cubicBezTo>
                    <a:pt x="10877" y="11423"/>
                    <a:pt x="10670" y="11180"/>
                    <a:pt x="10703" y="10969"/>
                  </a:cubicBezTo>
                  <a:cubicBezTo>
                    <a:pt x="10771" y="10511"/>
                    <a:pt x="10927" y="10052"/>
                    <a:pt x="11110" y="9617"/>
                  </a:cubicBezTo>
                  <a:cubicBezTo>
                    <a:pt x="11175" y="9457"/>
                    <a:pt x="11404" y="9360"/>
                    <a:pt x="11556" y="9232"/>
                  </a:cubicBezTo>
                  <a:close/>
                  <a:moveTo>
                    <a:pt x="14979" y="9676"/>
                  </a:moveTo>
                  <a:cubicBezTo>
                    <a:pt x="15103" y="9855"/>
                    <a:pt x="15241" y="10034"/>
                    <a:pt x="15351" y="10222"/>
                  </a:cubicBezTo>
                  <a:cubicBezTo>
                    <a:pt x="15391" y="10295"/>
                    <a:pt x="15369" y="10401"/>
                    <a:pt x="15378" y="10556"/>
                  </a:cubicBezTo>
                  <a:lnTo>
                    <a:pt x="15378" y="10556"/>
                  </a:lnTo>
                  <a:cubicBezTo>
                    <a:pt x="15332" y="10817"/>
                    <a:pt x="15332" y="11170"/>
                    <a:pt x="15199" y="11455"/>
                  </a:cubicBezTo>
                  <a:cubicBezTo>
                    <a:pt x="15098" y="11680"/>
                    <a:pt x="14833" y="11964"/>
                    <a:pt x="14631" y="11969"/>
                  </a:cubicBezTo>
                  <a:cubicBezTo>
                    <a:pt x="14625" y="11969"/>
                    <a:pt x="14618" y="11969"/>
                    <a:pt x="14612" y="11969"/>
                  </a:cubicBezTo>
                  <a:cubicBezTo>
                    <a:pt x="14263" y="11969"/>
                    <a:pt x="14215" y="11614"/>
                    <a:pt x="14265" y="11313"/>
                  </a:cubicBezTo>
                  <a:cubicBezTo>
                    <a:pt x="14328" y="10919"/>
                    <a:pt x="14402" y="10515"/>
                    <a:pt x="14539" y="10145"/>
                  </a:cubicBezTo>
                  <a:cubicBezTo>
                    <a:pt x="14604" y="9960"/>
                    <a:pt x="14828" y="9828"/>
                    <a:pt x="14979" y="9676"/>
                  </a:cubicBezTo>
                  <a:close/>
                  <a:moveTo>
                    <a:pt x="4191" y="10944"/>
                  </a:moveTo>
                  <a:cubicBezTo>
                    <a:pt x="4291" y="10944"/>
                    <a:pt x="4590" y="11067"/>
                    <a:pt x="4629" y="11172"/>
                  </a:cubicBezTo>
                  <a:cubicBezTo>
                    <a:pt x="4744" y="11478"/>
                    <a:pt x="3979" y="12355"/>
                    <a:pt x="3506" y="12363"/>
                  </a:cubicBezTo>
                  <a:lnTo>
                    <a:pt x="3507" y="12362"/>
                  </a:lnTo>
                  <a:cubicBezTo>
                    <a:pt x="3465" y="12257"/>
                    <a:pt x="3310" y="12045"/>
                    <a:pt x="3360" y="11964"/>
                  </a:cubicBezTo>
                  <a:cubicBezTo>
                    <a:pt x="3592" y="11600"/>
                    <a:pt x="3860" y="11261"/>
                    <a:pt x="4162" y="10952"/>
                  </a:cubicBezTo>
                  <a:cubicBezTo>
                    <a:pt x="4167" y="10947"/>
                    <a:pt x="4177" y="10944"/>
                    <a:pt x="4191" y="10944"/>
                  </a:cubicBezTo>
                  <a:close/>
                  <a:moveTo>
                    <a:pt x="8673" y="12370"/>
                  </a:moveTo>
                  <a:cubicBezTo>
                    <a:pt x="8691" y="12370"/>
                    <a:pt x="8709" y="12372"/>
                    <a:pt x="8724" y="12377"/>
                  </a:cubicBezTo>
                  <a:cubicBezTo>
                    <a:pt x="8838" y="12404"/>
                    <a:pt x="9011" y="12629"/>
                    <a:pt x="8984" y="12715"/>
                  </a:cubicBezTo>
                  <a:lnTo>
                    <a:pt x="8985" y="12714"/>
                  </a:lnTo>
                  <a:lnTo>
                    <a:pt x="8985" y="12714"/>
                  </a:lnTo>
                  <a:cubicBezTo>
                    <a:pt x="8874" y="13105"/>
                    <a:pt x="8718" y="13480"/>
                    <a:pt x="8535" y="13843"/>
                  </a:cubicBezTo>
                  <a:cubicBezTo>
                    <a:pt x="8504" y="13906"/>
                    <a:pt x="8360" y="13953"/>
                    <a:pt x="8249" y="13953"/>
                  </a:cubicBezTo>
                  <a:cubicBezTo>
                    <a:pt x="8215" y="13953"/>
                    <a:pt x="8184" y="13948"/>
                    <a:pt x="8160" y="13938"/>
                  </a:cubicBezTo>
                  <a:cubicBezTo>
                    <a:pt x="8063" y="13902"/>
                    <a:pt x="8022" y="13719"/>
                    <a:pt x="7944" y="13576"/>
                  </a:cubicBezTo>
                  <a:cubicBezTo>
                    <a:pt x="8072" y="13223"/>
                    <a:pt x="8169" y="12871"/>
                    <a:pt x="8329" y="12554"/>
                  </a:cubicBezTo>
                  <a:cubicBezTo>
                    <a:pt x="8373" y="12459"/>
                    <a:pt x="8551" y="12370"/>
                    <a:pt x="8673" y="12370"/>
                  </a:cubicBezTo>
                  <a:close/>
                  <a:moveTo>
                    <a:pt x="12986" y="12939"/>
                  </a:moveTo>
                  <a:cubicBezTo>
                    <a:pt x="12990" y="12939"/>
                    <a:pt x="12995" y="12940"/>
                    <a:pt x="12999" y="12940"/>
                  </a:cubicBezTo>
                  <a:cubicBezTo>
                    <a:pt x="13119" y="12958"/>
                    <a:pt x="13325" y="13109"/>
                    <a:pt x="13310" y="13174"/>
                  </a:cubicBezTo>
                  <a:lnTo>
                    <a:pt x="13312" y="13173"/>
                  </a:lnTo>
                  <a:lnTo>
                    <a:pt x="13312" y="13173"/>
                  </a:lnTo>
                  <a:cubicBezTo>
                    <a:pt x="13229" y="13696"/>
                    <a:pt x="13117" y="14213"/>
                    <a:pt x="12976" y="14723"/>
                  </a:cubicBezTo>
                  <a:cubicBezTo>
                    <a:pt x="12961" y="14777"/>
                    <a:pt x="12789" y="14839"/>
                    <a:pt x="12675" y="14839"/>
                  </a:cubicBezTo>
                  <a:cubicBezTo>
                    <a:pt x="12644" y="14839"/>
                    <a:pt x="12617" y="14834"/>
                    <a:pt x="12600" y="14824"/>
                  </a:cubicBezTo>
                  <a:cubicBezTo>
                    <a:pt x="12467" y="14746"/>
                    <a:pt x="12389" y="14567"/>
                    <a:pt x="12293" y="14439"/>
                  </a:cubicBezTo>
                  <a:cubicBezTo>
                    <a:pt x="12444" y="13971"/>
                    <a:pt x="12568" y="13550"/>
                    <a:pt x="12724" y="13142"/>
                  </a:cubicBezTo>
                  <a:cubicBezTo>
                    <a:pt x="12759" y="13055"/>
                    <a:pt x="12904" y="12939"/>
                    <a:pt x="12986" y="12939"/>
                  </a:cubicBezTo>
                  <a:close/>
                  <a:moveTo>
                    <a:pt x="16369" y="13187"/>
                  </a:moveTo>
                  <a:cubicBezTo>
                    <a:pt x="16462" y="13187"/>
                    <a:pt x="16562" y="13204"/>
                    <a:pt x="16593" y="13242"/>
                  </a:cubicBezTo>
                  <a:cubicBezTo>
                    <a:pt x="16703" y="13389"/>
                    <a:pt x="16726" y="13604"/>
                    <a:pt x="16804" y="13833"/>
                  </a:cubicBezTo>
                  <a:cubicBezTo>
                    <a:pt x="16675" y="14108"/>
                    <a:pt x="16570" y="14401"/>
                    <a:pt x="16400" y="14649"/>
                  </a:cubicBezTo>
                  <a:cubicBezTo>
                    <a:pt x="16331" y="14749"/>
                    <a:pt x="16140" y="14849"/>
                    <a:pt x="16023" y="14849"/>
                  </a:cubicBezTo>
                  <a:cubicBezTo>
                    <a:pt x="16000" y="14849"/>
                    <a:pt x="15980" y="14845"/>
                    <a:pt x="15965" y="14837"/>
                  </a:cubicBezTo>
                  <a:cubicBezTo>
                    <a:pt x="15841" y="14782"/>
                    <a:pt x="15718" y="14525"/>
                    <a:pt x="15750" y="14397"/>
                  </a:cubicBezTo>
                  <a:cubicBezTo>
                    <a:pt x="15851" y="13993"/>
                    <a:pt x="16011" y="13604"/>
                    <a:pt x="16185" y="13229"/>
                  </a:cubicBezTo>
                  <a:cubicBezTo>
                    <a:pt x="16199" y="13202"/>
                    <a:pt x="16281" y="13187"/>
                    <a:pt x="16369" y="13187"/>
                  </a:cubicBezTo>
                  <a:close/>
                  <a:moveTo>
                    <a:pt x="7944" y="0"/>
                  </a:moveTo>
                  <a:cubicBezTo>
                    <a:pt x="5827" y="3969"/>
                    <a:pt x="3067" y="7435"/>
                    <a:pt x="1" y="10740"/>
                  </a:cubicBezTo>
                  <a:cubicBezTo>
                    <a:pt x="1082" y="11303"/>
                    <a:pt x="2104" y="11936"/>
                    <a:pt x="3196" y="12385"/>
                  </a:cubicBezTo>
                  <a:cubicBezTo>
                    <a:pt x="5015" y="13141"/>
                    <a:pt x="6890" y="13774"/>
                    <a:pt x="8737" y="14475"/>
                  </a:cubicBezTo>
                  <a:cubicBezTo>
                    <a:pt x="11280" y="15451"/>
                    <a:pt x="13948" y="15768"/>
                    <a:pt x="16638" y="15947"/>
                  </a:cubicBezTo>
                  <a:cubicBezTo>
                    <a:pt x="16695" y="15951"/>
                    <a:pt x="16750" y="15955"/>
                    <a:pt x="16801" y="15955"/>
                  </a:cubicBezTo>
                  <a:cubicBezTo>
                    <a:pt x="16973" y="15955"/>
                    <a:pt x="17105" y="15906"/>
                    <a:pt x="17147" y="15634"/>
                  </a:cubicBezTo>
                  <a:cubicBezTo>
                    <a:pt x="17542" y="13013"/>
                    <a:pt x="18074" y="10404"/>
                    <a:pt x="18106" y="7741"/>
                  </a:cubicBezTo>
                  <a:cubicBezTo>
                    <a:pt x="18110" y="7440"/>
                    <a:pt x="18078" y="7137"/>
                    <a:pt x="18060" y="6839"/>
                  </a:cubicBezTo>
                  <a:cubicBezTo>
                    <a:pt x="17203" y="6752"/>
                    <a:pt x="16419" y="6688"/>
                    <a:pt x="15635" y="6596"/>
                  </a:cubicBezTo>
                  <a:cubicBezTo>
                    <a:pt x="13371" y="6340"/>
                    <a:pt x="11469" y="5244"/>
                    <a:pt x="9759" y="3837"/>
                  </a:cubicBezTo>
                  <a:cubicBezTo>
                    <a:pt x="8604" y="2888"/>
                    <a:pt x="8045" y="1550"/>
                    <a:pt x="79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8"/>
            <p:cNvSpPr/>
            <p:nvPr/>
          </p:nvSpPr>
          <p:spPr>
            <a:xfrm>
              <a:off x="7724075" y="2829275"/>
              <a:ext cx="26375" cy="47975"/>
            </a:xfrm>
            <a:custGeom>
              <a:avLst/>
              <a:gdLst/>
              <a:ahLst/>
              <a:cxnLst/>
              <a:rect l="l" t="t" r="r" b="b"/>
              <a:pathLst>
                <a:path w="1055" h="1919" extrusionOk="0">
                  <a:moveTo>
                    <a:pt x="653" y="1"/>
                  </a:moveTo>
                  <a:cubicBezTo>
                    <a:pt x="528" y="1"/>
                    <a:pt x="285" y="88"/>
                    <a:pt x="266" y="163"/>
                  </a:cubicBezTo>
                  <a:cubicBezTo>
                    <a:pt x="131" y="621"/>
                    <a:pt x="43" y="1093"/>
                    <a:pt x="5" y="1570"/>
                  </a:cubicBezTo>
                  <a:cubicBezTo>
                    <a:pt x="0" y="1684"/>
                    <a:pt x="253" y="1886"/>
                    <a:pt x="413" y="1917"/>
                  </a:cubicBezTo>
                  <a:cubicBezTo>
                    <a:pt x="418" y="1918"/>
                    <a:pt x="423" y="1919"/>
                    <a:pt x="428" y="1919"/>
                  </a:cubicBezTo>
                  <a:cubicBezTo>
                    <a:pt x="538" y="1919"/>
                    <a:pt x="737" y="1741"/>
                    <a:pt x="789" y="1610"/>
                  </a:cubicBezTo>
                  <a:cubicBezTo>
                    <a:pt x="908" y="1309"/>
                    <a:pt x="954" y="983"/>
                    <a:pt x="1054" y="552"/>
                  </a:cubicBezTo>
                  <a:cubicBezTo>
                    <a:pt x="968" y="401"/>
                    <a:pt x="880" y="167"/>
                    <a:pt x="716" y="16"/>
                  </a:cubicBezTo>
                  <a:cubicBezTo>
                    <a:pt x="704" y="5"/>
                    <a:pt x="681" y="1"/>
                    <a:pt x="6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8"/>
            <p:cNvSpPr/>
            <p:nvPr/>
          </p:nvSpPr>
          <p:spPr>
            <a:xfrm>
              <a:off x="7698200" y="2747250"/>
              <a:ext cx="25575" cy="43625"/>
            </a:xfrm>
            <a:custGeom>
              <a:avLst/>
              <a:gdLst/>
              <a:ahLst/>
              <a:cxnLst/>
              <a:rect l="l" t="t" r="r" b="b"/>
              <a:pathLst>
                <a:path w="1023" h="1745" extrusionOk="0">
                  <a:moveTo>
                    <a:pt x="687" y="0"/>
                  </a:moveTo>
                  <a:cubicBezTo>
                    <a:pt x="631" y="0"/>
                    <a:pt x="490" y="40"/>
                    <a:pt x="430" y="87"/>
                  </a:cubicBezTo>
                  <a:cubicBezTo>
                    <a:pt x="151" y="318"/>
                    <a:pt x="0" y="1225"/>
                    <a:pt x="188" y="1527"/>
                  </a:cubicBezTo>
                  <a:cubicBezTo>
                    <a:pt x="274" y="1668"/>
                    <a:pt x="369" y="1745"/>
                    <a:pt x="460" y="1745"/>
                  </a:cubicBezTo>
                  <a:cubicBezTo>
                    <a:pt x="548" y="1745"/>
                    <a:pt x="633" y="1674"/>
                    <a:pt x="705" y="1519"/>
                  </a:cubicBezTo>
                  <a:cubicBezTo>
                    <a:pt x="834" y="1243"/>
                    <a:pt x="913" y="941"/>
                    <a:pt x="1022" y="610"/>
                  </a:cubicBezTo>
                  <a:cubicBezTo>
                    <a:pt x="916" y="404"/>
                    <a:pt x="829" y="194"/>
                    <a:pt x="710" y="6"/>
                  </a:cubicBezTo>
                  <a:cubicBezTo>
                    <a:pt x="707" y="2"/>
                    <a:pt x="699" y="0"/>
                    <a:pt x="6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8"/>
            <p:cNvSpPr/>
            <p:nvPr/>
          </p:nvSpPr>
          <p:spPr>
            <a:xfrm>
              <a:off x="7691075" y="3111300"/>
              <a:ext cx="27175" cy="41575"/>
            </a:xfrm>
            <a:custGeom>
              <a:avLst/>
              <a:gdLst/>
              <a:ahLst/>
              <a:cxnLst/>
              <a:rect l="l" t="t" r="r" b="b"/>
              <a:pathLst>
                <a:path w="1087" h="1663" extrusionOk="0">
                  <a:moveTo>
                    <a:pt x="649" y="1"/>
                  </a:moveTo>
                  <a:cubicBezTo>
                    <a:pt x="562" y="1"/>
                    <a:pt x="481" y="15"/>
                    <a:pt x="468" y="42"/>
                  </a:cubicBezTo>
                  <a:cubicBezTo>
                    <a:pt x="293" y="418"/>
                    <a:pt x="134" y="807"/>
                    <a:pt x="33" y="1211"/>
                  </a:cubicBezTo>
                  <a:cubicBezTo>
                    <a:pt x="1" y="1339"/>
                    <a:pt x="125" y="1596"/>
                    <a:pt x="248" y="1651"/>
                  </a:cubicBezTo>
                  <a:cubicBezTo>
                    <a:pt x="263" y="1659"/>
                    <a:pt x="283" y="1663"/>
                    <a:pt x="306" y="1663"/>
                  </a:cubicBezTo>
                  <a:cubicBezTo>
                    <a:pt x="423" y="1663"/>
                    <a:pt x="614" y="1562"/>
                    <a:pt x="683" y="1462"/>
                  </a:cubicBezTo>
                  <a:cubicBezTo>
                    <a:pt x="853" y="1215"/>
                    <a:pt x="958" y="921"/>
                    <a:pt x="1087" y="647"/>
                  </a:cubicBezTo>
                  <a:cubicBezTo>
                    <a:pt x="1009" y="418"/>
                    <a:pt x="986" y="202"/>
                    <a:pt x="876" y="56"/>
                  </a:cubicBezTo>
                  <a:cubicBezTo>
                    <a:pt x="845" y="18"/>
                    <a:pt x="743" y="1"/>
                    <a:pt x="6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8"/>
            <p:cNvSpPr/>
            <p:nvPr/>
          </p:nvSpPr>
          <p:spPr>
            <a:xfrm>
              <a:off x="6475425" y="3062950"/>
              <a:ext cx="1247075" cy="428875"/>
            </a:xfrm>
            <a:custGeom>
              <a:avLst/>
              <a:gdLst/>
              <a:ahLst/>
              <a:cxnLst/>
              <a:rect l="l" t="t" r="r" b="b"/>
              <a:pathLst>
                <a:path w="49883" h="17155" extrusionOk="0">
                  <a:moveTo>
                    <a:pt x="32255" y="0"/>
                  </a:moveTo>
                  <a:cubicBezTo>
                    <a:pt x="32057" y="230"/>
                    <a:pt x="31874" y="486"/>
                    <a:pt x="31655" y="702"/>
                  </a:cubicBezTo>
                  <a:cubicBezTo>
                    <a:pt x="29463" y="2838"/>
                    <a:pt x="27231" y="4924"/>
                    <a:pt x="24555" y="6473"/>
                  </a:cubicBezTo>
                  <a:cubicBezTo>
                    <a:pt x="23065" y="7335"/>
                    <a:pt x="21649" y="8315"/>
                    <a:pt x="19989" y="8865"/>
                  </a:cubicBezTo>
                  <a:cubicBezTo>
                    <a:pt x="18045" y="9509"/>
                    <a:pt x="16066" y="9774"/>
                    <a:pt x="14067" y="9774"/>
                  </a:cubicBezTo>
                  <a:cubicBezTo>
                    <a:pt x="13148" y="9774"/>
                    <a:pt x="12225" y="9718"/>
                    <a:pt x="11299" y="9617"/>
                  </a:cubicBezTo>
                  <a:cubicBezTo>
                    <a:pt x="9369" y="9407"/>
                    <a:pt x="7508" y="8943"/>
                    <a:pt x="5899" y="7783"/>
                  </a:cubicBezTo>
                  <a:cubicBezTo>
                    <a:pt x="5235" y="7307"/>
                    <a:pt x="4612" y="6780"/>
                    <a:pt x="4002" y="6298"/>
                  </a:cubicBezTo>
                  <a:cubicBezTo>
                    <a:pt x="2681" y="7531"/>
                    <a:pt x="1348" y="8774"/>
                    <a:pt x="1" y="10025"/>
                  </a:cubicBezTo>
                  <a:cubicBezTo>
                    <a:pt x="973" y="11176"/>
                    <a:pt x="2058" y="12367"/>
                    <a:pt x="3493" y="13160"/>
                  </a:cubicBezTo>
                  <a:cubicBezTo>
                    <a:pt x="4763" y="13852"/>
                    <a:pt x="6028" y="14558"/>
                    <a:pt x="7338" y="15163"/>
                  </a:cubicBezTo>
                  <a:cubicBezTo>
                    <a:pt x="8365" y="15631"/>
                    <a:pt x="9433" y="16088"/>
                    <a:pt x="10529" y="16300"/>
                  </a:cubicBezTo>
                  <a:cubicBezTo>
                    <a:pt x="12450" y="16675"/>
                    <a:pt x="14398" y="16914"/>
                    <a:pt x="16346" y="17097"/>
                  </a:cubicBezTo>
                  <a:cubicBezTo>
                    <a:pt x="16804" y="17141"/>
                    <a:pt x="17267" y="17155"/>
                    <a:pt x="17727" y="17155"/>
                  </a:cubicBezTo>
                  <a:cubicBezTo>
                    <a:pt x="18462" y="17155"/>
                    <a:pt x="19193" y="17121"/>
                    <a:pt x="19897" y="17121"/>
                  </a:cubicBezTo>
                  <a:cubicBezTo>
                    <a:pt x="19957" y="16759"/>
                    <a:pt x="19957" y="16437"/>
                    <a:pt x="20058" y="16153"/>
                  </a:cubicBezTo>
                  <a:cubicBezTo>
                    <a:pt x="20578" y="14687"/>
                    <a:pt x="22645" y="13408"/>
                    <a:pt x="24270" y="13408"/>
                  </a:cubicBezTo>
                  <a:cubicBezTo>
                    <a:pt x="24393" y="13408"/>
                    <a:pt x="24514" y="13416"/>
                    <a:pt x="24632" y="13431"/>
                  </a:cubicBezTo>
                  <a:cubicBezTo>
                    <a:pt x="26186" y="13633"/>
                    <a:pt x="27309" y="14457"/>
                    <a:pt x="28143" y="15726"/>
                  </a:cubicBezTo>
                  <a:cubicBezTo>
                    <a:pt x="28279" y="15934"/>
                    <a:pt x="28405" y="16035"/>
                    <a:pt x="28574" y="16035"/>
                  </a:cubicBezTo>
                  <a:cubicBezTo>
                    <a:pt x="28655" y="16035"/>
                    <a:pt x="28746" y="16011"/>
                    <a:pt x="28854" y="15966"/>
                  </a:cubicBezTo>
                  <a:cubicBezTo>
                    <a:pt x="30486" y="15264"/>
                    <a:pt x="32154" y="14641"/>
                    <a:pt x="33744" y="13861"/>
                  </a:cubicBezTo>
                  <a:cubicBezTo>
                    <a:pt x="34583" y="13454"/>
                    <a:pt x="35257" y="12716"/>
                    <a:pt x="36073" y="12247"/>
                  </a:cubicBezTo>
                  <a:cubicBezTo>
                    <a:pt x="37287" y="11561"/>
                    <a:pt x="38269" y="10625"/>
                    <a:pt x="39222" y="9635"/>
                  </a:cubicBezTo>
                  <a:cubicBezTo>
                    <a:pt x="39382" y="9466"/>
                    <a:pt x="39625" y="9369"/>
                    <a:pt x="39832" y="9241"/>
                  </a:cubicBezTo>
                  <a:cubicBezTo>
                    <a:pt x="39941" y="9429"/>
                    <a:pt x="40051" y="9617"/>
                    <a:pt x="40194" y="9864"/>
                  </a:cubicBezTo>
                  <a:cubicBezTo>
                    <a:pt x="43095" y="10126"/>
                    <a:pt x="46056" y="10396"/>
                    <a:pt x="49048" y="10671"/>
                  </a:cubicBezTo>
                  <a:cubicBezTo>
                    <a:pt x="49338" y="8928"/>
                    <a:pt x="49608" y="7293"/>
                    <a:pt x="49883" y="5611"/>
                  </a:cubicBezTo>
                  <a:cubicBezTo>
                    <a:pt x="43474" y="5377"/>
                    <a:pt x="37796" y="3159"/>
                    <a:pt x="322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8"/>
            <p:cNvSpPr/>
            <p:nvPr/>
          </p:nvSpPr>
          <p:spPr>
            <a:xfrm>
              <a:off x="7363475" y="3326650"/>
              <a:ext cx="331650" cy="755125"/>
            </a:xfrm>
            <a:custGeom>
              <a:avLst/>
              <a:gdLst/>
              <a:ahLst/>
              <a:cxnLst/>
              <a:rect l="l" t="t" r="r" b="b"/>
              <a:pathLst>
                <a:path w="13266" h="30205" extrusionOk="0">
                  <a:moveTo>
                    <a:pt x="4198" y="0"/>
                  </a:moveTo>
                  <a:cubicBezTo>
                    <a:pt x="4020" y="0"/>
                    <a:pt x="3817" y="51"/>
                    <a:pt x="3690" y="151"/>
                  </a:cubicBezTo>
                  <a:cubicBezTo>
                    <a:pt x="2939" y="759"/>
                    <a:pt x="2199" y="1383"/>
                    <a:pt x="1485" y="2038"/>
                  </a:cubicBezTo>
                  <a:cubicBezTo>
                    <a:pt x="1242" y="2259"/>
                    <a:pt x="939" y="2570"/>
                    <a:pt x="922" y="2854"/>
                  </a:cubicBezTo>
                  <a:cubicBezTo>
                    <a:pt x="743" y="5994"/>
                    <a:pt x="582" y="9138"/>
                    <a:pt x="472" y="12287"/>
                  </a:cubicBezTo>
                  <a:cubicBezTo>
                    <a:pt x="384" y="14832"/>
                    <a:pt x="384" y="17379"/>
                    <a:pt x="316" y="19924"/>
                  </a:cubicBezTo>
                  <a:cubicBezTo>
                    <a:pt x="234" y="23036"/>
                    <a:pt x="123" y="26148"/>
                    <a:pt x="13" y="29260"/>
                  </a:cubicBezTo>
                  <a:cubicBezTo>
                    <a:pt x="0" y="29646"/>
                    <a:pt x="142" y="29773"/>
                    <a:pt x="508" y="29796"/>
                  </a:cubicBezTo>
                  <a:cubicBezTo>
                    <a:pt x="1164" y="29838"/>
                    <a:pt x="1820" y="29920"/>
                    <a:pt x="2475" y="29980"/>
                  </a:cubicBezTo>
                  <a:cubicBezTo>
                    <a:pt x="3500" y="30066"/>
                    <a:pt x="4524" y="30205"/>
                    <a:pt x="5545" y="30205"/>
                  </a:cubicBezTo>
                  <a:cubicBezTo>
                    <a:pt x="5560" y="30205"/>
                    <a:pt x="5576" y="30205"/>
                    <a:pt x="5592" y="30205"/>
                  </a:cubicBezTo>
                  <a:cubicBezTo>
                    <a:pt x="6270" y="30205"/>
                    <a:pt x="6944" y="29980"/>
                    <a:pt x="7668" y="29847"/>
                  </a:cubicBezTo>
                  <a:cubicBezTo>
                    <a:pt x="8442" y="25954"/>
                    <a:pt x="9227" y="22032"/>
                    <a:pt x="10020" y="18081"/>
                  </a:cubicBezTo>
                  <a:lnTo>
                    <a:pt x="9772" y="18031"/>
                  </a:lnTo>
                  <a:cubicBezTo>
                    <a:pt x="9631" y="18037"/>
                    <a:pt x="9474" y="18077"/>
                    <a:pt x="9337" y="18077"/>
                  </a:cubicBezTo>
                  <a:cubicBezTo>
                    <a:pt x="9273" y="18077"/>
                    <a:pt x="9214" y="18069"/>
                    <a:pt x="9162" y="18044"/>
                  </a:cubicBezTo>
                  <a:cubicBezTo>
                    <a:pt x="8943" y="17943"/>
                    <a:pt x="8740" y="17741"/>
                    <a:pt x="8603" y="17535"/>
                  </a:cubicBezTo>
                  <a:cubicBezTo>
                    <a:pt x="7403" y="15679"/>
                    <a:pt x="7131" y="13910"/>
                    <a:pt x="8434" y="12017"/>
                  </a:cubicBezTo>
                  <a:cubicBezTo>
                    <a:pt x="9104" y="11050"/>
                    <a:pt x="9856" y="10372"/>
                    <a:pt x="10981" y="10372"/>
                  </a:cubicBezTo>
                  <a:cubicBezTo>
                    <a:pt x="11109" y="10372"/>
                    <a:pt x="11242" y="10381"/>
                    <a:pt x="11381" y="10399"/>
                  </a:cubicBezTo>
                  <a:cubicBezTo>
                    <a:pt x="12009" y="7255"/>
                    <a:pt x="12632" y="4143"/>
                    <a:pt x="13265" y="985"/>
                  </a:cubicBezTo>
                  <a:cubicBezTo>
                    <a:pt x="12962" y="948"/>
                    <a:pt x="12655" y="902"/>
                    <a:pt x="12348" y="870"/>
                  </a:cubicBezTo>
                  <a:cubicBezTo>
                    <a:pt x="9658" y="572"/>
                    <a:pt x="6967" y="283"/>
                    <a:pt x="4277" y="4"/>
                  </a:cubicBezTo>
                  <a:cubicBezTo>
                    <a:pt x="4251" y="1"/>
                    <a:pt x="4225" y="0"/>
                    <a:pt x="41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8"/>
            <p:cNvSpPr/>
            <p:nvPr/>
          </p:nvSpPr>
          <p:spPr>
            <a:xfrm>
              <a:off x="7653525" y="3023550"/>
              <a:ext cx="29450" cy="57300"/>
            </a:xfrm>
            <a:custGeom>
              <a:avLst/>
              <a:gdLst/>
              <a:ahLst/>
              <a:cxnLst/>
              <a:rect l="l" t="t" r="r" b="b"/>
              <a:pathLst>
                <a:path w="1178" h="2292" extrusionOk="0">
                  <a:moveTo>
                    <a:pt x="765" y="0"/>
                  </a:moveTo>
                  <a:cubicBezTo>
                    <a:pt x="613" y="152"/>
                    <a:pt x="389" y="284"/>
                    <a:pt x="325" y="467"/>
                  </a:cubicBezTo>
                  <a:cubicBezTo>
                    <a:pt x="187" y="839"/>
                    <a:pt x="114" y="1242"/>
                    <a:pt x="50" y="1637"/>
                  </a:cubicBezTo>
                  <a:cubicBezTo>
                    <a:pt x="0" y="1938"/>
                    <a:pt x="48" y="2292"/>
                    <a:pt x="395" y="2292"/>
                  </a:cubicBezTo>
                  <a:cubicBezTo>
                    <a:pt x="402" y="2292"/>
                    <a:pt x="409" y="2292"/>
                    <a:pt x="416" y="2291"/>
                  </a:cubicBezTo>
                  <a:cubicBezTo>
                    <a:pt x="618" y="2287"/>
                    <a:pt x="884" y="2003"/>
                    <a:pt x="985" y="1778"/>
                  </a:cubicBezTo>
                  <a:cubicBezTo>
                    <a:pt x="1117" y="1494"/>
                    <a:pt x="1117" y="1141"/>
                    <a:pt x="1163" y="880"/>
                  </a:cubicBezTo>
                  <a:cubicBezTo>
                    <a:pt x="1154" y="724"/>
                    <a:pt x="1177" y="619"/>
                    <a:pt x="1136" y="545"/>
                  </a:cubicBezTo>
                  <a:cubicBezTo>
                    <a:pt x="1026" y="358"/>
                    <a:pt x="889" y="179"/>
                    <a:pt x="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8"/>
            <p:cNvSpPr/>
            <p:nvPr/>
          </p:nvSpPr>
          <p:spPr>
            <a:xfrm>
              <a:off x="7614875" y="2771800"/>
              <a:ext cx="35550" cy="73025"/>
            </a:xfrm>
            <a:custGeom>
              <a:avLst/>
              <a:gdLst/>
              <a:ahLst/>
              <a:cxnLst/>
              <a:rect l="l" t="t" r="r" b="b"/>
              <a:pathLst>
                <a:path w="1422" h="2921" extrusionOk="0">
                  <a:moveTo>
                    <a:pt x="954" y="0"/>
                  </a:moveTo>
                  <a:cubicBezTo>
                    <a:pt x="788" y="188"/>
                    <a:pt x="582" y="358"/>
                    <a:pt x="477" y="573"/>
                  </a:cubicBezTo>
                  <a:cubicBezTo>
                    <a:pt x="340" y="867"/>
                    <a:pt x="266" y="1196"/>
                    <a:pt x="184" y="1513"/>
                  </a:cubicBezTo>
                  <a:cubicBezTo>
                    <a:pt x="111" y="1797"/>
                    <a:pt x="1" y="2090"/>
                    <a:pt x="28" y="2365"/>
                  </a:cubicBezTo>
                  <a:cubicBezTo>
                    <a:pt x="42" y="2558"/>
                    <a:pt x="256" y="2737"/>
                    <a:pt x="386" y="2920"/>
                  </a:cubicBezTo>
                  <a:cubicBezTo>
                    <a:pt x="546" y="2796"/>
                    <a:pt x="788" y="2704"/>
                    <a:pt x="843" y="2544"/>
                  </a:cubicBezTo>
                  <a:cubicBezTo>
                    <a:pt x="1059" y="1948"/>
                    <a:pt x="1215" y="1324"/>
                    <a:pt x="1421" y="615"/>
                  </a:cubicBezTo>
                  <a:cubicBezTo>
                    <a:pt x="1266" y="413"/>
                    <a:pt x="1110" y="205"/>
                    <a:pt x="9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8"/>
            <p:cNvSpPr/>
            <p:nvPr/>
          </p:nvSpPr>
          <p:spPr>
            <a:xfrm>
              <a:off x="7623150" y="2951000"/>
              <a:ext cx="26125" cy="48300"/>
            </a:xfrm>
            <a:custGeom>
              <a:avLst/>
              <a:gdLst/>
              <a:ahLst/>
              <a:cxnLst/>
              <a:rect l="l" t="t" r="r" b="b"/>
              <a:pathLst>
                <a:path w="1045" h="1932" extrusionOk="0">
                  <a:moveTo>
                    <a:pt x="619" y="0"/>
                  </a:moveTo>
                  <a:cubicBezTo>
                    <a:pt x="476" y="161"/>
                    <a:pt x="280" y="298"/>
                    <a:pt x="206" y="482"/>
                  </a:cubicBezTo>
                  <a:cubicBezTo>
                    <a:pt x="87" y="784"/>
                    <a:pt x="9" y="1114"/>
                    <a:pt x="4" y="1436"/>
                  </a:cubicBezTo>
                  <a:cubicBezTo>
                    <a:pt x="0" y="1605"/>
                    <a:pt x="151" y="1889"/>
                    <a:pt x="289" y="1926"/>
                  </a:cubicBezTo>
                  <a:cubicBezTo>
                    <a:pt x="305" y="1930"/>
                    <a:pt x="324" y="1932"/>
                    <a:pt x="343" y="1932"/>
                  </a:cubicBezTo>
                  <a:cubicBezTo>
                    <a:pt x="502" y="1932"/>
                    <a:pt x="742" y="1809"/>
                    <a:pt x="812" y="1683"/>
                  </a:cubicBezTo>
                  <a:cubicBezTo>
                    <a:pt x="958" y="1421"/>
                    <a:pt x="989" y="1100"/>
                    <a:pt x="1044" y="894"/>
                  </a:cubicBezTo>
                  <a:cubicBezTo>
                    <a:pt x="1021" y="706"/>
                    <a:pt x="1035" y="601"/>
                    <a:pt x="989" y="528"/>
                  </a:cubicBezTo>
                  <a:cubicBezTo>
                    <a:pt x="880" y="344"/>
                    <a:pt x="747" y="174"/>
                    <a:pt x="6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8"/>
            <p:cNvSpPr/>
            <p:nvPr/>
          </p:nvSpPr>
          <p:spPr>
            <a:xfrm>
              <a:off x="7605475" y="3105125"/>
              <a:ext cx="25800" cy="47525"/>
            </a:xfrm>
            <a:custGeom>
              <a:avLst/>
              <a:gdLst/>
              <a:ahLst/>
              <a:cxnLst/>
              <a:rect l="l" t="t" r="r" b="b"/>
              <a:pathLst>
                <a:path w="1032" h="1901" extrusionOk="0">
                  <a:moveTo>
                    <a:pt x="693" y="0"/>
                  </a:moveTo>
                  <a:cubicBezTo>
                    <a:pt x="611" y="0"/>
                    <a:pt x="466" y="116"/>
                    <a:pt x="432" y="202"/>
                  </a:cubicBezTo>
                  <a:cubicBezTo>
                    <a:pt x="276" y="610"/>
                    <a:pt x="151" y="1032"/>
                    <a:pt x="1" y="1500"/>
                  </a:cubicBezTo>
                  <a:cubicBezTo>
                    <a:pt x="97" y="1628"/>
                    <a:pt x="175" y="1807"/>
                    <a:pt x="308" y="1885"/>
                  </a:cubicBezTo>
                  <a:cubicBezTo>
                    <a:pt x="326" y="1895"/>
                    <a:pt x="352" y="1900"/>
                    <a:pt x="383" y="1900"/>
                  </a:cubicBezTo>
                  <a:cubicBezTo>
                    <a:pt x="497" y="1900"/>
                    <a:pt x="669" y="1838"/>
                    <a:pt x="684" y="1784"/>
                  </a:cubicBezTo>
                  <a:cubicBezTo>
                    <a:pt x="824" y="1275"/>
                    <a:pt x="936" y="757"/>
                    <a:pt x="1019" y="235"/>
                  </a:cubicBezTo>
                  <a:cubicBezTo>
                    <a:pt x="1032" y="170"/>
                    <a:pt x="826" y="19"/>
                    <a:pt x="706" y="1"/>
                  </a:cubicBezTo>
                  <a:cubicBezTo>
                    <a:pt x="702" y="1"/>
                    <a:pt x="697" y="0"/>
                    <a:pt x="6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8"/>
            <p:cNvSpPr/>
            <p:nvPr/>
          </p:nvSpPr>
          <p:spPr>
            <a:xfrm>
              <a:off x="7564900" y="3012400"/>
              <a:ext cx="31550" cy="60450"/>
            </a:xfrm>
            <a:custGeom>
              <a:avLst/>
              <a:gdLst/>
              <a:ahLst/>
              <a:cxnLst/>
              <a:rect l="l" t="t" r="r" b="b"/>
              <a:pathLst>
                <a:path w="1262" h="2418" extrusionOk="0">
                  <a:moveTo>
                    <a:pt x="886" y="1"/>
                  </a:moveTo>
                  <a:cubicBezTo>
                    <a:pt x="734" y="129"/>
                    <a:pt x="505" y="226"/>
                    <a:pt x="441" y="387"/>
                  </a:cubicBezTo>
                  <a:cubicBezTo>
                    <a:pt x="257" y="822"/>
                    <a:pt x="101" y="1280"/>
                    <a:pt x="33" y="1738"/>
                  </a:cubicBezTo>
                  <a:cubicBezTo>
                    <a:pt x="0" y="1950"/>
                    <a:pt x="207" y="2192"/>
                    <a:pt x="308" y="2417"/>
                  </a:cubicBezTo>
                  <a:cubicBezTo>
                    <a:pt x="519" y="2279"/>
                    <a:pt x="826" y="2187"/>
                    <a:pt x="913" y="1995"/>
                  </a:cubicBezTo>
                  <a:cubicBezTo>
                    <a:pt x="1097" y="1610"/>
                    <a:pt x="1152" y="1166"/>
                    <a:pt x="1262" y="743"/>
                  </a:cubicBezTo>
                  <a:cubicBezTo>
                    <a:pt x="1243" y="739"/>
                    <a:pt x="1224" y="736"/>
                    <a:pt x="1207" y="735"/>
                  </a:cubicBezTo>
                  <a:cubicBezTo>
                    <a:pt x="1207" y="661"/>
                    <a:pt x="1234" y="575"/>
                    <a:pt x="1201" y="515"/>
                  </a:cubicBezTo>
                  <a:cubicBezTo>
                    <a:pt x="1110" y="341"/>
                    <a:pt x="995" y="171"/>
                    <a:pt x="8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8"/>
            <p:cNvSpPr/>
            <p:nvPr/>
          </p:nvSpPr>
          <p:spPr>
            <a:xfrm>
              <a:off x="7517700" y="2920625"/>
              <a:ext cx="43575" cy="57400"/>
            </a:xfrm>
            <a:custGeom>
              <a:avLst/>
              <a:gdLst/>
              <a:ahLst/>
              <a:cxnLst/>
              <a:rect l="l" t="t" r="r" b="b"/>
              <a:pathLst>
                <a:path w="1743" h="2296" extrusionOk="0">
                  <a:moveTo>
                    <a:pt x="1401" y="0"/>
                  </a:moveTo>
                  <a:cubicBezTo>
                    <a:pt x="1303" y="0"/>
                    <a:pt x="1190" y="28"/>
                    <a:pt x="1156" y="74"/>
                  </a:cubicBezTo>
                  <a:cubicBezTo>
                    <a:pt x="757" y="634"/>
                    <a:pt x="390" y="1216"/>
                    <a:pt x="1" y="1812"/>
                  </a:cubicBezTo>
                  <a:cubicBezTo>
                    <a:pt x="161" y="2031"/>
                    <a:pt x="234" y="2247"/>
                    <a:pt x="363" y="2283"/>
                  </a:cubicBezTo>
                  <a:cubicBezTo>
                    <a:pt x="388" y="2291"/>
                    <a:pt x="419" y="2295"/>
                    <a:pt x="453" y="2295"/>
                  </a:cubicBezTo>
                  <a:cubicBezTo>
                    <a:pt x="593" y="2295"/>
                    <a:pt x="779" y="2230"/>
                    <a:pt x="830" y="2142"/>
                  </a:cubicBezTo>
                  <a:cubicBezTo>
                    <a:pt x="1150" y="1589"/>
                    <a:pt x="1441" y="1020"/>
                    <a:pt x="1701" y="436"/>
                  </a:cubicBezTo>
                  <a:cubicBezTo>
                    <a:pt x="1743" y="340"/>
                    <a:pt x="1642" y="115"/>
                    <a:pt x="1541" y="33"/>
                  </a:cubicBezTo>
                  <a:cubicBezTo>
                    <a:pt x="1513" y="10"/>
                    <a:pt x="1460" y="0"/>
                    <a:pt x="14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8"/>
            <p:cNvSpPr/>
            <p:nvPr/>
          </p:nvSpPr>
          <p:spPr>
            <a:xfrm>
              <a:off x="7496700" y="3090875"/>
              <a:ext cx="26775" cy="39600"/>
            </a:xfrm>
            <a:custGeom>
              <a:avLst/>
              <a:gdLst/>
              <a:ahLst/>
              <a:cxnLst/>
              <a:rect l="l" t="t" r="r" b="b"/>
              <a:pathLst>
                <a:path w="1071" h="1584" extrusionOk="0">
                  <a:moveTo>
                    <a:pt x="733" y="0"/>
                  </a:moveTo>
                  <a:cubicBezTo>
                    <a:pt x="611" y="0"/>
                    <a:pt x="431" y="90"/>
                    <a:pt x="386" y="185"/>
                  </a:cubicBezTo>
                  <a:cubicBezTo>
                    <a:pt x="225" y="501"/>
                    <a:pt x="129" y="854"/>
                    <a:pt x="1" y="1207"/>
                  </a:cubicBezTo>
                  <a:cubicBezTo>
                    <a:pt x="80" y="1350"/>
                    <a:pt x="120" y="1533"/>
                    <a:pt x="217" y="1569"/>
                  </a:cubicBezTo>
                  <a:cubicBezTo>
                    <a:pt x="240" y="1579"/>
                    <a:pt x="271" y="1583"/>
                    <a:pt x="304" y="1583"/>
                  </a:cubicBezTo>
                  <a:cubicBezTo>
                    <a:pt x="416" y="1583"/>
                    <a:pt x="561" y="1536"/>
                    <a:pt x="593" y="1473"/>
                  </a:cubicBezTo>
                  <a:cubicBezTo>
                    <a:pt x="776" y="1111"/>
                    <a:pt x="932" y="736"/>
                    <a:pt x="1042" y="345"/>
                  </a:cubicBezTo>
                  <a:cubicBezTo>
                    <a:pt x="1070" y="259"/>
                    <a:pt x="896" y="34"/>
                    <a:pt x="782" y="6"/>
                  </a:cubicBezTo>
                  <a:cubicBezTo>
                    <a:pt x="767" y="2"/>
                    <a:pt x="750" y="0"/>
                    <a:pt x="7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8"/>
            <p:cNvSpPr/>
            <p:nvPr/>
          </p:nvSpPr>
          <p:spPr>
            <a:xfrm>
              <a:off x="7477475" y="2992650"/>
              <a:ext cx="36475" cy="58075"/>
            </a:xfrm>
            <a:custGeom>
              <a:avLst/>
              <a:gdLst/>
              <a:ahLst/>
              <a:cxnLst/>
              <a:rect l="l" t="t" r="r" b="b"/>
              <a:pathLst>
                <a:path w="1459" h="2323" extrusionOk="0">
                  <a:moveTo>
                    <a:pt x="1102" y="0"/>
                  </a:moveTo>
                  <a:cubicBezTo>
                    <a:pt x="948" y="0"/>
                    <a:pt x="723" y="98"/>
                    <a:pt x="667" y="214"/>
                  </a:cubicBezTo>
                  <a:cubicBezTo>
                    <a:pt x="423" y="700"/>
                    <a:pt x="203" y="1208"/>
                    <a:pt x="52" y="1731"/>
                  </a:cubicBezTo>
                  <a:cubicBezTo>
                    <a:pt x="1" y="1891"/>
                    <a:pt x="198" y="2125"/>
                    <a:pt x="285" y="2322"/>
                  </a:cubicBezTo>
                  <a:cubicBezTo>
                    <a:pt x="482" y="2230"/>
                    <a:pt x="785" y="2184"/>
                    <a:pt x="857" y="2034"/>
                  </a:cubicBezTo>
                  <a:cubicBezTo>
                    <a:pt x="1101" y="1529"/>
                    <a:pt x="1257" y="984"/>
                    <a:pt x="1458" y="416"/>
                  </a:cubicBezTo>
                  <a:cubicBezTo>
                    <a:pt x="1343" y="255"/>
                    <a:pt x="1261" y="21"/>
                    <a:pt x="1147" y="3"/>
                  </a:cubicBezTo>
                  <a:cubicBezTo>
                    <a:pt x="1133" y="1"/>
                    <a:pt x="1118" y="0"/>
                    <a:pt x="11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8"/>
            <p:cNvSpPr/>
            <p:nvPr/>
          </p:nvSpPr>
          <p:spPr>
            <a:xfrm>
              <a:off x="7456425" y="2891950"/>
              <a:ext cx="48275" cy="44075"/>
            </a:xfrm>
            <a:custGeom>
              <a:avLst/>
              <a:gdLst/>
              <a:ahLst/>
              <a:cxnLst/>
              <a:rect l="l" t="t" r="r" b="b"/>
              <a:pathLst>
                <a:path w="1931" h="1763" extrusionOk="0">
                  <a:moveTo>
                    <a:pt x="1601" y="0"/>
                  </a:moveTo>
                  <a:cubicBezTo>
                    <a:pt x="1543" y="0"/>
                    <a:pt x="1481" y="22"/>
                    <a:pt x="1421" y="71"/>
                  </a:cubicBezTo>
                  <a:cubicBezTo>
                    <a:pt x="979" y="418"/>
                    <a:pt x="572" y="808"/>
                    <a:pt x="206" y="1236"/>
                  </a:cubicBezTo>
                  <a:cubicBezTo>
                    <a:pt x="0" y="1486"/>
                    <a:pt x="204" y="1763"/>
                    <a:pt x="530" y="1763"/>
                  </a:cubicBezTo>
                  <a:cubicBezTo>
                    <a:pt x="538" y="1763"/>
                    <a:pt x="546" y="1762"/>
                    <a:pt x="554" y="1762"/>
                  </a:cubicBezTo>
                  <a:cubicBezTo>
                    <a:pt x="1013" y="1743"/>
                    <a:pt x="1869" y="923"/>
                    <a:pt x="1907" y="466"/>
                  </a:cubicBezTo>
                  <a:cubicBezTo>
                    <a:pt x="1931" y="203"/>
                    <a:pt x="1781" y="0"/>
                    <a:pt x="1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8"/>
            <p:cNvSpPr/>
            <p:nvPr/>
          </p:nvSpPr>
          <p:spPr>
            <a:xfrm>
              <a:off x="7405175" y="2966725"/>
              <a:ext cx="42775" cy="50000"/>
            </a:xfrm>
            <a:custGeom>
              <a:avLst/>
              <a:gdLst/>
              <a:ahLst/>
              <a:cxnLst/>
              <a:rect l="l" t="t" r="r" b="b"/>
              <a:pathLst>
                <a:path w="1711" h="2000" extrusionOk="0">
                  <a:moveTo>
                    <a:pt x="1277" y="0"/>
                  </a:moveTo>
                  <a:cubicBezTo>
                    <a:pt x="1175" y="0"/>
                    <a:pt x="1061" y="31"/>
                    <a:pt x="1018" y="86"/>
                  </a:cubicBezTo>
                  <a:cubicBezTo>
                    <a:pt x="678" y="536"/>
                    <a:pt x="349" y="999"/>
                    <a:pt x="60" y="1485"/>
                  </a:cubicBezTo>
                  <a:cubicBezTo>
                    <a:pt x="0" y="1585"/>
                    <a:pt x="83" y="1852"/>
                    <a:pt x="188" y="1947"/>
                  </a:cubicBezTo>
                  <a:cubicBezTo>
                    <a:pt x="225" y="1982"/>
                    <a:pt x="310" y="1999"/>
                    <a:pt x="396" y="1999"/>
                  </a:cubicBezTo>
                  <a:cubicBezTo>
                    <a:pt x="492" y="1999"/>
                    <a:pt x="590" y="1978"/>
                    <a:pt x="623" y="1934"/>
                  </a:cubicBezTo>
                  <a:cubicBezTo>
                    <a:pt x="1004" y="1457"/>
                    <a:pt x="1348" y="948"/>
                    <a:pt x="1710" y="435"/>
                  </a:cubicBezTo>
                  <a:cubicBezTo>
                    <a:pt x="1572" y="233"/>
                    <a:pt x="1517" y="69"/>
                    <a:pt x="1408" y="23"/>
                  </a:cubicBezTo>
                  <a:cubicBezTo>
                    <a:pt x="1373" y="7"/>
                    <a:pt x="1327" y="0"/>
                    <a:pt x="1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8"/>
            <p:cNvSpPr/>
            <p:nvPr/>
          </p:nvSpPr>
          <p:spPr>
            <a:xfrm>
              <a:off x="7380875" y="3055225"/>
              <a:ext cx="35900" cy="35500"/>
            </a:xfrm>
            <a:custGeom>
              <a:avLst/>
              <a:gdLst/>
              <a:ahLst/>
              <a:cxnLst/>
              <a:rect l="l" t="t" r="r" b="b"/>
              <a:pathLst>
                <a:path w="1436" h="1420" extrusionOk="0">
                  <a:moveTo>
                    <a:pt x="882" y="0"/>
                  </a:moveTo>
                  <a:cubicBezTo>
                    <a:pt x="868" y="0"/>
                    <a:pt x="858" y="3"/>
                    <a:pt x="853" y="8"/>
                  </a:cubicBezTo>
                  <a:cubicBezTo>
                    <a:pt x="552" y="317"/>
                    <a:pt x="284" y="656"/>
                    <a:pt x="51" y="1020"/>
                  </a:cubicBezTo>
                  <a:cubicBezTo>
                    <a:pt x="1" y="1102"/>
                    <a:pt x="156" y="1314"/>
                    <a:pt x="198" y="1419"/>
                  </a:cubicBezTo>
                  <a:cubicBezTo>
                    <a:pt x="670" y="1409"/>
                    <a:pt x="1435" y="534"/>
                    <a:pt x="1321" y="227"/>
                  </a:cubicBezTo>
                  <a:cubicBezTo>
                    <a:pt x="1281" y="122"/>
                    <a:pt x="983" y="0"/>
                    <a:pt x="8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8"/>
            <p:cNvSpPr/>
            <p:nvPr/>
          </p:nvSpPr>
          <p:spPr>
            <a:xfrm>
              <a:off x="7334250" y="3015350"/>
              <a:ext cx="37250" cy="44550"/>
            </a:xfrm>
            <a:custGeom>
              <a:avLst/>
              <a:gdLst/>
              <a:ahLst/>
              <a:cxnLst/>
              <a:rect l="l" t="t" r="r" b="b"/>
              <a:pathLst>
                <a:path w="1490" h="1782" extrusionOk="0">
                  <a:moveTo>
                    <a:pt x="1187" y="1"/>
                  </a:moveTo>
                  <a:cubicBezTo>
                    <a:pt x="1085" y="1"/>
                    <a:pt x="942" y="57"/>
                    <a:pt x="890" y="126"/>
                  </a:cubicBezTo>
                  <a:cubicBezTo>
                    <a:pt x="591" y="515"/>
                    <a:pt x="315" y="918"/>
                    <a:pt x="60" y="1336"/>
                  </a:cubicBezTo>
                  <a:cubicBezTo>
                    <a:pt x="0" y="1441"/>
                    <a:pt x="74" y="1630"/>
                    <a:pt x="82" y="1781"/>
                  </a:cubicBezTo>
                  <a:cubicBezTo>
                    <a:pt x="123" y="1776"/>
                    <a:pt x="168" y="1776"/>
                    <a:pt x="213" y="1776"/>
                  </a:cubicBezTo>
                  <a:cubicBezTo>
                    <a:pt x="233" y="1776"/>
                    <a:pt x="253" y="1776"/>
                    <a:pt x="273" y="1776"/>
                  </a:cubicBezTo>
                  <a:cubicBezTo>
                    <a:pt x="378" y="1776"/>
                    <a:pt x="478" y="1772"/>
                    <a:pt x="523" y="1721"/>
                  </a:cubicBezTo>
                  <a:cubicBezTo>
                    <a:pt x="867" y="1318"/>
                    <a:pt x="1169" y="882"/>
                    <a:pt x="1489" y="457"/>
                  </a:cubicBezTo>
                  <a:cubicBezTo>
                    <a:pt x="1380" y="236"/>
                    <a:pt x="1344" y="53"/>
                    <a:pt x="1251" y="11"/>
                  </a:cubicBezTo>
                  <a:cubicBezTo>
                    <a:pt x="1234" y="4"/>
                    <a:pt x="1211" y="1"/>
                    <a:pt x="11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8"/>
            <p:cNvSpPr/>
            <p:nvPr/>
          </p:nvSpPr>
          <p:spPr>
            <a:xfrm>
              <a:off x="7860725" y="2673975"/>
              <a:ext cx="489125" cy="257650"/>
            </a:xfrm>
            <a:custGeom>
              <a:avLst/>
              <a:gdLst/>
              <a:ahLst/>
              <a:cxnLst/>
              <a:rect l="l" t="t" r="r" b="b"/>
              <a:pathLst>
                <a:path w="19565" h="10306" extrusionOk="0">
                  <a:moveTo>
                    <a:pt x="12815" y="2689"/>
                  </a:moveTo>
                  <a:cubicBezTo>
                    <a:pt x="12932" y="2906"/>
                    <a:pt x="13030" y="3023"/>
                    <a:pt x="13063" y="3153"/>
                  </a:cubicBezTo>
                  <a:cubicBezTo>
                    <a:pt x="13202" y="3684"/>
                    <a:pt x="13351" y="4214"/>
                    <a:pt x="13445" y="4750"/>
                  </a:cubicBezTo>
                  <a:cubicBezTo>
                    <a:pt x="13469" y="4927"/>
                    <a:pt x="13322" y="5130"/>
                    <a:pt x="13258" y="5322"/>
                  </a:cubicBezTo>
                  <a:cubicBezTo>
                    <a:pt x="13078" y="5228"/>
                    <a:pt x="12826" y="5180"/>
                    <a:pt x="12736" y="5032"/>
                  </a:cubicBezTo>
                  <a:cubicBezTo>
                    <a:pt x="12362" y="4410"/>
                    <a:pt x="12318" y="3721"/>
                    <a:pt x="12481" y="3022"/>
                  </a:cubicBezTo>
                  <a:cubicBezTo>
                    <a:pt x="12504" y="2913"/>
                    <a:pt x="12666" y="2833"/>
                    <a:pt x="12815" y="2689"/>
                  </a:cubicBezTo>
                  <a:close/>
                  <a:moveTo>
                    <a:pt x="2922" y="4311"/>
                  </a:moveTo>
                  <a:cubicBezTo>
                    <a:pt x="2929" y="4311"/>
                    <a:pt x="2935" y="4312"/>
                    <a:pt x="2942" y="4314"/>
                  </a:cubicBezTo>
                  <a:cubicBezTo>
                    <a:pt x="3103" y="4352"/>
                    <a:pt x="3328" y="4547"/>
                    <a:pt x="3355" y="4705"/>
                  </a:cubicBezTo>
                  <a:cubicBezTo>
                    <a:pt x="3409" y="5035"/>
                    <a:pt x="3350" y="5381"/>
                    <a:pt x="3335" y="5774"/>
                  </a:cubicBezTo>
                  <a:cubicBezTo>
                    <a:pt x="3177" y="5890"/>
                    <a:pt x="3033" y="6074"/>
                    <a:pt x="2877" y="6083"/>
                  </a:cubicBezTo>
                  <a:lnTo>
                    <a:pt x="2876" y="6083"/>
                  </a:lnTo>
                  <a:cubicBezTo>
                    <a:pt x="2875" y="6083"/>
                    <a:pt x="2874" y="6083"/>
                    <a:pt x="2873" y="6083"/>
                  </a:cubicBezTo>
                  <a:cubicBezTo>
                    <a:pt x="2768" y="6083"/>
                    <a:pt x="2574" y="5861"/>
                    <a:pt x="2554" y="5722"/>
                  </a:cubicBezTo>
                  <a:cubicBezTo>
                    <a:pt x="2504" y="5369"/>
                    <a:pt x="2494" y="5001"/>
                    <a:pt x="2551" y="4649"/>
                  </a:cubicBezTo>
                  <a:cubicBezTo>
                    <a:pt x="2574" y="4519"/>
                    <a:pt x="2805" y="4311"/>
                    <a:pt x="2922" y="4311"/>
                  </a:cubicBezTo>
                  <a:close/>
                  <a:moveTo>
                    <a:pt x="15077" y="4038"/>
                  </a:moveTo>
                  <a:cubicBezTo>
                    <a:pt x="15158" y="4038"/>
                    <a:pt x="15235" y="4083"/>
                    <a:pt x="15288" y="4185"/>
                  </a:cubicBezTo>
                  <a:cubicBezTo>
                    <a:pt x="15581" y="4726"/>
                    <a:pt x="15768" y="5324"/>
                    <a:pt x="15987" y="5900"/>
                  </a:cubicBezTo>
                  <a:cubicBezTo>
                    <a:pt x="16006" y="5941"/>
                    <a:pt x="15975" y="6008"/>
                    <a:pt x="15943" y="6192"/>
                  </a:cubicBezTo>
                  <a:cubicBezTo>
                    <a:pt x="15919" y="6191"/>
                    <a:pt x="15893" y="6190"/>
                    <a:pt x="15868" y="6190"/>
                  </a:cubicBezTo>
                  <a:cubicBezTo>
                    <a:pt x="15801" y="6190"/>
                    <a:pt x="15731" y="6194"/>
                    <a:pt x="15662" y="6194"/>
                  </a:cubicBezTo>
                  <a:cubicBezTo>
                    <a:pt x="15571" y="6194"/>
                    <a:pt x="15482" y="6186"/>
                    <a:pt x="15409" y="6149"/>
                  </a:cubicBezTo>
                  <a:cubicBezTo>
                    <a:pt x="14991" y="5933"/>
                    <a:pt x="14582" y="4752"/>
                    <a:pt x="14750" y="4321"/>
                  </a:cubicBezTo>
                  <a:cubicBezTo>
                    <a:pt x="14820" y="4146"/>
                    <a:pt x="14953" y="4038"/>
                    <a:pt x="15077" y="4038"/>
                  </a:cubicBezTo>
                  <a:close/>
                  <a:moveTo>
                    <a:pt x="8599" y="4367"/>
                  </a:moveTo>
                  <a:cubicBezTo>
                    <a:pt x="8679" y="4605"/>
                    <a:pt x="8819" y="4841"/>
                    <a:pt x="8825" y="5079"/>
                  </a:cubicBezTo>
                  <a:cubicBezTo>
                    <a:pt x="8838" y="5463"/>
                    <a:pt x="8796" y="5848"/>
                    <a:pt x="8703" y="6221"/>
                  </a:cubicBezTo>
                  <a:cubicBezTo>
                    <a:pt x="8654" y="6413"/>
                    <a:pt x="8451" y="6571"/>
                    <a:pt x="8315" y="6744"/>
                  </a:cubicBezTo>
                  <a:lnTo>
                    <a:pt x="8316" y="6745"/>
                  </a:lnTo>
                  <a:cubicBezTo>
                    <a:pt x="8146" y="6585"/>
                    <a:pt x="7846" y="6445"/>
                    <a:pt x="7822" y="6264"/>
                  </a:cubicBezTo>
                  <a:cubicBezTo>
                    <a:pt x="7760" y="5802"/>
                    <a:pt x="7820" y="5329"/>
                    <a:pt x="7834" y="4746"/>
                  </a:cubicBezTo>
                  <a:cubicBezTo>
                    <a:pt x="8101" y="4613"/>
                    <a:pt x="8351" y="4488"/>
                    <a:pt x="8599" y="4367"/>
                  </a:cubicBezTo>
                  <a:close/>
                  <a:moveTo>
                    <a:pt x="10499" y="5750"/>
                  </a:moveTo>
                  <a:cubicBezTo>
                    <a:pt x="10950" y="5953"/>
                    <a:pt x="11303" y="7165"/>
                    <a:pt x="11084" y="7451"/>
                  </a:cubicBezTo>
                  <a:cubicBezTo>
                    <a:pt x="10985" y="7576"/>
                    <a:pt x="10861" y="7635"/>
                    <a:pt x="10748" y="7635"/>
                  </a:cubicBezTo>
                  <a:cubicBezTo>
                    <a:pt x="10621" y="7635"/>
                    <a:pt x="10507" y="7561"/>
                    <a:pt x="10456" y="7424"/>
                  </a:cubicBezTo>
                  <a:cubicBezTo>
                    <a:pt x="10281" y="6983"/>
                    <a:pt x="10221" y="6493"/>
                    <a:pt x="10170" y="6016"/>
                  </a:cubicBezTo>
                  <a:cubicBezTo>
                    <a:pt x="10163" y="5930"/>
                    <a:pt x="10416" y="5812"/>
                    <a:pt x="10499" y="5750"/>
                  </a:cubicBezTo>
                  <a:close/>
                  <a:moveTo>
                    <a:pt x="5820" y="6172"/>
                  </a:moveTo>
                  <a:cubicBezTo>
                    <a:pt x="5847" y="6172"/>
                    <a:pt x="5871" y="6176"/>
                    <a:pt x="5889" y="6185"/>
                  </a:cubicBezTo>
                  <a:cubicBezTo>
                    <a:pt x="6233" y="6362"/>
                    <a:pt x="6575" y="7625"/>
                    <a:pt x="6432" y="8011"/>
                  </a:cubicBezTo>
                  <a:cubicBezTo>
                    <a:pt x="6357" y="8202"/>
                    <a:pt x="6222" y="8284"/>
                    <a:pt x="6099" y="8284"/>
                  </a:cubicBezTo>
                  <a:cubicBezTo>
                    <a:pt x="5991" y="8284"/>
                    <a:pt x="5892" y="8222"/>
                    <a:pt x="5850" y="8116"/>
                  </a:cubicBezTo>
                  <a:cubicBezTo>
                    <a:pt x="5624" y="7543"/>
                    <a:pt x="5521" y="6917"/>
                    <a:pt x="5395" y="6304"/>
                  </a:cubicBezTo>
                  <a:cubicBezTo>
                    <a:pt x="5395" y="6295"/>
                    <a:pt x="5666" y="6172"/>
                    <a:pt x="5820" y="6172"/>
                  </a:cubicBezTo>
                  <a:close/>
                  <a:moveTo>
                    <a:pt x="1807" y="7003"/>
                  </a:moveTo>
                  <a:cubicBezTo>
                    <a:pt x="1809" y="7003"/>
                    <a:pt x="1811" y="7003"/>
                    <a:pt x="1813" y="7003"/>
                  </a:cubicBezTo>
                  <a:cubicBezTo>
                    <a:pt x="1950" y="7017"/>
                    <a:pt x="2167" y="7130"/>
                    <a:pt x="2197" y="7245"/>
                  </a:cubicBezTo>
                  <a:cubicBezTo>
                    <a:pt x="2331" y="7739"/>
                    <a:pt x="2411" y="8257"/>
                    <a:pt x="2509" y="8751"/>
                  </a:cubicBezTo>
                  <a:cubicBezTo>
                    <a:pt x="2306" y="8923"/>
                    <a:pt x="2188" y="9102"/>
                    <a:pt x="2071" y="9102"/>
                  </a:cubicBezTo>
                  <a:cubicBezTo>
                    <a:pt x="2070" y="9102"/>
                    <a:pt x="2070" y="9102"/>
                    <a:pt x="2070" y="9102"/>
                  </a:cubicBezTo>
                  <a:lnTo>
                    <a:pt x="2068" y="9102"/>
                  </a:lnTo>
                  <a:cubicBezTo>
                    <a:pt x="1918" y="9098"/>
                    <a:pt x="1654" y="8966"/>
                    <a:pt x="1641" y="8863"/>
                  </a:cubicBezTo>
                  <a:cubicBezTo>
                    <a:pt x="1561" y="8331"/>
                    <a:pt x="1528" y="7793"/>
                    <a:pt x="1520" y="7254"/>
                  </a:cubicBezTo>
                  <a:cubicBezTo>
                    <a:pt x="1516" y="7166"/>
                    <a:pt x="1710" y="7003"/>
                    <a:pt x="1807" y="7003"/>
                  </a:cubicBezTo>
                  <a:close/>
                  <a:moveTo>
                    <a:pt x="17051" y="1"/>
                  </a:moveTo>
                  <a:cubicBezTo>
                    <a:pt x="16635" y="328"/>
                    <a:pt x="16260" y="625"/>
                    <a:pt x="15884" y="911"/>
                  </a:cubicBezTo>
                  <a:cubicBezTo>
                    <a:pt x="15800" y="977"/>
                    <a:pt x="15694" y="1020"/>
                    <a:pt x="15597" y="1046"/>
                  </a:cubicBezTo>
                  <a:cubicBezTo>
                    <a:pt x="15266" y="1135"/>
                    <a:pt x="14901" y="1142"/>
                    <a:pt x="14615" y="1296"/>
                  </a:cubicBezTo>
                  <a:cubicBezTo>
                    <a:pt x="11432" y="2417"/>
                    <a:pt x="8871" y="2740"/>
                    <a:pt x="5942" y="2740"/>
                  </a:cubicBezTo>
                  <a:cubicBezTo>
                    <a:pt x="5230" y="2740"/>
                    <a:pt x="4496" y="2721"/>
                    <a:pt x="3726" y="2689"/>
                  </a:cubicBezTo>
                  <a:cubicBezTo>
                    <a:pt x="2875" y="2655"/>
                    <a:pt x="1860" y="2625"/>
                    <a:pt x="1014" y="2525"/>
                  </a:cubicBezTo>
                  <a:cubicBezTo>
                    <a:pt x="1001" y="2559"/>
                    <a:pt x="809" y="3659"/>
                    <a:pt x="801" y="3694"/>
                  </a:cubicBezTo>
                  <a:lnTo>
                    <a:pt x="794" y="3711"/>
                  </a:lnTo>
                  <a:cubicBezTo>
                    <a:pt x="728" y="3970"/>
                    <a:pt x="662" y="4230"/>
                    <a:pt x="602" y="4487"/>
                  </a:cubicBezTo>
                  <a:cubicBezTo>
                    <a:pt x="588" y="4536"/>
                    <a:pt x="577" y="4591"/>
                    <a:pt x="567" y="4640"/>
                  </a:cubicBezTo>
                  <a:cubicBezTo>
                    <a:pt x="514" y="4866"/>
                    <a:pt x="466" y="5093"/>
                    <a:pt x="420" y="5316"/>
                  </a:cubicBezTo>
                  <a:cubicBezTo>
                    <a:pt x="320" y="5803"/>
                    <a:pt x="237" y="6287"/>
                    <a:pt x="173" y="6758"/>
                  </a:cubicBezTo>
                  <a:cubicBezTo>
                    <a:pt x="153" y="6883"/>
                    <a:pt x="139" y="7010"/>
                    <a:pt x="126" y="7134"/>
                  </a:cubicBezTo>
                  <a:cubicBezTo>
                    <a:pt x="15" y="8132"/>
                    <a:pt x="1" y="9085"/>
                    <a:pt x="133" y="9941"/>
                  </a:cubicBezTo>
                  <a:cubicBezTo>
                    <a:pt x="152" y="10068"/>
                    <a:pt x="174" y="10188"/>
                    <a:pt x="197" y="10306"/>
                  </a:cubicBezTo>
                  <a:cubicBezTo>
                    <a:pt x="2650" y="10064"/>
                    <a:pt x="5099" y="9777"/>
                    <a:pt x="7485" y="9097"/>
                  </a:cubicBezTo>
                  <a:cubicBezTo>
                    <a:pt x="9948" y="8393"/>
                    <a:pt x="12433" y="7760"/>
                    <a:pt x="14886" y="7007"/>
                  </a:cubicBezTo>
                  <a:cubicBezTo>
                    <a:pt x="15838" y="6717"/>
                    <a:pt x="16726" y="6200"/>
                    <a:pt x="17639" y="5771"/>
                  </a:cubicBezTo>
                  <a:cubicBezTo>
                    <a:pt x="17801" y="5696"/>
                    <a:pt x="18052" y="5591"/>
                    <a:pt x="18078" y="5464"/>
                  </a:cubicBezTo>
                  <a:cubicBezTo>
                    <a:pt x="18172" y="4940"/>
                    <a:pt x="18658" y="4877"/>
                    <a:pt x="18971" y="4611"/>
                  </a:cubicBezTo>
                  <a:cubicBezTo>
                    <a:pt x="19138" y="4474"/>
                    <a:pt x="19324" y="4363"/>
                    <a:pt x="19565" y="4196"/>
                  </a:cubicBezTo>
                  <a:cubicBezTo>
                    <a:pt x="19185" y="3484"/>
                    <a:pt x="18839" y="2780"/>
                    <a:pt x="18436" y="2113"/>
                  </a:cubicBezTo>
                  <a:cubicBezTo>
                    <a:pt x="18025" y="1425"/>
                    <a:pt x="17557" y="767"/>
                    <a:pt x="170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8"/>
            <p:cNvSpPr/>
            <p:nvPr/>
          </p:nvSpPr>
          <p:spPr>
            <a:xfrm>
              <a:off x="8225300" y="2774900"/>
              <a:ext cx="35575" cy="53950"/>
            </a:xfrm>
            <a:custGeom>
              <a:avLst/>
              <a:gdLst/>
              <a:ahLst/>
              <a:cxnLst/>
              <a:rect l="l" t="t" r="r" b="b"/>
              <a:pathLst>
                <a:path w="1423" h="2158" extrusionOk="0">
                  <a:moveTo>
                    <a:pt x="495" y="1"/>
                  </a:moveTo>
                  <a:cubicBezTo>
                    <a:pt x="371" y="1"/>
                    <a:pt x="237" y="109"/>
                    <a:pt x="167" y="284"/>
                  </a:cubicBezTo>
                  <a:cubicBezTo>
                    <a:pt x="0" y="715"/>
                    <a:pt x="409" y="1896"/>
                    <a:pt x="827" y="2112"/>
                  </a:cubicBezTo>
                  <a:cubicBezTo>
                    <a:pt x="899" y="2149"/>
                    <a:pt x="988" y="2157"/>
                    <a:pt x="1079" y="2157"/>
                  </a:cubicBezTo>
                  <a:cubicBezTo>
                    <a:pt x="1148" y="2157"/>
                    <a:pt x="1218" y="2153"/>
                    <a:pt x="1285" y="2153"/>
                  </a:cubicBezTo>
                  <a:cubicBezTo>
                    <a:pt x="1310" y="2153"/>
                    <a:pt x="1336" y="2154"/>
                    <a:pt x="1360" y="2155"/>
                  </a:cubicBezTo>
                  <a:cubicBezTo>
                    <a:pt x="1392" y="1971"/>
                    <a:pt x="1423" y="1904"/>
                    <a:pt x="1404" y="1863"/>
                  </a:cubicBezTo>
                  <a:cubicBezTo>
                    <a:pt x="1185" y="1287"/>
                    <a:pt x="998" y="689"/>
                    <a:pt x="705" y="148"/>
                  </a:cubicBezTo>
                  <a:cubicBezTo>
                    <a:pt x="652" y="46"/>
                    <a:pt x="576" y="1"/>
                    <a:pt x="4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8"/>
            <p:cNvSpPr/>
            <p:nvPr/>
          </p:nvSpPr>
          <p:spPr>
            <a:xfrm>
              <a:off x="8168675" y="2741200"/>
              <a:ext cx="28775" cy="65825"/>
            </a:xfrm>
            <a:custGeom>
              <a:avLst/>
              <a:gdLst/>
              <a:ahLst/>
              <a:cxnLst/>
              <a:rect l="l" t="t" r="r" b="b"/>
              <a:pathLst>
                <a:path w="1151" h="2633" extrusionOk="0">
                  <a:moveTo>
                    <a:pt x="497" y="0"/>
                  </a:moveTo>
                  <a:cubicBezTo>
                    <a:pt x="348" y="144"/>
                    <a:pt x="186" y="223"/>
                    <a:pt x="163" y="333"/>
                  </a:cubicBezTo>
                  <a:cubicBezTo>
                    <a:pt x="0" y="1032"/>
                    <a:pt x="44" y="1722"/>
                    <a:pt x="418" y="2343"/>
                  </a:cubicBezTo>
                  <a:cubicBezTo>
                    <a:pt x="508" y="2491"/>
                    <a:pt x="759" y="2539"/>
                    <a:pt x="940" y="2633"/>
                  </a:cubicBezTo>
                  <a:cubicBezTo>
                    <a:pt x="1004" y="2442"/>
                    <a:pt x="1151" y="2238"/>
                    <a:pt x="1127" y="2061"/>
                  </a:cubicBezTo>
                  <a:cubicBezTo>
                    <a:pt x="1033" y="1525"/>
                    <a:pt x="884" y="995"/>
                    <a:pt x="745" y="464"/>
                  </a:cubicBezTo>
                  <a:cubicBezTo>
                    <a:pt x="712" y="334"/>
                    <a:pt x="614" y="217"/>
                    <a:pt x="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8"/>
            <p:cNvSpPr/>
            <p:nvPr/>
          </p:nvSpPr>
          <p:spPr>
            <a:xfrm>
              <a:off x="8114775" y="2817700"/>
              <a:ext cx="28525" cy="47150"/>
            </a:xfrm>
            <a:custGeom>
              <a:avLst/>
              <a:gdLst/>
              <a:ahLst/>
              <a:cxnLst/>
              <a:rect l="l" t="t" r="r" b="b"/>
              <a:pathLst>
                <a:path w="1141" h="1886" extrusionOk="0">
                  <a:moveTo>
                    <a:pt x="337" y="0"/>
                  </a:moveTo>
                  <a:cubicBezTo>
                    <a:pt x="254" y="62"/>
                    <a:pt x="1" y="181"/>
                    <a:pt x="8" y="266"/>
                  </a:cubicBezTo>
                  <a:cubicBezTo>
                    <a:pt x="59" y="743"/>
                    <a:pt x="121" y="1233"/>
                    <a:pt x="294" y="1674"/>
                  </a:cubicBezTo>
                  <a:cubicBezTo>
                    <a:pt x="345" y="1811"/>
                    <a:pt x="459" y="1885"/>
                    <a:pt x="586" y="1885"/>
                  </a:cubicBezTo>
                  <a:cubicBezTo>
                    <a:pt x="699" y="1885"/>
                    <a:pt x="823" y="1826"/>
                    <a:pt x="922" y="1700"/>
                  </a:cubicBezTo>
                  <a:cubicBezTo>
                    <a:pt x="1141" y="1416"/>
                    <a:pt x="788" y="204"/>
                    <a:pt x="3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8"/>
            <p:cNvSpPr/>
            <p:nvPr/>
          </p:nvSpPr>
          <p:spPr>
            <a:xfrm>
              <a:off x="7806750" y="2605675"/>
              <a:ext cx="429375" cy="142900"/>
            </a:xfrm>
            <a:custGeom>
              <a:avLst/>
              <a:gdLst/>
              <a:ahLst/>
              <a:cxnLst/>
              <a:rect l="l" t="t" r="r" b="b"/>
              <a:pathLst>
                <a:path w="17175" h="5716" extrusionOk="0">
                  <a:moveTo>
                    <a:pt x="14133" y="1370"/>
                  </a:moveTo>
                  <a:cubicBezTo>
                    <a:pt x="14228" y="1370"/>
                    <a:pt x="14338" y="1403"/>
                    <a:pt x="14437" y="1460"/>
                  </a:cubicBezTo>
                  <a:cubicBezTo>
                    <a:pt x="14811" y="1673"/>
                    <a:pt x="15185" y="2893"/>
                    <a:pt x="14975" y="3382"/>
                  </a:cubicBezTo>
                  <a:cubicBezTo>
                    <a:pt x="14916" y="3511"/>
                    <a:pt x="14817" y="3580"/>
                    <a:pt x="14715" y="3580"/>
                  </a:cubicBezTo>
                  <a:cubicBezTo>
                    <a:pt x="14616" y="3580"/>
                    <a:pt x="14515" y="3514"/>
                    <a:pt x="14449" y="3371"/>
                  </a:cubicBezTo>
                  <a:cubicBezTo>
                    <a:pt x="14206" y="2829"/>
                    <a:pt x="14000" y="2259"/>
                    <a:pt x="13900" y="1676"/>
                  </a:cubicBezTo>
                  <a:cubicBezTo>
                    <a:pt x="13862" y="1459"/>
                    <a:pt x="13977" y="1370"/>
                    <a:pt x="14133" y="1370"/>
                  </a:cubicBezTo>
                  <a:close/>
                  <a:moveTo>
                    <a:pt x="9331" y="2710"/>
                  </a:moveTo>
                  <a:cubicBezTo>
                    <a:pt x="9439" y="2710"/>
                    <a:pt x="9625" y="2898"/>
                    <a:pt x="9642" y="3018"/>
                  </a:cubicBezTo>
                  <a:cubicBezTo>
                    <a:pt x="9690" y="3411"/>
                    <a:pt x="9697" y="3807"/>
                    <a:pt x="9667" y="4202"/>
                  </a:cubicBezTo>
                  <a:cubicBezTo>
                    <a:pt x="9657" y="4314"/>
                    <a:pt x="9453" y="4498"/>
                    <a:pt x="9346" y="4498"/>
                  </a:cubicBezTo>
                  <a:cubicBezTo>
                    <a:pt x="9344" y="4498"/>
                    <a:pt x="9343" y="4498"/>
                    <a:pt x="9341" y="4498"/>
                  </a:cubicBezTo>
                  <a:cubicBezTo>
                    <a:pt x="9199" y="4482"/>
                    <a:pt x="8967" y="4334"/>
                    <a:pt x="8949" y="4214"/>
                  </a:cubicBezTo>
                  <a:cubicBezTo>
                    <a:pt x="8888" y="3826"/>
                    <a:pt x="8903" y="3429"/>
                    <a:pt x="8893" y="2998"/>
                  </a:cubicBezTo>
                  <a:cubicBezTo>
                    <a:pt x="9063" y="2878"/>
                    <a:pt x="9195" y="2712"/>
                    <a:pt x="9329" y="2710"/>
                  </a:cubicBezTo>
                  <a:cubicBezTo>
                    <a:pt x="9329" y="2710"/>
                    <a:pt x="9330" y="2710"/>
                    <a:pt x="9331" y="2710"/>
                  </a:cubicBezTo>
                  <a:close/>
                  <a:moveTo>
                    <a:pt x="5205" y="3578"/>
                  </a:moveTo>
                  <a:cubicBezTo>
                    <a:pt x="5224" y="3578"/>
                    <a:pt x="5242" y="3580"/>
                    <a:pt x="5257" y="3584"/>
                  </a:cubicBezTo>
                  <a:cubicBezTo>
                    <a:pt x="5595" y="3675"/>
                    <a:pt x="5810" y="4491"/>
                    <a:pt x="5591" y="5035"/>
                  </a:cubicBezTo>
                  <a:cubicBezTo>
                    <a:pt x="5506" y="5052"/>
                    <a:pt x="5353" y="5131"/>
                    <a:pt x="5212" y="5131"/>
                  </a:cubicBezTo>
                  <a:cubicBezTo>
                    <a:pt x="5184" y="5131"/>
                    <a:pt x="5156" y="5128"/>
                    <a:pt x="5130" y="5121"/>
                  </a:cubicBezTo>
                  <a:cubicBezTo>
                    <a:pt x="4843" y="5049"/>
                    <a:pt x="4612" y="4145"/>
                    <a:pt x="4799" y="3789"/>
                  </a:cubicBezTo>
                  <a:cubicBezTo>
                    <a:pt x="4858" y="3683"/>
                    <a:pt x="5068" y="3578"/>
                    <a:pt x="5205" y="3578"/>
                  </a:cubicBezTo>
                  <a:close/>
                  <a:moveTo>
                    <a:pt x="16499" y="1"/>
                  </a:moveTo>
                  <a:cubicBezTo>
                    <a:pt x="12599" y="1306"/>
                    <a:pt x="8694" y="2194"/>
                    <a:pt x="4645" y="2473"/>
                  </a:cubicBezTo>
                  <a:cubicBezTo>
                    <a:pt x="4473" y="2485"/>
                    <a:pt x="755" y="3506"/>
                    <a:pt x="585" y="3515"/>
                  </a:cubicBezTo>
                  <a:cubicBezTo>
                    <a:pt x="426" y="4003"/>
                    <a:pt x="312" y="3989"/>
                    <a:pt x="155" y="4499"/>
                  </a:cubicBezTo>
                  <a:cubicBezTo>
                    <a:pt x="0" y="4989"/>
                    <a:pt x="3357" y="4992"/>
                    <a:pt x="3216" y="5498"/>
                  </a:cubicBezTo>
                  <a:cubicBezTo>
                    <a:pt x="4327" y="5635"/>
                    <a:pt x="5445" y="5715"/>
                    <a:pt x="6574" y="5715"/>
                  </a:cubicBezTo>
                  <a:cubicBezTo>
                    <a:pt x="7399" y="5715"/>
                    <a:pt x="8230" y="5672"/>
                    <a:pt x="9068" y="5577"/>
                  </a:cubicBezTo>
                  <a:cubicBezTo>
                    <a:pt x="11972" y="5245"/>
                    <a:pt x="14581" y="4198"/>
                    <a:pt x="17174" y="2919"/>
                  </a:cubicBezTo>
                  <a:cubicBezTo>
                    <a:pt x="16953" y="1965"/>
                    <a:pt x="16736" y="1026"/>
                    <a:pt x="164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8"/>
            <p:cNvSpPr/>
            <p:nvPr/>
          </p:nvSpPr>
          <p:spPr>
            <a:xfrm>
              <a:off x="8153300" y="2639900"/>
              <a:ext cx="33075" cy="55275"/>
            </a:xfrm>
            <a:custGeom>
              <a:avLst/>
              <a:gdLst/>
              <a:ahLst/>
              <a:cxnLst/>
              <a:rect l="l" t="t" r="r" b="b"/>
              <a:pathLst>
                <a:path w="1323" h="2211" extrusionOk="0">
                  <a:moveTo>
                    <a:pt x="271" y="1"/>
                  </a:moveTo>
                  <a:cubicBezTo>
                    <a:pt x="116" y="1"/>
                    <a:pt x="1" y="90"/>
                    <a:pt x="39" y="307"/>
                  </a:cubicBezTo>
                  <a:cubicBezTo>
                    <a:pt x="138" y="890"/>
                    <a:pt x="344" y="1460"/>
                    <a:pt x="588" y="2002"/>
                  </a:cubicBezTo>
                  <a:cubicBezTo>
                    <a:pt x="654" y="2145"/>
                    <a:pt x="755" y="2211"/>
                    <a:pt x="854" y="2211"/>
                  </a:cubicBezTo>
                  <a:cubicBezTo>
                    <a:pt x="955" y="2211"/>
                    <a:pt x="1054" y="2142"/>
                    <a:pt x="1113" y="2013"/>
                  </a:cubicBezTo>
                  <a:cubicBezTo>
                    <a:pt x="1323" y="1524"/>
                    <a:pt x="949" y="304"/>
                    <a:pt x="575" y="91"/>
                  </a:cubicBezTo>
                  <a:cubicBezTo>
                    <a:pt x="476" y="34"/>
                    <a:pt x="366" y="1"/>
                    <a:pt x="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8"/>
            <p:cNvSpPr/>
            <p:nvPr/>
          </p:nvSpPr>
          <p:spPr>
            <a:xfrm>
              <a:off x="8054725" y="2783175"/>
              <a:ext cx="26975" cy="59425"/>
            </a:xfrm>
            <a:custGeom>
              <a:avLst/>
              <a:gdLst/>
              <a:ahLst/>
              <a:cxnLst/>
              <a:rect l="l" t="t" r="r" b="b"/>
              <a:pathLst>
                <a:path w="1079" h="2377" extrusionOk="0">
                  <a:moveTo>
                    <a:pt x="840" y="0"/>
                  </a:moveTo>
                  <a:cubicBezTo>
                    <a:pt x="592" y="120"/>
                    <a:pt x="342" y="245"/>
                    <a:pt x="74" y="378"/>
                  </a:cubicBezTo>
                  <a:cubicBezTo>
                    <a:pt x="60" y="962"/>
                    <a:pt x="1" y="1435"/>
                    <a:pt x="63" y="1897"/>
                  </a:cubicBezTo>
                  <a:cubicBezTo>
                    <a:pt x="86" y="2077"/>
                    <a:pt x="386" y="2217"/>
                    <a:pt x="556" y="2376"/>
                  </a:cubicBezTo>
                  <a:cubicBezTo>
                    <a:pt x="691" y="2203"/>
                    <a:pt x="895" y="2045"/>
                    <a:pt x="944" y="1853"/>
                  </a:cubicBezTo>
                  <a:cubicBezTo>
                    <a:pt x="1037" y="1480"/>
                    <a:pt x="1078" y="1096"/>
                    <a:pt x="1066" y="711"/>
                  </a:cubicBezTo>
                  <a:cubicBezTo>
                    <a:pt x="1059" y="473"/>
                    <a:pt x="920" y="237"/>
                    <a:pt x="8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8"/>
            <p:cNvSpPr/>
            <p:nvPr/>
          </p:nvSpPr>
          <p:spPr>
            <a:xfrm>
              <a:off x="7995575" y="2828250"/>
              <a:ext cx="29550" cy="52825"/>
            </a:xfrm>
            <a:custGeom>
              <a:avLst/>
              <a:gdLst/>
              <a:ahLst/>
              <a:cxnLst/>
              <a:rect l="l" t="t" r="r" b="b"/>
              <a:pathLst>
                <a:path w="1182" h="2113" extrusionOk="0">
                  <a:moveTo>
                    <a:pt x="425" y="1"/>
                  </a:moveTo>
                  <a:cubicBezTo>
                    <a:pt x="271" y="1"/>
                    <a:pt x="0" y="124"/>
                    <a:pt x="1" y="133"/>
                  </a:cubicBezTo>
                  <a:cubicBezTo>
                    <a:pt x="127" y="746"/>
                    <a:pt x="230" y="1372"/>
                    <a:pt x="455" y="1945"/>
                  </a:cubicBezTo>
                  <a:cubicBezTo>
                    <a:pt x="497" y="2051"/>
                    <a:pt x="596" y="2113"/>
                    <a:pt x="704" y="2113"/>
                  </a:cubicBezTo>
                  <a:cubicBezTo>
                    <a:pt x="828" y="2113"/>
                    <a:pt x="963" y="2031"/>
                    <a:pt x="1037" y="1840"/>
                  </a:cubicBezTo>
                  <a:cubicBezTo>
                    <a:pt x="1181" y="1454"/>
                    <a:pt x="838" y="191"/>
                    <a:pt x="495" y="14"/>
                  </a:cubicBezTo>
                  <a:cubicBezTo>
                    <a:pt x="477" y="5"/>
                    <a:pt x="453" y="1"/>
                    <a:pt x="4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8"/>
            <p:cNvSpPr/>
            <p:nvPr/>
          </p:nvSpPr>
          <p:spPr>
            <a:xfrm>
              <a:off x="8028925" y="2673450"/>
              <a:ext cx="20300" cy="44675"/>
            </a:xfrm>
            <a:custGeom>
              <a:avLst/>
              <a:gdLst/>
              <a:ahLst/>
              <a:cxnLst/>
              <a:rect l="l" t="t" r="r" b="b"/>
              <a:pathLst>
                <a:path w="812" h="1787" extrusionOk="0">
                  <a:moveTo>
                    <a:pt x="445" y="0"/>
                  </a:moveTo>
                  <a:cubicBezTo>
                    <a:pt x="444" y="0"/>
                    <a:pt x="443" y="0"/>
                    <a:pt x="443" y="0"/>
                  </a:cubicBezTo>
                  <a:cubicBezTo>
                    <a:pt x="309" y="1"/>
                    <a:pt x="176" y="167"/>
                    <a:pt x="6" y="287"/>
                  </a:cubicBezTo>
                  <a:cubicBezTo>
                    <a:pt x="17" y="720"/>
                    <a:pt x="1" y="1115"/>
                    <a:pt x="62" y="1504"/>
                  </a:cubicBezTo>
                  <a:cubicBezTo>
                    <a:pt x="80" y="1622"/>
                    <a:pt x="312" y="1771"/>
                    <a:pt x="454" y="1787"/>
                  </a:cubicBezTo>
                  <a:cubicBezTo>
                    <a:pt x="456" y="1787"/>
                    <a:pt x="457" y="1787"/>
                    <a:pt x="459" y="1787"/>
                  </a:cubicBezTo>
                  <a:cubicBezTo>
                    <a:pt x="567" y="1787"/>
                    <a:pt x="771" y="1603"/>
                    <a:pt x="781" y="1491"/>
                  </a:cubicBezTo>
                  <a:cubicBezTo>
                    <a:pt x="811" y="1096"/>
                    <a:pt x="803" y="700"/>
                    <a:pt x="755" y="307"/>
                  </a:cubicBezTo>
                  <a:cubicBezTo>
                    <a:pt x="738" y="188"/>
                    <a:pt x="554" y="0"/>
                    <a:pt x="4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8"/>
            <p:cNvSpPr/>
            <p:nvPr/>
          </p:nvSpPr>
          <p:spPr>
            <a:xfrm>
              <a:off x="7898600" y="2849025"/>
              <a:ext cx="24850" cy="52525"/>
            </a:xfrm>
            <a:custGeom>
              <a:avLst/>
              <a:gdLst/>
              <a:ahLst/>
              <a:cxnLst/>
              <a:rect l="l" t="t" r="r" b="b"/>
              <a:pathLst>
                <a:path w="994" h="2101" extrusionOk="0">
                  <a:moveTo>
                    <a:pt x="292" y="1"/>
                  </a:moveTo>
                  <a:cubicBezTo>
                    <a:pt x="195" y="1"/>
                    <a:pt x="1" y="164"/>
                    <a:pt x="5" y="252"/>
                  </a:cubicBezTo>
                  <a:cubicBezTo>
                    <a:pt x="13" y="791"/>
                    <a:pt x="46" y="1329"/>
                    <a:pt x="125" y="1861"/>
                  </a:cubicBezTo>
                  <a:cubicBezTo>
                    <a:pt x="139" y="1964"/>
                    <a:pt x="403" y="2096"/>
                    <a:pt x="553" y="2100"/>
                  </a:cubicBezTo>
                  <a:cubicBezTo>
                    <a:pt x="554" y="2100"/>
                    <a:pt x="554" y="2100"/>
                    <a:pt x="555" y="2100"/>
                  </a:cubicBezTo>
                  <a:cubicBezTo>
                    <a:pt x="672" y="2100"/>
                    <a:pt x="790" y="1921"/>
                    <a:pt x="993" y="1749"/>
                  </a:cubicBezTo>
                  <a:cubicBezTo>
                    <a:pt x="895" y="1255"/>
                    <a:pt x="815" y="737"/>
                    <a:pt x="682" y="243"/>
                  </a:cubicBezTo>
                  <a:cubicBezTo>
                    <a:pt x="652" y="128"/>
                    <a:pt x="435" y="15"/>
                    <a:pt x="298" y="1"/>
                  </a:cubicBezTo>
                  <a:cubicBezTo>
                    <a:pt x="296" y="1"/>
                    <a:pt x="294" y="1"/>
                    <a:pt x="2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8"/>
            <p:cNvSpPr/>
            <p:nvPr/>
          </p:nvSpPr>
          <p:spPr>
            <a:xfrm>
              <a:off x="7923025" y="2781750"/>
              <a:ext cx="22925" cy="44300"/>
            </a:xfrm>
            <a:custGeom>
              <a:avLst/>
              <a:gdLst/>
              <a:ahLst/>
              <a:cxnLst/>
              <a:rect l="l" t="t" r="r" b="b"/>
              <a:pathLst>
                <a:path w="917" h="1772" extrusionOk="0">
                  <a:moveTo>
                    <a:pt x="430" y="1"/>
                  </a:moveTo>
                  <a:cubicBezTo>
                    <a:pt x="313" y="1"/>
                    <a:pt x="81" y="208"/>
                    <a:pt x="58" y="338"/>
                  </a:cubicBezTo>
                  <a:cubicBezTo>
                    <a:pt x="1" y="690"/>
                    <a:pt x="12" y="1058"/>
                    <a:pt x="61" y="1411"/>
                  </a:cubicBezTo>
                  <a:cubicBezTo>
                    <a:pt x="81" y="1550"/>
                    <a:pt x="277" y="1772"/>
                    <a:pt x="381" y="1772"/>
                  </a:cubicBezTo>
                  <a:cubicBezTo>
                    <a:pt x="382" y="1772"/>
                    <a:pt x="383" y="1772"/>
                    <a:pt x="384" y="1772"/>
                  </a:cubicBezTo>
                  <a:cubicBezTo>
                    <a:pt x="539" y="1763"/>
                    <a:pt x="685" y="1579"/>
                    <a:pt x="842" y="1463"/>
                  </a:cubicBezTo>
                  <a:cubicBezTo>
                    <a:pt x="856" y="1070"/>
                    <a:pt x="917" y="724"/>
                    <a:pt x="862" y="394"/>
                  </a:cubicBezTo>
                  <a:cubicBezTo>
                    <a:pt x="835" y="236"/>
                    <a:pt x="611" y="41"/>
                    <a:pt x="448" y="3"/>
                  </a:cubicBezTo>
                  <a:cubicBezTo>
                    <a:pt x="443" y="1"/>
                    <a:pt x="436" y="1"/>
                    <a:pt x="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8"/>
            <p:cNvSpPr/>
            <p:nvPr/>
          </p:nvSpPr>
          <p:spPr>
            <a:xfrm>
              <a:off x="7922050" y="2695100"/>
              <a:ext cx="30000" cy="38875"/>
            </a:xfrm>
            <a:custGeom>
              <a:avLst/>
              <a:gdLst/>
              <a:ahLst/>
              <a:cxnLst/>
              <a:rect l="l" t="t" r="r" b="b"/>
              <a:pathLst>
                <a:path w="1200" h="1555" extrusionOk="0">
                  <a:moveTo>
                    <a:pt x="593" y="1"/>
                  </a:moveTo>
                  <a:cubicBezTo>
                    <a:pt x="456" y="1"/>
                    <a:pt x="246" y="106"/>
                    <a:pt x="187" y="213"/>
                  </a:cubicBezTo>
                  <a:cubicBezTo>
                    <a:pt x="0" y="569"/>
                    <a:pt x="231" y="1474"/>
                    <a:pt x="518" y="1545"/>
                  </a:cubicBezTo>
                  <a:cubicBezTo>
                    <a:pt x="544" y="1552"/>
                    <a:pt x="571" y="1555"/>
                    <a:pt x="598" y="1555"/>
                  </a:cubicBezTo>
                  <a:cubicBezTo>
                    <a:pt x="740" y="1555"/>
                    <a:pt x="894" y="1475"/>
                    <a:pt x="979" y="1458"/>
                  </a:cubicBezTo>
                  <a:cubicBezTo>
                    <a:pt x="1199" y="914"/>
                    <a:pt x="983" y="98"/>
                    <a:pt x="645" y="7"/>
                  </a:cubicBezTo>
                  <a:cubicBezTo>
                    <a:pt x="630" y="3"/>
                    <a:pt x="612" y="1"/>
                    <a:pt x="5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8"/>
            <p:cNvSpPr/>
            <p:nvPr/>
          </p:nvSpPr>
          <p:spPr>
            <a:xfrm>
              <a:off x="7864050" y="2922500"/>
              <a:ext cx="1650" cy="9125"/>
            </a:xfrm>
            <a:custGeom>
              <a:avLst/>
              <a:gdLst/>
              <a:ahLst/>
              <a:cxnLst/>
              <a:rect l="l" t="t" r="r" b="b"/>
              <a:pathLst>
                <a:path w="66" h="365" extrusionOk="0">
                  <a:moveTo>
                    <a:pt x="1" y="0"/>
                  </a:moveTo>
                  <a:cubicBezTo>
                    <a:pt x="16" y="123"/>
                    <a:pt x="38" y="245"/>
                    <a:pt x="65" y="365"/>
                  </a:cubicBezTo>
                  <a:cubicBezTo>
                    <a:pt x="42" y="247"/>
                    <a:pt x="20" y="127"/>
                    <a:pt x="1" y="0"/>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8"/>
            <p:cNvSpPr/>
            <p:nvPr/>
          </p:nvSpPr>
          <p:spPr>
            <a:xfrm>
              <a:off x="7801375" y="2530575"/>
              <a:ext cx="756100" cy="420875"/>
            </a:xfrm>
            <a:custGeom>
              <a:avLst/>
              <a:gdLst/>
              <a:ahLst/>
              <a:cxnLst/>
              <a:rect l="l" t="t" r="r" b="b"/>
              <a:pathLst>
                <a:path w="30244" h="16835" extrusionOk="0">
                  <a:moveTo>
                    <a:pt x="25185" y="926"/>
                  </a:moveTo>
                  <a:cubicBezTo>
                    <a:pt x="25577" y="926"/>
                    <a:pt x="25633" y="1147"/>
                    <a:pt x="25378" y="1600"/>
                  </a:cubicBezTo>
                  <a:cubicBezTo>
                    <a:pt x="24962" y="2334"/>
                    <a:pt x="24504" y="3037"/>
                    <a:pt x="24065" y="3756"/>
                  </a:cubicBezTo>
                  <a:cubicBezTo>
                    <a:pt x="23959" y="3926"/>
                    <a:pt x="23847" y="4090"/>
                    <a:pt x="23738" y="4258"/>
                  </a:cubicBezTo>
                  <a:cubicBezTo>
                    <a:pt x="23709" y="4243"/>
                    <a:pt x="23652" y="4226"/>
                    <a:pt x="23650" y="4205"/>
                  </a:cubicBezTo>
                  <a:cubicBezTo>
                    <a:pt x="23572" y="3587"/>
                    <a:pt x="23318" y="3292"/>
                    <a:pt x="22983" y="3292"/>
                  </a:cubicBezTo>
                  <a:cubicBezTo>
                    <a:pt x="22740" y="3292"/>
                    <a:pt x="22455" y="3446"/>
                    <a:pt x="22163" y="3744"/>
                  </a:cubicBezTo>
                  <a:cubicBezTo>
                    <a:pt x="21548" y="4366"/>
                    <a:pt x="20966" y="5011"/>
                    <a:pt x="20283" y="5735"/>
                  </a:cubicBezTo>
                  <a:cubicBezTo>
                    <a:pt x="20246" y="5524"/>
                    <a:pt x="20212" y="5343"/>
                    <a:pt x="20184" y="5166"/>
                  </a:cubicBezTo>
                  <a:cubicBezTo>
                    <a:pt x="20165" y="5036"/>
                    <a:pt x="20193" y="4811"/>
                    <a:pt x="20130" y="4782"/>
                  </a:cubicBezTo>
                  <a:cubicBezTo>
                    <a:pt x="20069" y="4755"/>
                    <a:pt x="19990" y="4741"/>
                    <a:pt x="19911" y="4741"/>
                  </a:cubicBezTo>
                  <a:cubicBezTo>
                    <a:pt x="19829" y="4741"/>
                    <a:pt x="19746" y="4757"/>
                    <a:pt x="19681" y="4789"/>
                  </a:cubicBezTo>
                  <a:cubicBezTo>
                    <a:pt x="19192" y="5023"/>
                    <a:pt x="18718" y="5297"/>
                    <a:pt x="18166" y="5594"/>
                  </a:cubicBezTo>
                  <a:cubicBezTo>
                    <a:pt x="17980" y="4816"/>
                    <a:pt x="17799" y="4111"/>
                    <a:pt x="17651" y="3401"/>
                  </a:cubicBezTo>
                  <a:cubicBezTo>
                    <a:pt x="17621" y="3266"/>
                    <a:pt x="17699" y="3090"/>
                    <a:pt x="17767" y="2950"/>
                  </a:cubicBezTo>
                  <a:cubicBezTo>
                    <a:pt x="18228" y="2047"/>
                    <a:pt x="19067" y="1555"/>
                    <a:pt x="19954" y="1067"/>
                  </a:cubicBezTo>
                  <a:lnTo>
                    <a:pt x="19954" y="1067"/>
                  </a:lnTo>
                  <a:cubicBezTo>
                    <a:pt x="19754" y="1584"/>
                    <a:pt x="19518" y="2093"/>
                    <a:pt x="19367" y="2624"/>
                  </a:cubicBezTo>
                  <a:cubicBezTo>
                    <a:pt x="19298" y="2868"/>
                    <a:pt x="19384" y="3152"/>
                    <a:pt x="19404" y="3419"/>
                  </a:cubicBezTo>
                  <a:cubicBezTo>
                    <a:pt x="19650" y="3367"/>
                    <a:pt x="19933" y="3373"/>
                    <a:pt x="20141" y="3253"/>
                  </a:cubicBezTo>
                  <a:cubicBezTo>
                    <a:pt x="21203" y="2641"/>
                    <a:pt x="22221" y="1953"/>
                    <a:pt x="23301" y="1383"/>
                  </a:cubicBezTo>
                  <a:cubicBezTo>
                    <a:pt x="23800" y="1118"/>
                    <a:pt x="24407" y="1024"/>
                    <a:pt x="24974" y="943"/>
                  </a:cubicBezTo>
                  <a:cubicBezTo>
                    <a:pt x="25053" y="932"/>
                    <a:pt x="25123" y="926"/>
                    <a:pt x="25185" y="926"/>
                  </a:cubicBezTo>
                  <a:close/>
                  <a:moveTo>
                    <a:pt x="22742" y="4085"/>
                  </a:moveTo>
                  <a:cubicBezTo>
                    <a:pt x="22829" y="4114"/>
                    <a:pt x="22915" y="4148"/>
                    <a:pt x="23001" y="4181"/>
                  </a:cubicBezTo>
                  <a:cubicBezTo>
                    <a:pt x="22911" y="4744"/>
                    <a:pt x="22805" y="5309"/>
                    <a:pt x="22740" y="5873"/>
                  </a:cubicBezTo>
                  <a:cubicBezTo>
                    <a:pt x="22717" y="6086"/>
                    <a:pt x="22719" y="6410"/>
                    <a:pt x="22840" y="6501"/>
                  </a:cubicBezTo>
                  <a:cubicBezTo>
                    <a:pt x="22893" y="6539"/>
                    <a:pt x="22970" y="6554"/>
                    <a:pt x="23057" y="6554"/>
                  </a:cubicBezTo>
                  <a:cubicBezTo>
                    <a:pt x="23199" y="6554"/>
                    <a:pt x="23366" y="6513"/>
                    <a:pt x="23490" y="6463"/>
                  </a:cubicBezTo>
                  <a:cubicBezTo>
                    <a:pt x="24534" y="6025"/>
                    <a:pt x="25539" y="5470"/>
                    <a:pt x="26618" y="5130"/>
                  </a:cubicBezTo>
                  <a:cubicBezTo>
                    <a:pt x="27322" y="4911"/>
                    <a:pt x="28121" y="4969"/>
                    <a:pt x="28880" y="4937"/>
                  </a:cubicBezTo>
                  <a:cubicBezTo>
                    <a:pt x="28892" y="4937"/>
                    <a:pt x="28904" y="4937"/>
                    <a:pt x="28915" y="4937"/>
                  </a:cubicBezTo>
                  <a:cubicBezTo>
                    <a:pt x="29262" y="4937"/>
                    <a:pt x="29368" y="5169"/>
                    <a:pt x="29192" y="5477"/>
                  </a:cubicBezTo>
                  <a:cubicBezTo>
                    <a:pt x="29019" y="5773"/>
                    <a:pt x="28848" y="6114"/>
                    <a:pt x="28581" y="6307"/>
                  </a:cubicBezTo>
                  <a:cubicBezTo>
                    <a:pt x="27533" y="7076"/>
                    <a:pt x="26460" y="7817"/>
                    <a:pt x="25185" y="8178"/>
                  </a:cubicBezTo>
                  <a:cubicBezTo>
                    <a:pt x="24411" y="8401"/>
                    <a:pt x="23649" y="8671"/>
                    <a:pt x="22884" y="8932"/>
                  </a:cubicBezTo>
                  <a:cubicBezTo>
                    <a:pt x="22794" y="8964"/>
                    <a:pt x="22714" y="8981"/>
                    <a:pt x="22644" y="8981"/>
                  </a:cubicBezTo>
                  <a:cubicBezTo>
                    <a:pt x="22476" y="8981"/>
                    <a:pt x="22354" y="8886"/>
                    <a:pt x="22234" y="8670"/>
                  </a:cubicBezTo>
                  <a:cubicBezTo>
                    <a:pt x="21866" y="7993"/>
                    <a:pt x="21428" y="7361"/>
                    <a:pt x="21058" y="6688"/>
                  </a:cubicBezTo>
                  <a:cubicBezTo>
                    <a:pt x="20969" y="6526"/>
                    <a:pt x="20956" y="6216"/>
                    <a:pt x="21055" y="6087"/>
                  </a:cubicBezTo>
                  <a:cubicBezTo>
                    <a:pt x="21590" y="5400"/>
                    <a:pt x="22172" y="4745"/>
                    <a:pt x="22742" y="4085"/>
                  </a:cubicBezTo>
                  <a:close/>
                  <a:moveTo>
                    <a:pt x="20311" y="0"/>
                  </a:moveTo>
                  <a:cubicBezTo>
                    <a:pt x="20142" y="0"/>
                    <a:pt x="19948" y="50"/>
                    <a:pt x="19834" y="131"/>
                  </a:cubicBezTo>
                  <a:cubicBezTo>
                    <a:pt x="18949" y="768"/>
                    <a:pt x="18099" y="1456"/>
                    <a:pt x="17191" y="2167"/>
                  </a:cubicBezTo>
                  <a:cubicBezTo>
                    <a:pt x="17180" y="2167"/>
                    <a:pt x="17169" y="2167"/>
                    <a:pt x="17157" y="2167"/>
                  </a:cubicBezTo>
                  <a:cubicBezTo>
                    <a:pt x="17102" y="2167"/>
                    <a:pt x="17028" y="2164"/>
                    <a:pt x="16945" y="2164"/>
                  </a:cubicBezTo>
                  <a:cubicBezTo>
                    <a:pt x="16823" y="2164"/>
                    <a:pt x="16680" y="2172"/>
                    <a:pt x="16548" y="2213"/>
                  </a:cubicBezTo>
                  <a:cubicBezTo>
                    <a:pt x="14271" y="2906"/>
                    <a:pt x="12012" y="3654"/>
                    <a:pt x="9650" y="4045"/>
                  </a:cubicBezTo>
                  <a:cubicBezTo>
                    <a:pt x="7975" y="4321"/>
                    <a:pt x="2490" y="5726"/>
                    <a:pt x="807" y="5862"/>
                  </a:cubicBezTo>
                  <a:cubicBezTo>
                    <a:pt x="722" y="6120"/>
                    <a:pt x="634" y="6385"/>
                    <a:pt x="549" y="6657"/>
                  </a:cubicBezTo>
                  <a:cubicBezTo>
                    <a:pt x="719" y="6650"/>
                    <a:pt x="881" y="6647"/>
                    <a:pt x="1053" y="6635"/>
                  </a:cubicBezTo>
                  <a:cubicBezTo>
                    <a:pt x="5102" y="6357"/>
                    <a:pt x="12816" y="4309"/>
                    <a:pt x="16715" y="3005"/>
                  </a:cubicBezTo>
                  <a:cubicBezTo>
                    <a:pt x="16952" y="4030"/>
                    <a:pt x="17169" y="4969"/>
                    <a:pt x="17390" y="5925"/>
                  </a:cubicBezTo>
                  <a:cubicBezTo>
                    <a:pt x="14798" y="7203"/>
                    <a:pt x="13035" y="7470"/>
                    <a:pt x="9445" y="7656"/>
                  </a:cubicBezTo>
                  <a:cubicBezTo>
                    <a:pt x="8712" y="7694"/>
                    <a:pt x="7551" y="7716"/>
                    <a:pt x="6280" y="7716"/>
                  </a:cubicBezTo>
                  <a:cubicBezTo>
                    <a:pt x="4096" y="7716"/>
                    <a:pt x="1587" y="7653"/>
                    <a:pt x="371" y="7503"/>
                  </a:cubicBezTo>
                  <a:cubicBezTo>
                    <a:pt x="291" y="7776"/>
                    <a:pt x="73" y="7808"/>
                    <a:pt x="0" y="8084"/>
                  </a:cubicBezTo>
                  <a:lnTo>
                    <a:pt x="2926" y="8364"/>
                  </a:lnTo>
                  <a:cubicBezTo>
                    <a:pt x="4254" y="8478"/>
                    <a:pt x="5957" y="8593"/>
                    <a:pt x="6809" y="8593"/>
                  </a:cubicBezTo>
                  <a:cubicBezTo>
                    <a:pt x="11058" y="8593"/>
                    <a:pt x="12723" y="8418"/>
                    <a:pt x="16992" y="7033"/>
                  </a:cubicBezTo>
                  <a:cubicBezTo>
                    <a:pt x="17277" y="6878"/>
                    <a:pt x="17644" y="6872"/>
                    <a:pt x="17973" y="6783"/>
                  </a:cubicBezTo>
                  <a:cubicBezTo>
                    <a:pt x="18072" y="6757"/>
                    <a:pt x="18176" y="6714"/>
                    <a:pt x="18260" y="6648"/>
                  </a:cubicBezTo>
                  <a:cubicBezTo>
                    <a:pt x="18636" y="6361"/>
                    <a:pt x="19011" y="6064"/>
                    <a:pt x="19428" y="5738"/>
                  </a:cubicBezTo>
                  <a:cubicBezTo>
                    <a:pt x="19933" y="6504"/>
                    <a:pt x="20401" y="7161"/>
                    <a:pt x="20812" y="7851"/>
                  </a:cubicBezTo>
                  <a:cubicBezTo>
                    <a:pt x="21213" y="8516"/>
                    <a:pt x="21560" y="9220"/>
                    <a:pt x="21940" y="9932"/>
                  </a:cubicBezTo>
                  <a:cubicBezTo>
                    <a:pt x="21699" y="10099"/>
                    <a:pt x="21513" y="10210"/>
                    <a:pt x="21347" y="10347"/>
                  </a:cubicBezTo>
                  <a:cubicBezTo>
                    <a:pt x="21033" y="10613"/>
                    <a:pt x="20547" y="10677"/>
                    <a:pt x="20453" y="11200"/>
                  </a:cubicBezTo>
                  <a:cubicBezTo>
                    <a:pt x="20426" y="11329"/>
                    <a:pt x="20175" y="11433"/>
                    <a:pt x="20014" y="11507"/>
                  </a:cubicBezTo>
                  <a:cubicBezTo>
                    <a:pt x="19101" y="11936"/>
                    <a:pt x="18213" y="12454"/>
                    <a:pt x="17261" y="12743"/>
                  </a:cubicBezTo>
                  <a:cubicBezTo>
                    <a:pt x="14808" y="13497"/>
                    <a:pt x="12323" y="14129"/>
                    <a:pt x="9860" y="14833"/>
                  </a:cubicBezTo>
                  <a:cubicBezTo>
                    <a:pt x="7474" y="15513"/>
                    <a:pt x="5025" y="15800"/>
                    <a:pt x="2572" y="16043"/>
                  </a:cubicBezTo>
                  <a:cubicBezTo>
                    <a:pt x="2623" y="16312"/>
                    <a:pt x="2696" y="16577"/>
                    <a:pt x="2792" y="16835"/>
                  </a:cubicBezTo>
                  <a:cubicBezTo>
                    <a:pt x="3182" y="16804"/>
                    <a:pt x="3575" y="16769"/>
                    <a:pt x="3968" y="16718"/>
                  </a:cubicBezTo>
                  <a:cubicBezTo>
                    <a:pt x="6741" y="16355"/>
                    <a:pt x="9457" y="15797"/>
                    <a:pt x="12154" y="15115"/>
                  </a:cubicBezTo>
                  <a:cubicBezTo>
                    <a:pt x="13859" y="14683"/>
                    <a:pt x="15539" y="14147"/>
                    <a:pt x="17214" y="13614"/>
                  </a:cubicBezTo>
                  <a:cubicBezTo>
                    <a:pt x="19260" y="12961"/>
                    <a:pt x="21111" y="11960"/>
                    <a:pt x="22561" y="10319"/>
                  </a:cubicBezTo>
                  <a:cubicBezTo>
                    <a:pt x="22720" y="10135"/>
                    <a:pt x="22868" y="9893"/>
                    <a:pt x="23076" y="9811"/>
                  </a:cubicBezTo>
                  <a:cubicBezTo>
                    <a:pt x="23879" y="9502"/>
                    <a:pt x="24697" y="9228"/>
                    <a:pt x="25519" y="8970"/>
                  </a:cubicBezTo>
                  <a:cubicBezTo>
                    <a:pt x="26877" y="8547"/>
                    <a:pt x="28029" y="7764"/>
                    <a:pt x="29103" y="6877"/>
                  </a:cubicBezTo>
                  <a:cubicBezTo>
                    <a:pt x="29464" y="6579"/>
                    <a:pt x="29713" y="6100"/>
                    <a:pt x="29909" y="5656"/>
                  </a:cubicBezTo>
                  <a:cubicBezTo>
                    <a:pt x="30244" y="4904"/>
                    <a:pt x="29936" y="4378"/>
                    <a:pt x="29129" y="4179"/>
                  </a:cubicBezTo>
                  <a:cubicBezTo>
                    <a:pt x="28741" y="4086"/>
                    <a:pt x="28355" y="4038"/>
                    <a:pt x="27972" y="4038"/>
                  </a:cubicBezTo>
                  <a:cubicBezTo>
                    <a:pt x="27413" y="4038"/>
                    <a:pt x="26861" y="4139"/>
                    <a:pt x="26318" y="4346"/>
                  </a:cubicBezTo>
                  <a:cubicBezTo>
                    <a:pt x="25462" y="4669"/>
                    <a:pt x="24618" y="5032"/>
                    <a:pt x="23768" y="5376"/>
                  </a:cubicBezTo>
                  <a:cubicBezTo>
                    <a:pt x="23755" y="5380"/>
                    <a:pt x="23741" y="5382"/>
                    <a:pt x="23725" y="5382"/>
                  </a:cubicBezTo>
                  <a:cubicBezTo>
                    <a:pt x="23694" y="5382"/>
                    <a:pt x="23658" y="5376"/>
                    <a:pt x="23616" y="5376"/>
                  </a:cubicBezTo>
                  <a:cubicBezTo>
                    <a:pt x="23630" y="5214"/>
                    <a:pt x="23644" y="5072"/>
                    <a:pt x="23643" y="5062"/>
                  </a:cubicBezTo>
                  <a:cubicBezTo>
                    <a:pt x="23993" y="4853"/>
                    <a:pt x="24360" y="4759"/>
                    <a:pt x="24514" y="4524"/>
                  </a:cubicBezTo>
                  <a:cubicBezTo>
                    <a:pt x="25089" y="3660"/>
                    <a:pt x="25672" y="2785"/>
                    <a:pt x="26113" y="1850"/>
                  </a:cubicBezTo>
                  <a:cubicBezTo>
                    <a:pt x="26291" y="1476"/>
                    <a:pt x="26344" y="1162"/>
                    <a:pt x="26301" y="904"/>
                  </a:cubicBezTo>
                  <a:cubicBezTo>
                    <a:pt x="26195" y="754"/>
                    <a:pt x="26102" y="593"/>
                    <a:pt x="26025" y="425"/>
                  </a:cubicBezTo>
                  <a:cubicBezTo>
                    <a:pt x="25792" y="235"/>
                    <a:pt x="25427" y="128"/>
                    <a:pt x="24931" y="128"/>
                  </a:cubicBezTo>
                  <a:cubicBezTo>
                    <a:pt x="24917" y="128"/>
                    <a:pt x="24902" y="128"/>
                    <a:pt x="24887" y="128"/>
                  </a:cubicBezTo>
                  <a:cubicBezTo>
                    <a:pt x="23734" y="134"/>
                    <a:pt x="22772" y="652"/>
                    <a:pt x="21829" y="1237"/>
                  </a:cubicBezTo>
                  <a:cubicBezTo>
                    <a:pt x="21409" y="1497"/>
                    <a:pt x="20971" y="1726"/>
                    <a:pt x="20468" y="2013"/>
                  </a:cubicBezTo>
                  <a:cubicBezTo>
                    <a:pt x="20606" y="1515"/>
                    <a:pt x="20752" y="1150"/>
                    <a:pt x="20784" y="774"/>
                  </a:cubicBezTo>
                  <a:cubicBezTo>
                    <a:pt x="20807" y="537"/>
                    <a:pt x="20731" y="173"/>
                    <a:pt x="20568" y="61"/>
                  </a:cubicBezTo>
                  <a:cubicBezTo>
                    <a:pt x="20508" y="19"/>
                    <a:pt x="20414" y="0"/>
                    <a:pt x="20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562600" y="1200150"/>
            <a:ext cx="3276600" cy="1752600"/>
          </a:xfrm>
        </p:spPr>
        <p:txBody>
          <a:bodyPr/>
          <a:lstStyle/>
          <a:p>
            <a:pPr algn="ctr"/>
            <a:r>
              <a:rPr lang="en-US" dirty="0" smtClean="0"/>
              <a:t>Di </a:t>
            </a:r>
            <a:r>
              <a:rPr lang="en-US" dirty="0" err="1" smtClean="0"/>
              <a:t>bagian</a:t>
            </a:r>
            <a:r>
              <a:rPr lang="en-US" dirty="0" smtClean="0"/>
              <a:t> </a:t>
            </a:r>
            <a:r>
              <a:rPr lang="en-US" dirty="0" err="1" smtClean="0"/>
              <a:t>Timur</a:t>
            </a:r>
            <a:r>
              <a:rPr lang="en-US" dirty="0" smtClean="0"/>
              <a:t> </a:t>
            </a:r>
            <a:r>
              <a:rPr lang="en-US" dirty="0" err="1" smtClean="0"/>
              <a:t>Yudea</a:t>
            </a:r>
            <a:r>
              <a:rPr lang="en-US" dirty="0" smtClean="0"/>
              <a:t> </a:t>
            </a:r>
            <a:r>
              <a:rPr lang="en-US" dirty="0" err="1" smtClean="0"/>
              <a:t>ada</a:t>
            </a:r>
            <a:r>
              <a:rPr lang="en-US" dirty="0" smtClean="0"/>
              <a:t> </a:t>
            </a:r>
            <a:r>
              <a:rPr lang="en-US" dirty="0" err="1" smtClean="0"/>
              <a:t>sebuah</a:t>
            </a:r>
            <a:r>
              <a:rPr lang="en-US" dirty="0" smtClean="0"/>
              <a:t> </a:t>
            </a:r>
            <a:r>
              <a:rPr lang="en-US" dirty="0" err="1" smtClean="0"/>
              <a:t>kerajaan</a:t>
            </a:r>
            <a:r>
              <a:rPr lang="en-US" dirty="0" smtClean="0"/>
              <a:t> </a:t>
            </a:r>
            <a:endParaRPr lang="en-US" dirty="0"/>
          </a:p>
        </p:txBody>
      </p:sp>
      <p:pic>
        <p:nvPicPr>
          <p:cNvPr id="3075" name="Picture 3" descr="C:\Users\Asus\Downloads\slide power point\bina iman\1.png"/>
          <p:cNvPicPr>
            <a:picLocks noChangeAspect="1" noChangeArrowheads="1"/>
          </p:cNvPicPr>
          <p:nvPr/>
        </p:nvPicPr>
        <p:blipFill>
          <a:blip r:embed="rId2"/>
          <a:srcRect/>
          <a:stretch>
            <a:fillRect/>
          </a:stretch>
        </p:blipFill>
        <p:spPr bwMode="auto">
          <a:xfrm>
            <a:off x="228600" y="742950"/>
            <a:ext cx="5250656" cy="32004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6" name="Google Shape;417;p23"/>
          <p:cNvGrpSpPr/>
          <p:nvPr/>
        </p:nvGrpSpPr>
        <p:grpSpPr>
          <a:xfrm rot="10618468">
            <a:off x="5587887" y="3982393"/>
            <a:ext cx="1505805" cy="997983"/>
            <a:chOff x="-182869" y="835238"/>
            <a:chExt cx="1277205" cy="1131333"/>
          </a:xfrm>
        </p:grpSpPr>
        <p:sp>
          <p:nvSpPr>
            <p:cNvPr id="7" name="Google Shape;418;p23"/>
            <p:cNvSpPr/>
            <p:nvPr/>
          </p:nvSpPr>
          <p:spPr>
            <a:xfrm>
              <a:off x="-182869" y="851983"/>
              <a:ext cx="1277205" cy="1076929"/>
            </a:xfrm>
            <a:custGeom>
              <a:avLst/>
              <a:gdLst/>
              <a:ahLst/>
              <a:cxnLst/>
              <a:rect l="l" t="t" r="r" b="b"/>
              <a:pathLst>
                <a:path w="38595" h="32543" extrusionOk="0">
                  <a:moveTo>
                    <a:pt x="5482" y="757"/>
                  </a:moveTo>
                  <a:cubicBezTo>
                    <a:pt x="9744" y="757"/>
                    <a:pt x="13979" y="1983"/>
                    <a:pt x="17624" y="4249"/>
                  </a:cubicBezTo>
                  <a:cubicBezTo>
                    <a:pt x="21956" y="6940"/>
                    <a:pt x="24621" y="10679"/>
                    <a:pt x="26212" y="15448"/>
                  </a:cubicBezTo>
                  <a:cubicBezTo>
                    <a:pt x="25337" y="16600"/>
                    <a:pt x="24513" y="17790"/>
                    <a:pt x="23775" y="19030"/>
                  </a:cubicBezTo>
                  <a:cubicBezTo>
                    <a:pt x="23769" y="19040"/>
                    <a:pt x="23771" y="19049"/>
                    <a:pt x="23765" y="19058"/>
                  </a:cubicBezTo>
                  <a:cubicBezTo>
                    <a:pt x="23310" y="19007"/>
                    <a:pt x="22855" y="18981"/>
                    <a:pt x="22401" y="18966"/>
                  </a:cubicBezTo>
                  <a:cubicBezTo>
                    <a:pt x="22388" y="18935"/>
                    <a:pt x="22368" y="18906"/>
                    <a:pt x="22343" y="18883"/>
                  </a:cubicBezTo>
                  <a:cubicBezTo>
                    <a:pt x="18336" y="14967"/>
                    <a:pt x="12853" y="12949"/>
                    <a:pt x="7336" y="12949"/>
                  </a:cubicBezTo>
                  <a:cubicBezTo>
                    <a:pt x="5691" y="12949"/>
                    <a:pt x="4043" y="13129"/>
                    <a:pt x="2431" y="13491"/>
                  </a:cubicBezTo>
                  <a:lnTo>
                    <a:pt x="4986" y="10881"/>
                  </a:lnTo>
                  <a:cubicBezTo>
                    <a:pt x="5145" y="10717"/>
                    <a:pt x="5140" y="10409"/>
                    <a:pt x="4920" y="10291"/>
                  </a:cubicBezTo>
                  <a:cubicBezTo>
                    <a:pt x="3721" y="9649"/>
                    <a:pt x="2497" y="9075"/>
                    <a:pt x="1243" y="8554"/>
                  </a:cubicBezTo>
                  <a:cubicBezTo>
                    <a:pt x="2477" y="7724"/>
                    <a:pt x="3655" y="6814"/>
                    <a:pt x="4771" y="5830"/>
                  </a:cubicBezTo>
                  <a:cubicBezTo>
                    <a:pt x="4941" y="5679"/>
                    <a:pt x="4912" y="5361"/>
                    <a:pt x="4708" y="5254"/>
                  </a:cubicBezTo>
                  <a:cubicBezTo>
                    <a:pt x="3854" y="4805"/>
                    <a:pt x="3001" y="4358"/>
                    <a:pt x="2148" y="3912"/>
                  </a:cubicBezTo>
                  <a:cubicBezTo>
                    <a:pt x="2894" y="3595"/>
                    <a:pt x="3639" y="3278"/>
                    <a:pt x="4385" y="2961"/>
                  </a:cubicBezTo>
                  <a:cubicBezTo>
                    <a:pt x="4644" y="2851"/>
                    <a:pt x="4595" y="2486"/>
                    <a:pt x="4396" y="2354"/>
                  </a:cubicBezTo>
                  <a:lnTo>
                    <a:pt x="2344" y="982"/>
                  </a:lnTo>
                  <a:cubicBezTo>
                    <a:pt x="3386" y="831"/>
                    <a:pt x="4435" y="757"/>
                    <a:pt x="5482" y="757"/>
                  </a:cubicBezTo>
                  <a:close/>
                  <a:moveTo>
                    <a:pt x="28705" y="13579"/>
                  </a:moveTo>
                  <a:cubicBezTo>
                    <a:pt x="29313" y="15774"/>
                    <a:pt x="29856" y="18001"/>
                    <a:pt x="30620" y="20144"/>
                  </a:cubicBezTo>
                  <a:cubicBezTo>
                    <a:pt x="30651" y="20240"/>
                    <a:pt x="30730" y="20312"/>
                    <a:pt x="30830" y="20332"/>
                  </a:cubicBezTo>
                  <a:cubicBezTo>
                    <a:pt x="30883" y="20435"/>
                    <a:pt x="30985" y="20512"/>
                    <a:pt x="31137" y="20512"/>
                  </a:cubicBezTo>
                  <a:cubicBezTo>
                    <a:pt x="31141" y="20512"/>
                    <a:pt x="31145" y="20512"/>
                    <a:pt x="31150" y="20511"/>
                  </a:cubicBezTo>
                  <a:cubicBezTo>
                    <a:pt x="31536" y="20500"/>
                    <a:pt x="31923" y="20494"/>
                    <a:pt x="32309" y="20494"/>
                  </a:cubicBezTo>
                  <a:cubicBezTo>
                    <a:pt x="33975" y="20494"/>
                    <a:pt x="35639" y="20601"/>
                    <a:pt x="37292" y="20818"/>
                  </a:cubicBezTo>
                  <a:cubicBezTo>
                    <a:pt x="35683" y="22270"/>
                    <a:pt x="33947" y="23581"/>
                    <a:pt x="32389" y="25080"/>
                  </a:cubicBezTo>
                  <a:cubicBezTo>
                    <a:pt x="32227" y="25235"/>
                    <a:pt x="32348" y="25481"/>
                    <a:pt x="32528" y="25515"/>
                  </a:cubicBezTo>
                  <a:cubicBezTo>
                    <a:pt x="32828" y="27512"/>
                    <a:pt x="33165" y="29421"/>
                    <a:pt x="33152" y="31432"/>
                  </a:cubicBezTo>
                  <a:cubicBezTo>
                    <a:pt x="31393" y="30242"/>
                    <a:pt x="29673" y="28999"/>
                    <a:pt x="27992" y="27704"/>
                  </a:cubicBezTo>
                  <a:cubicBezTo>
                    <a:pt x="27921" y="27649"/>
                    <a:pt x="27851" y="27626"/>
                    <a:pt x="27785" y="27626"/>
                  </a:cubicBezTo>
                  <a:cubicBezTo>
                    <a:pt x="27637" y="27626"/>
                    <a:pt x="27511" y="27743"/>
                    <a:pt x="27457" y="27892"/>
                  </a:cubicBezTo>
                  <a:cubicBezTo>
                    <a:pt x="27419" y="27894"/>
                    <a:pt x="27384" y="27906"/>
                    <a:pt x="27351" y="27926"/>
                  </a:cubicBezTo>
                  <a:cubicBezTo>
                    <a:pt x="25455" y="29082"/>
                    <a:pt x="23590" y="30644"/>
                    <a:pt x="21519" y="31473"/>
                  </a:cubicBezTo>
                  <a:cubicBezTo>
                    <a:pt x="21317" y="31722"/>
                    <a:pt x="21192" y="31846"/>
                    <a:pt x="21142" y="31846"/>
                  </a:cubicBezTo>
                  <a:cubicBezTo>
                    <a:pt x="21097" y="31846"/>
                    <a:pt x="21115" y="31743"/>
                    <a:pt x="21196" y="31536"/>
                  </a:cubicBezTo>
                  <a:cubicBezTo>
                    <a:pt x="21273" y="31242"/>
                    <a:pt x="21349" y="30949"/>
                    <a:pt x="21424" y="30657"/>
                  </a:cubicBezTo>
                  <a:cubicBezTo>
                    <a:pt x="21576" y="30070"/>
                    <a:pt x="21727" y="29485"/>
                    <a:pt x="21879" y="28900"/>
                  </a:cubicBezTo>
                  <a:cubicBezTo>
                    <a:pt x="22233" y="27532"/>
                    <a:pt x="22591" y="26168"/>
                    <a:pt x="22937" y="24798"/>
                  </a:cubicBezTo>
                  <a:cubicBezTo>
                    <a:pt x="22986" y="24604"/>
                    <a:pt x="22888" y="24460"/>
                    <a:pt x="22751" y="24385"/>
                  </a:cubicBezTo>
                  <a:cubicBezTo>
                    <a:pt x="22769" y="24302"/>
                    <a:pt x="22740" y="24216"/>
                    <a:pt x="22676" y="24161"/>
                  </a:cubicBezTo>
                  <a:cubicBezTo>
                    <a:pt x="21126" y="22746"/>
                    <a:pt x="19395" y="21505"/>
                    <a:pt x="17712" y="20245"/>
                  </a:cubicBezTo>
                  <a:cubicBezTo>
                    <a:pt x="19098" y="19900"/>
                    <a:pt x="20490" y="19733"/>
                    <a:pt x="21901" y="19733"/>
                  </a:cubicBezTo>
                  <a:cubicBezTo>
                    <a:pt x="22587" y="19733"/>
                    <a:pt x="23277" y="19772"/>
                    <a:pt x="23974" y="19850"/>
                  </a:cubicBezTo>
                  <a:cubicBezTo>
                    <a:pt x="23991" y="19852"/>
                    <a:pt x="24007" y="19852"/>
                    <a:pt x="24022" y="19852"/>
                  </a:cubicBezTo>
                  <a:cubicBezTo>
                    <a:pt x="24245" y="19852"/>
                    <a:pt x="24349" y="19673"/>
                    <a:pt x="24340" y="19487"/>
                  </a:cubicBezTo>
                  <a:cubicBezTo>
                    <a:pt x="24368" y="19467"/>
                    <a:pt x="24391" y="19442"/>
                    <a:pt x="24411" y="19416"/>
                  </a:cubicBezTo>
                  <a:cubicBezTo>
                    <a:pt x="25772" y="17402"/>
                    <a:pt x="27151" y="15442"/>
                    <a:pt x="28705" y="13579"/>
                  </a:cubicBezTo>
                  <a:close/>
                  <a:moveTo>
                    <a:pt x="5503" y="0"/>
                  </a:moveTo>
                  <a:cubicBezTo>
                    <a:pt x="4148" y="0"/>
                    <a:pt x="2793" y="125"/>
                    <a:pt x="1457" y="383"/>
                  </a:cubicBezTo>
                  <a:cubicBezTo>
                    <a:pt x="1100" y="451"/>
                    <a:pt x="1131" y="878"/>
                    <a:pt x="1371" y="1036"/>
                  </a:cubicBezTo>
                  <a:cubicBezTo>
                    <a:pt x="1385" y="1131"/>
                    <a:pt x="1440" y="1216"/>
                    <a:pt x="1523" y="1269"/>
                  </a:cubicBezTo>
                  <a:lnTo>
                    <a:pt x="3480" y="2583"/>
                  </a:lnTo>
                  <a:cubicBezTo>
                    <a:pt x="2698" y="2910"/>
                    <a:pt x="1916" y="3238"/>
                    <a:pt x="1134" y="3564"/>
                  </a:cubicBezTo>
                  <a:cubicBezTo>
                    <a:pt x="886" y="3669"/>
                    <a:pt x="898" y="4068"/>
                    <a:pt x="1123" y="4188"/>
                  </a:cubicBezTo>
                  <a:cubicBezTo>
                    <a:pt x="2037" y="4672"/>
                    <a:pt x="2953" y="5156"/>
                    <a:pt x="3869" y="5637"/>
                  </a:cubicBezTo>
                  <a:cubicBezTo>
                    <a:pt x="2737" y="6608"/>
                    <a:pt x="1540" y="7501"/>
                    <a:pt x="285" y="8309"/>
                  </a:cubicBezTo>
                  <a:cubicBezTo>
                    <a:pt x="0" y="8491"/>
                    <a:pt x="66" y="8868"/>
                    <a:pt x="365" y="8988"/>
                  </a:cubicBezTo>
                  <a:cubicBezTo>
                    <a:pt x="1641" y="9498"/>
                    <a:pt x="2889" y="10072"/>
                    <a:pt x="4107" y="10709"/>
                  </a:cubicBezTo>
                  <a:lnTo>
                    <a:pt x="955" y="13919"/>
                  </a:lnTo>
                  <a:cubicBezTo>
                    <a:pt x="724" y="14155"/>
                    <a:pt x="894" y="14573"/>
                    <a:pt x="1205" y="14573"/>
                  </a:cubicBezTo>
                  <a:cubicBezTo>
                    <a:pt x="1238" y="14573"/>
                    <a:pt x="1274" y="14568"/>
                    <a:pt x="1310" y="14558"/>
                  </a:cubicBezTo>
                  <a:cubicBezTo>
                    <a:pt x="3280" y="13989"/>
                    <a:pt x="5279" y="13716"/>
                    <a:pt x="7261" y="13716"/>
                  </a:cubicBezTo>
                  <a:cubicBezTo>
                    <a:pt x="12453" y="13716"/>
                    <a:pt x="17526" y="15593"/>
                    <a:pt x="21645" y="18958"/>
                  </a:cubicBezTo>
                  <a:cubicBezTo>
                    <a:pt x="19988" y="18978"/>
                    <a:pt x="18343" y="19228"/>
                    <a:pt x="16756" y="19703"/>
                  </a:cubicBezTo>
                  <a:cubicBezTo>
                    <a:pt x="16416" y="19804"/>
                    <a:pt x="16391" y="20208"/>
                    <a:pt x="16652" y="20407"/>
                  </a:cubicBezTo>
                  <a:cubicBezTo>
                    <a:pt x="18490" y="21804"/>
                    <a:pt x="20294" y="23303"/>
                    <a:pt x="22245" y="24543"/>
                  </a:cubicBezTo>
                  <a:cubicBezTo>
                    <a:pt x="22234" y="24559"/>
                    <a:pt x="22225" y="24576"/>
                    <a:pt x="22219" y="24595"/>
                  </a:cubicBezTo>
                  <a:cubicBezTo>
                    <a:pt x="21706" y="26544"/>
                    <a:pt x="21210" y="28500"/>
                    <a:pt x="20707" y="30453"/>
                  </a:cubicBezTo>
                  <a:cubicBezTo>
                    <a:pt x="20577" y="30960"/>
                    <a:pt x="20017" y="32050"/>
                    <a:pt x="20683" y="32418"/>
                  </a:cubicBezTo>
                  <a:cubicBezTo>
                    <a:pt x="20782" y="32473"/>
                    <a:pt x="20896" y="32497"/>
                    <a:pt x="21019" y="32497"/>
                  </a:cubicBezTo>
                  <a:cubicBezTo>
                    <a:pt x="21809" y="32497"/>
                    <a:pt x="22999" y="31509"/>
                    <a:pt x="23489" y="31222"/>
                  </a:cubicBezTo>
                  <a:cubicBezTo>
                    <a:pt x="24927" y="30378"/>
                    <a:pt x="26345" y="29470"/>
                    <a:pt x="27620" y="28388"/>
                  </a:cubicBezTo>
                  <a:cubicBezTo>
                    <a:pt x="29473" y="29819"/>
                    <a:pt x="31373" y="31182"/>
                    <a:pt x="33322" y="32482"/>
                  </a:cubicBezTo>
                  <a:cubicBezTo>
                    <a:pt x="33384" y="32524"/>
                    <a:pt x="33451" y="32543"/>
                    <a:pt x="33515" y="32543"/>
                  </a:cubicBezTo>
                  <a:cubicBezTo>
                    <a:pt x="33715" y="32543"/>
                    <a:pt x="33899" y="32366"/>
                    <a:pt x="33908" y="32155"/>
                  </a:cubicBezTo>
                  <a:cubicBezTo>
                    <a:pt x="34023" y="29876"/>
                    <a:pt x="33896" y="27417"/>
                    <a:pt x="33035" y="25276"/>
                  </a:cubicBezTo>
                  <a:cubicBezTo>
                    <a:pt x="35002" y="24068"/>
                    <a:pt x="36743" y="22398"/>
                    <a:pt x="38405" y="20821"/>
                  </a:cubicBezTo>
                  <a:cubicBezTo>
                    <a:pt x="38595" y="20642"/>
                    <a:pt x="38540" y="20228"/>
                    <a:pt x="38247" y="20184"/>
                  </a:cubicBezTo>
                  <a:cubicBezTo>
                    <a:pt x="36273" y="19882"/>
                    <a:pt x="34279" y="19731"/>
                    <a:pt x="32283" y="19731"/>
                  </a:cubicBezTo>
                  <a:cubicBezTo>
                    <a:pt x="31908" y="19731"/>
                    <a:pt x="31533" y="19736"/>
                    <a:pt x="31157" y="19747"/>
                  </a:cubicBezTo>
                  <a:cubicBezTo>
                    <a:pt x="31141" y="19749"/>
                    <a:pt x="31124" y="19750"/>
                    <a:pt x="31107" y="19753"/>
                  </a:cubicBezTo>
                  <a:cubicBezTo>
                    <a:pt x="30666" y="17361"/>
                    <a:pt x="29921" y="15015"/>
                    <a:pt x="29255" y="12679"/>
                  </a:cubicBezTo>
                  <a:cubicBezTo>
                    <a:pt x="29207" y="12509"/>
                    <a:pt x="29030" y="12384"/>
                    <a:pt x="28858" y="12384"/>
                  </a:cubicBezTo>
                  <a:cubicBezTo>
                    <a:pt x="28769" y="12384"/>
                    <a:pt x="28682" y="12418"/>
                    <a:pt x="28614" y="12497"/>
                  </a:cubicBezTo>
                  <a:cubicBezTo>
                    <a:pt x="27929" y="13288"/>
                    <a:pt x="27258" y="14099"/>
                    <a:pt x="26612" y="14927"/>
                  </a:cubicBezTo>
                  <a:cubicBezTo>
                    <a:pt x="25846" y="10227"/>
                    <a:pt x="22110" y="6232"/>
                    <a:pt x="18234" y="3765"/>
                  </a:cubicBezTo>
                  <a:cubicBezTo>
                    <a:pt x="14456" y="1362"/>
                    <a:pt x="9980" y="0"/>
                    <a:pt x="55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419;p23"/>
            <p:cNvGrpSpPr/>
            <p:nvPr/>
          </p:nvGrpSpPr>
          <p:grpSpPr>
            <a:xfrm>
              <a:off x="454360" y="835238"/>
              <a:ext cx="112382" cy="56555"/>
              <a:chOff x="454360" y="835238"/>
              <a:chExt cx="112382" cy="56555"/>
            </a:xfrm>
          </p:grpSpPr>
          <p:sp>
            <p:nvSpPr>
              <p:cNvPr id="12" name="Google Shape;420;p23"/>
              <p:cNvSpPr/>
              <p:nvPr/>
            </p:nvSpPr>
            <p:spPr>
              <a:xfrm>
                <a:off x="454360" y="840897"/>
                <a:ext cx="72870" cy="50896"/>
              </a:xfrm>
              <a:custGeom>
                <a:avLst/>
                <a:gdLst/>
                <a:ahLst/>
                <a:cxnLst/>
                <a:rect l="l" t="t" r="r" b="b"/>
                <a:pathLst>
                  <a:path w="2202" h="1538" extrusionOk="0">
                    <a:moveTo>
                      <a:pt x="128" y="0"/>
                    </a:moveTo>
                    <a:cubicBezTo>
                      <a:pt x="50" y="0"/>
                      <a:pt x="1" y="124"/>
                      <a:pt x="84" y="182"/>
                    </a:cubicBezTo>
                    <a:cubicBezTo>
                      <a:pt x="696" y="625"/>
                      <a:pt x="1311" y="1067"/>
                      <a:pt x="1925" y="1512"/>
                    </a:cubicBezTo>
                    <a:cubicBezTo>
                      <a:pt x="1950" y="1530"/>
                      <a:pt x="1975" y="1538"/>
                      <a:pt x="1999" y="1538"/>
                    </a:cubicBezTo>
                    <a:cubicBezTo>
                      <a:pt x="2118" y="1538"/>
                      <a:pt x="2201" y="1345"/>
                      <a:pt x="2070" y="1259"/>
                    </a:cubicBezTo>
                    <a:lnTo>
                      <a:pt x="179" y="17"/>
                    </a:lnTo>
                    <a:cubicBezTo>
                      <a:pt x="161" y="5"/>
                      <a:pt x="144" y="0"/>
                      <a:pt x="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21;p23"/>
              <p:cNvSpPr/>
              <p:nvPr/>
            </p:nvSpPr>
            <p:spPr>
              <a:xfrm>
                <a:off x="509095" y="835238"/>
                <a:ext cx="57647" cy="54934"/>
              </a:xfrm>
              <a:custGeom>
                <a:avLst/>
                <a:gdLst/>
                <a:ahLst/>
                <a:cxnLst/>
                <a:rect l="l" t="t" r="r" b="b"/>
                <a:pathLst>
                  <a:path w="1742" h="1660" extrusionOk="0">
                    <a:moveTo>
                      <a:pt x="110" y="0"/>
                    </a:moveTo>
                    <a:cubicBezTo>
                      <a:pt x="24" y="0"/>
                      <a:pt x="0" y="140"/>
                      <a:pt x="93" y="177"/>
                    </a:cubicBezTo>
                    <a:cubicBezTo>
                      <a:pt x="735" y="431"/>
                      <a:pt x="1187" y="934"/>
                      <a:pt x="1441" y="1568"/>
                    </a:cubicBezTo>
                    <a:cubicBezTo>
                      <a:pt x="1466" y="1632"/>
                      <a:pt x="1523" y="1660"/>
                      <a:pt x="1578" y="1660"/>
                    </a:cubicBezTo>
                    <a:cubicBezTo>
                      <a:pt x="1662" y="1660"/>
                      <a:pt x="1742" y="1596"/>
                      <a:pt x="1706" y="1494"/>
                    </a:cubicBezTo>
                    <a:cubicBezTo>
                      <a:pt x="1452" y="782"/>
                      <a:pt x="850" y="244"/>
                      <a:pt x="141" y="6"/>
                    </a:cubicBezTo>
                    <a:cubicBezTo>
                      <a:pt x="130" y="2"/>
                      <a:pt x="120"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422;p23"/>
            <p:cNvGrpSpPr/>
            <p:nvPr/>
          </p:nvGrpSpPr>
          <p:grpSpPr>
            <a:xfrm>
              <a:off x="588484" y="1891352"/>
              <a:ext cx="127241" cy="75220"/>
              <a:chOff x="588484" y="1891352"/>
              <a:chExt cx="127241" cy="75220"/>
            </a:xfrm>
          </p:grpSpPr>
          <p:sp>
            <p:nvSpPr>
              <p:cNvPr id="10" name="Google Shape;423;p23"/>
              <p:cNvSpPr/>
              <p:nvPr/>
            </p:nvSpPr>
            <p:spPr>
              <a:xfrm>
                <a:off x="588484" y="1891352"/>
                <a:ext cx="82268" cy="56919"/>
              </a:xfrm>
              <a:custGeom>
                <a:avLst/>
                <a:gdLst/>
                <a:ahLst/>
                <a:cxnLst/>
                <a:rect l="l" t="t" r="r" b="b"/>
                <a:pathLst>
                  <a:path w="2486" h="1720" extrusionOk="0">
                    <a:moveTo>
                      <a:pt x="2272" y="1"/>
                    </a:moveTo>
                    <a:cubicBezTo>
                      <a:pt x="2238" y="1"/>
                      <a:pt x="2204" y="16"/>
                      <a:pt x="2175" y="51"/>
                    </a:cubicBezTo>
                    <a:cubicBezTo>
                      <a:pt x="1630" y="731"/>
                      <a:pt x="923" y="1232"/>
                      <a:pt x="103" y="1532"/>
                    </a:cubicBezTo>
                    <a:cubicBezTo>
                      <a:pt x="0" y="1570"/>
                      <a:pt x="29" y="1719"/>
                      <a:pt x="122" y="1719"/>
                    </a:cubicBezTo>
                    <a:cubicBezTo>
                      <a:pt x="131" y="1719"/>
                      <a:pt x="141" y="1718"/>
                      <a:pt x="152" y="1714"/>
                    </a:cubicBezTo>
                    <a:cubicBezTo>
                      <a:pt x="1024" y="1433"/>
                      <a:pt x="1773" y="938"/>
                      <a:pt x="2387" y="261"/>
                    </a:cubicBezTo>
                    <a:cubicBezTo>
                      <a:pt x="2486" y="151"/>
                      <a:pt x="2380" y="1"/>
                      <a:pt x="2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24;p23"/>
              <p:cNvSpPr/>
              <p:nvPr/>
            </p:nvSpPr>
            <p:spPr>
              <a:xfrm>
                <a:off x="652849" y="1914782"/>
                <a:ext cx="62876" cy="51790"/>
              </a:xfrm>
              <a:custGeom>
                <a:avLst/>
                <a:gdLst/>
                <a:ahLst/>
                <a:cxnLst/>
                <a:rect l="l" t="t" r="r" b="b"/>
                <a:pathLst>
                  <a:path w="1900" h="1565" extrusionOk="0">
                    <a:moveTo>
                      <a:pt x="1663" y="1"/>
                    </a:moveTo>
                    <a:cubicBezTo>
                      <a:pt x="1623" y="1"/>
                      <a:pt x="1578" y="16"/>
                      <a:pt x="1534" y="51"/>
                    </a:cubicBezTo>
                    <a:lnTo>
                      <a:pt x="933" y="526"/>
                    </a:lnTo>
                    <a:cubicBezTo>
                      <a:pt x="894" y="553"/>
                      <a:pt x="871" y="599"/>
                      <a:pt x="871" y="648"/>
                    </a:cubicBezTo>
                    <a:cubicBezTo>
                      <a:pt x="606" y="885"/>
                      <a:pt x="339" y="1123"/>
                      <a:pt x="77" y="1365"/>
                    </a:cubicBezTo>
                    <a:cubicBezTo>
                      <a:pt x="1" y="1435"/>
                      <a:pt x="73" y="1564"/>
                      <a:pt x="158" y="1564"/>
                    </a:cubicBezTo>
                    <a:cubicBezTo>
                      <a:pt x="177" y="1564"/>
                      <a:pt x="197" y="1558"/>
                      <a:pt x="215" y="1544"/>
                    </a:cubicBezTo>
                    <a:cubicBezTo>
                      <a:pt x="695" y="1180"/>
                      <a:pt x="1160" y="801"/>
                      <a:pt x="1636" y="434"/>
                    </a:cubicBezTo>
                    <a:lnTo>
                      <a:pt x="1794" y="310"/>
                    </a:lnTo>
                    <a:lnTo>
                      <a:pt x="1788" y="305"/>
                    </a:lnTo>
                    <a:cubicBezTo>
                      <a:pt x="1900" y="178"/>
                      <a:pt x="1804"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 name="Google Shape;417;p23"/>
          <p:cNvGrpSpPr/>
          <p:nvPr/>
        </p:nvGrpSpPr>
        <p:grpSpPr>
          <a:xfrm>
            <a:off x="7638195" y="361950"/>
            <a:ext cx="1505805" cy="997983"/>
            <a:chOff x="-182869" y="835238"/>
            <a:chExt cx="1277205" cy="1131333"/>
          </a:xfrm>
        </p:grpSpPr>
        <p:sp>
          <p:nvSpPr>
            <p:cNvPr id="15" name="Google Shape;418;p23"/>
            <p:cNvSpPr/>
            <p:nvPr/>
          </p:nvSpPr>
          <p:spPr>
            <a:xfrm>
              <a:off x="-182869" y="851983"/>
              <a:ext cx="1277205" cy="1076929"/>
            </a:xfrm>
            <a:custGeom>
              <a:avLst/>
              <a:gdLst/>
              <a:ahLst/>
              <a:cxnLst/>
              <a:rect l="l" t="t" r="r" b="b"/>
              <a:pathLst>
                <a:path w="38595" h="32543" extrusionOk="0">
                  <a:moveTo>
                    <a:pt x="5482" y="757"/>
                  </a:moveTo>
                  <a:cubicBezTo>
                    <a:pt x="9744" y="757"/>
                    <a:pt x="13979" y="1983"/>
                    <a:pt x="17624" y="4249"/>
                  </a:cubicBezTo>
                  <a:cubicBezTo>
                    <a:pt x="21956" y="6940"/>
                    <a:pt x="24621" y="10679"/>
                    <a:pt x="26212" y="15448"/>
                  </a:cubicBezTo>
                  <a:cubicBezTo>
                    <a:pt x="25337" y="16600"/>
                    <a:pt x="24513" y="17790"/>
                    <a:pt x="23775" y="19030"/>
                  </a:cubicBezTo>
                  <a:cubicBezTo>
                    <a:pt x="23769" y="19040"/>
                    <a:pt x="23771" y="19049"/>
                    <a:pt x="23765" y="19058"/>
                  </a:cubicBezTo>
                  <a:cubicBezTo>
                    <a:pt x="23310" y="19007"/>
                    <a:pt x="22855" y="18981"/>
                    <a:pt x="22401" y="18966"/>
                  </a:cubicBezTo>
                  <a:cubicBezTo>
                    <a:pt x="22388" y="18935"/>
                    <a:pt x="22368" y="18906"/>
                    <a:pt x="22343" y="18883"/>
                  </a:cubicBezTo>
                  <a:cubicBezTo>
                    <a:pt x="18336" y="14967"/>
                    <a:pt x="12853" y="12949"/>
                    <a:pt x="7336" y="12949"/>
                  </a:cubicBezTo>
                  <a:cubicBezTo>
                    <a:pt x="5691" y="12949"/>
                    <a:pt x="4043" y="13129"/>
                    <a:pt x="2431" y="13491"/>
                  </a:cubicBezTo>
                  <a:lnTo>
                    <a:pt x="4986" y="10881"/>
                  </a:lnTo>
                  <a:cubicBezTo>
                    <a:pt x="5145" y="10717"/>
                    <a:pt x="5140" y="10409"/>
                    <a:pt x="4920" y="10291"/>
                  </a:cubicBezTo>
                  <a:cubicBezTo>
                    <a:pt x="3721" y="9649"/>
                    <a:pt x="2497" y="9075"/>
                    <a:pt x="1243" y="8554"/>
                  </a:cubicBezTo>
                  <a:cubicBezTo>
                    <a:pt x="2477" y="7724"/>
                    <a:pt x="3655" y="6814"/>
                    <a:pt x="4771" y="5830"/>
                  </a:cubicBezTo>
                  <a:cubicBezTo>
                    <a:pt x="4941" y="5679"/>
                    <a:pt x="4912" y="5361"/>
                    <a:pt x="4708" y="5254"/>
                  </a:cubicBezTo>
                  <a:cubicBezTo>
                    <a:pt x="3854" y="4805"/>
                    <a:pt x="3001" y="4358"/>
                    <a:pt x="2148" y="3912"/>
                  </a:cubicBezTo>
                  <a:cubicBezTo>
                    <a:pt x="2894" y="3595"/>
                    <a:pt x="3639" y="3278"/>
                    <a:pt x="4385" y="2961"/>
                  </a:cubicBezTo>
                  <a:cubicBezTo>
                    <a:pt x="4644" y="2851"/>
                    <a:pt x="4595" y="2486"/>
                    <a:pt x="4396" y="2354"/>
                  </a:cubicBezTo>
                  <a:lnTo>
                    <a:pt x="2344" y="982"/>
                  </a:lnTo>
                  <a:cubicBezTo>
                    <a:pt x="3386" y="831"/>
                    <a:pt x="4435" y="757"/>
                    <a:pt x="5482" y="757"/>
                  </a:cubicBezTo>
                  <a:close/>
                  <a:moveTo>
                    <a:pt x="28705" y="13579"/>
                  </a:moveTo>
                  <a:cubicBezTo>
                    <a:pt x="29313" y="15774"/>
                    <a:pt x="29856" y="18001"/>
                    <a:pt x="30620" y="20144"/>
                  </a:cubicBezTo>
                  <a:cubicBezTo>
                    <a:pt x="30651" y="20240"/>
                    <a:pt x="30730" y="20312"/>
                    <a:pt x="30830" y="20332"/>
                  </a:cubicBezTo>
                  <a:cubicBezTo>
                    <a:pt x="30883" y="20435"/>
                    <a:pt x="30985" y="20512"/>
                    <a:pt x="31137" y="20512"/>
                  </a:cubicBezTo>
                  <a:cubicBezTo>
                    <a:pt x="31141" y="20512"/>
                    <a:pt x="31145" y="20512"/>
                    <a:pt x="31150" y="20511"/>
                  </a:cubicBezTo>
                  <a:cubicBezTo>
                    <a:pt x="31536" y="20500"/>
                    <a:pt x="31923" y="20494"/>
                    <a:pt x="32309" y="20494"/>
                  </a:cubicBezTo>
                  <a:cubicBezTo>
                    <a:pt x="33975" y="20494"/>
                    <a:pt x="35639" y="20601"/>
                    <a:pt x="37292" y="20818"/>
                  </a:cubicBezTo>
                  <a:cubicBezTo>
                    <a:pt x="35683" y="22270"/>
                    <a:pt x="33947" y="23581"/>
                    <a:pt x="32389" y="25080"/>
                  </a:cubicBezTo>
                  <a:cubicBezTo>
                    <a:pt x="32227" y="25235"/>
                    <a:pt x="32348" y="25481"/>
                    <a:pt x="32528" y="25515"/>
                  </a:cubicBezTo>
                  <a:cubicBezTo>
                    <a:pt x="32828" y="27512"/>
                    <a:pt x="33165" y="29421"/>
                    <a:pt x="33152" y="31432"/>
                  </a:cubicBezTo>
                  <a:cubicBezTo>
                    <a:pt x="31393" y="30242"/>
                    <a:pt x="29673" y="28999"/>
                    <a:pt x="27992" y="27704"/>
                  </a:cubicBezTo>
                  <a:cubicBezTo>
                    <a:pt x="27921" y="27649"/>
                    <a:pt x="27851" y="27626"/>
                    <a:pt x="27785" y="27626"/>
                  </a:cubicBezTo>
                  <a:cubicBezTo>
                    <a:pt x="27637" y="27626"/>
                    <a:pt x="27511" y="27743"/>
                    <a:pt x="27457" y="27892"/>
                  </a:cubicBezTo>
                  <a:cubicBezTo>
                    <a:pt x="27419" y="27894"/>
                    <a:pt x="27384" y="27906"/>
                    <a:pt x="27351" y="27926"/>
                  </a:cubicBezTo>
                  <a:cubicBezTo>
                    <a:pt x="25455" y="29082"/>
                    <a:pt x="23590" y="30644"/>
                    <a:pt x="21519" y="31473"/>
                  </a:cubicBezTo>
                  <a:cubicBezTo>
                    <a:pt x="21317" y="31722"/>
                    <a:pt x="21192" y="31846"/>
                    <a:pt x="21142" y="31846"/>
                  </a:cubicBezTo>
                  <a:cubicBezTo>
                    <a:pt x="21097" y="31846"/>
                    <a:pt x="21115" y="31743"/>
                    <a:pt x="21196" y="31536"/>
                  </a:cubicBezTo>
                  <a:cubicBezTo>
                    <a:pt x="21273" y="31242"/>
                    <a:pt x="21349" y="30949"/>
                    <a:pt x="21424" y="30657"/>
                  </a:cubicBezTo>
                  <a:cubicBezTo>
                    <a:pt x="21576" y="30070"/>
                    <a:pt x="21727" y="29485"/>
                    <a:pt x="21879" y="28900"/>
                  </a:cubicBezTo>
                  <a:cubicBezTo>
                    <a:pt x="22233" y="27532"/>
                    <a:pt x="22591" y="26168"/>
                    <a:pt x="22937" y="24798"/>
                  </a:cubicBezTo>
                  <a:cubicBezTo>
                    <a:pt x="22986" y="24604"/>
                    <a:pt x="22888" y="24460"/>
                    <a:pt x="22751" y="24385"/>
                  </a:cubicBezTo>
                  <a:cubicBezTo>
                    <a:pt x="22769" y="24302"/>
                    <a:pt x="22740" y="24216"/>
                    <a:pt x="22676" y="24161"/>
                  </a:cubicBezTo>
                  <a:cubicBezTo>
                    <a:pt x="21126" y="22746"/>
                    <a:pt x="19395" y="21505"/>
                    <a:pt x="17712" y="20245"/>
                  </a:cubicBezTo>
                  <a:cubicBezTo>
                    <a:pt x="19098" y="19900"/>
                    <a:pt x="20490" y="19733"/>
                    <a:pt x="21901" y="19733"/>
                  </a:cubicBezTo>
                  <a:cubicBezTo>
                    <a:pt x="22587" y="19733"/>
                    <a:pt x="23277" y="19772"/>
                    <a:pt x="23974" y="19850"/>
                  </a:cubicBezTo>
                  <a:cubicBezTo>
                    <a:pt x="23991" y="19852"/>
                    <a:pt x="24007" y="19852"/>
                    <a:pt x="24022" y="19852"/>
                  </a:cubicBezTo>
                  <a:cubicBezTo>
                    <a:pt x="24245" y="19852"/>
                    <a:pt x="24349" y="19673"/>
                    <a:pt x="24340" y="19487"/>
                  </a:cubicBezTo>
                  <a:cubicBezTo>
                    <a:pt x="24368" y="19467"/>
                    <a:pt x="24391" y="19442"/>
                    <a:pt x="24411" y="19416"/>
                  </a:cubicBezTo>
                  <a:cubicBezTo>
                    <a:pt x="25772" y="17402"/>
                    <a:pt x="27151" y="15442"/>
                    <a:pt x="28705" y="13579"/>
                  </a:cubicBezTo>
                  <a:close/>
                  <a:moveTo>
                    <a:pt x="5503" y="0"/>
                  </a:moveTo>
                  <a:cubicBezTo>
                    <a:pt x="4148" y="0"/>
                    <a:pt x="2793" y="125"/>
                    <a:pt x="1457" y="383"/>
                  </a:cubicBezTo>
                  <a:cubicBezTo>
                    <a:pt x="1100" y="451"/>
                    <a:pt x="1131" y="878"/>
                    <a:pt x="1371" y="1036"/>
                  </a:cubicBezTo>
                  <a:cubicBezTo>
                    <a:pt x="1385" y="1131"/>
                    <a:pt x="1440" y="1216"/>
                    <a:pt x="1523" y="1269"/>
                  </a:cubicBezTo>
                  <a:lnTo>
                    <a:pt x="3480" y="2583"/>
                  </a:lnTo>
                  <a:cubicBezTo>
                    <a:pt x="2698" y="2910"/>
                    <a:pt x="1916" y="3238"/>
                    <a:pt x="1134" y="3564"/>
                  </a:cubicBezTo>
                  <a:cubicBezTo>
                    <a:pt x="886" y="3669"/>
                    <a:pt x="898" y="4068"/>
                    <a:pt x="1123" y="4188"/>
                  </a:cubicBezTo>
                  <a:cubicBezTo>
                    <a:pt x="2037" y="4672"/>
                    <a:pt x="2953" y="5156"/>
                    <a:pt x="3869" y="5637"/>
                  </a:cubicBezTo>
                  <a:cubicBezTo>
                    <a:pt x="2737" y="6608"/>
                    <a:pt x="1540" y="7501"/>
                    <a:pt x="285" y="8309"/>
                  </a:cubicBezTo>
                  <a:cubicBezTo>
                    <a:pt x="0" y="8491"/>
                    <a:pt x="66" y="8868"/>
                    <a:pt x="365" y="8988"/>
                  </a:cubicBezTo>
                  <a:cubicBezTo>
                    <a:pt x="1641" y="9498"/>
                    <a:pt x="2889" y="10072"/>
                    <a:pt x="4107" y="10709"/>
                  </a:cubicBezTo>
                  <a:lnTo>
                    <a:pt x="955" y="13919"/>
                  </a:lnTo>
                  <a:cubicBezTo>
                    <a:pt x="724" y="14155"/>
                    <a:pt x="894" y="14573"/>
                    <a:pt x="1205" y="14573"/>
                  </a:cubicBezTo>
                  <a:cubicBezTo>
                    <a:pt x="1238" y="14573"/>
                    <a:pt x="1274" y="14568"/>
                    <a:pt x="1310" y="14558"/>
                  </a:cubicBezTo>
                  <a:cubicBezTo>
                    <a:pt x="3280" y="13989"/>
                    <a:pt x="5279" y="13716"/>
                    <a:pt x="7261" y="13716"/>
                  </a:cubicBezTo>
                  <a:cubicBezTo>
                    <a:pt x="12453" y="13716"/>
                    <a:pt x="17526" y="15593"/>
                    <a:pt x="21645" y="18958"/>
                  </a:cubicBezTo>
                  <a:cubicBezTo>
                    <a:pt x="19988" y="18978"/>
                    <a:pt x="18343" y="19228"/>
                    <a:pt x="16756" y="19703"/>
                  </a:cubicBezTo>
                  <a:cubicBezTo>
                    <a:pt x="16416" y="19804"/>
                    <a:pt x="16391" y="20208"/>
                    <a:pt x="16652" y="20407"/>
                  </a:cubicBezTo>
                  <a:cubicBezTo>
                    <a:pt x="18490" y="21804"/>
                    <a:pt x="20294" y="23303"/>
                    <a:pt x="22245" y="24543"/>
                  </a:cubicBezTo>
                  <a:cubicBezTo>
                    <a:pt x="22234" y="24559"/>
                    <a:pt x="22225" y="24576"/>
                    <a:pt x="22219" y="24595"/>
                  </a:cubicBezTo>
                  <a:cubicBezTo>
                    <a:pt x="21706" y="26544"/>
                    <a:pt x="21210" y="28500"/>
                    <a:pt x="20707" y="30453"/>
                  </a:cubicBezTo>
                  <a:cubicBezTo>
                    <a:pt x="20577" y="30960"/>
                    <a:pt x="20017" y="32050"/>
                    <a:pt x="20683" y="32418"/>
                  </a:cubicBezTo>
                  <a:cubicBezTo>
                    <a:pt x="20782" y="32473"/>
                    <a:pt x="20896" y="32497"/>
                    <a:pt x="21019" y="32497"/>
                  </a:cubicBezTo>
                  <a:cubicBezTo>
                    <a:pt x="21809" y="32497"/>
                    <a:pt x="22999" y="31509"/>
                    <a:pt x="23489" y="31222"/>
                  </a:cubicBezTo>
                  <a:cubicBezTo>
                    <a:pt x="24927" y="30378"/>
                    <a:pt x="26345" y="29470"/>
                    <a:pt x="27620" y="28388"/>
                  </a:cubicBezTo>
                  <a:cubicBezTo>
                    <a:pt x="29473" y="29819"/>
                    <a:pt x="31373" y="31182"/>
                    <a:pt x="33322" y="32482"/>
                  </a:cubicBezTo>
                  <a:cubicBezTo>
                    <a:pt x="33384" y="32524"/>
                    <a:pt x="33451" y="32543"/>
                    <a:pt x="33515" y="32543"/>
                  </a:cubicBezTo>
                  <a:cubicBezTo>
                    <a:pt x="33715" y="32543"/>
                    <a:pt x="33899" y="32366"/>
                    <a:pt x="33908" y="32155"/>
                  </a:cubicBezTo>
                  <a:cubicBezTo>
                    <a:pt x="34023" y="29876"/>
                    <a:pt x="33896" y="27417"/>
                    <a:pt x="33035" y="25276"/>
                  </a:cubicBezTo>
                  <a:cubicBezTo>
                    <a:pt x="35002" y="24068"/>
                    <a:pt x="36743" y="22398"/>
                    <a:pt x="38405" y="20821"/>
                  </a:cubicBezTo>
                  <a:cubicBezTo>
                    <a:pt x="38595" y="20642"/>
                    <a:pt x="38540" y="20228"/>
                    <a:pt x="38247" y="20184"/>
                  </a:cubicBezTo>
                  <a:cubicBezTo>
                    <a:pt x="36273" y="19882"/>
                    <a:pt x="34279" y="19731"/>
                    <a:pt x="32283" y="19731"/>
                  </a:cubicBezTo>
                  <a:cubicBezTo>
                    <a:pt x="31908" y="19731"/>
                    <a:pt x="31533" y="19736"/>
                    <a:pt x="31157" y="19747"/>
                  </a:cubicBezTo>
                  <a:cubicBezTo>
                    <a:pt x="31141" y="19749"/>
                    <a:pt x="31124" y="19750"/>
                    <a:pt x="31107" y="19753"/>
                  </a:cubicBezTo>
                  <a:cubicBezTo>
                    <a:pt x="30666" y="17361"/>
                    <a:pt x="29921" y="15015"/>
                    <a:pt x="29255" y="12679"/>
                  </a:cubicBezTo>
                  <a:cubicBezTo>
                    <a:pt x="29207" y="12509"/>
                    <a:pt x="29030" y="12384"/>
                    <a:pt x="28858" y="12384"/>
                  </a:cubicBezTo>
                  <a:cubicBezTo>
                    <a:pt x="28769" y="12384"/>
                    <a:pt x="28682" y="12418"/>
                    <a:pt x="28614" y="12497"/>
                  </a:cubicBezTo>
                  <a:cubicBezTo>
                    <a:pt x="27929" y="13288"/>
                    <a:pt x="27258" y="14099"/>
                    <a:pt x="26612" y="14927"/>
                  </a:cubicBezTo>
                  <a:cubicBezTo>
                    <a:pt x="25846" y="10227"/>
                    <a:pt x="22110" y="6232"/>
                    <a:pt x="18234" y="3765"/>
                  </a:cubicBezTo>
                  <a:cubicBezTo>
                    <a:pt x="14456" y="1362"/>
                    <a:pt x="9980" y="0"/>
                    <a:pt x="55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419;p23"/>
            <p:cNvGrpSpPr/>
            <p:nvPr/>
          </p:nvGrpSpPr>
          <p:grpSpPr>
            <a:xfrm>
              <a:off x="454360" y="835238"/>
              <a:ext cx="112382" cy="56555"/>
              <a:chOff x="454360" y="835238"/>
              <a:chExt cx="112382" cy="56555"/>
            </a:xfrm>
          </p:grpSpPr>
          <p:sp>
            <p:nvSpPr>
              <p:cNvPr id="20" name="Google Shape;420;p23"/>
              <p:cNvSpPr/>
              <p:nvPr/>
            </p:nvSpPr>
            <p:spPr>
              <a:xfrm>
                <a:off x="454360" y="840897"/>
                <a:ext cx="72870" cy="50896"/>
              </a:xfrm>
              <a:custGeom>
                <a:avLst/>
                <a:gdLst/>
                <a:ahLst/>
                <a:cxnLst/>
                <a:rect l="l" t="t" r="r" b="b"/>
                <a:pathLst>
                  <a:path w="2202" h="1538" extrusionOk="0">
                    <a:moveTo>
                      <a:pt x="128" y="0"/>
                    </a:moveTo>
                    <a:cubicBezTo>
                      <a:pt x="50" y="0"/>
                      <a:pt x="1" y="124"/>
                      <a:pt x="84" y="182"/>
                    </a:cubicBezTo>
                    <a:cubicBezTo>
                      <a:pt x="696" y="625"/>
                      <a:pt x="1311" y="1067"/>
                      <a:pt x="1925" y="1512"/>
                    </a:cubicBezTo>
                    <a:cubicBezTo>
                      <a:pt x="1950" y="1530"/>
                      <a:pt x="1975" y="1538"/>
                      <a:pt x="1999" y="1538"/>
                    </a:cubicBezTo>
                    <a:cubicBezTo>
                      <a:pt x="2118" y="1538"/>
                      <a:pt x="2201" y="1345"/>
                      <a:pt x="2070" y="1259"/>
                    </a:cubicBezTo>
                    <a:lnTo>
                      <a:pt x="179" y="17"/>
                    </a:lnTo>
                    <a:cubicBezTo>
                      <a:pt x="161" y="5"/>
                      <a:pt x="144" y="0"/>
                      <a:pt x="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21;p23"/>
              <p:cNvSpPr/>
              <p:nvPr/>
            </p:nvSpPr>
            <p:spPr>
              <a:xfrm>
                <a:off x="509095" y="835238"/>
                <a:ext cx="57647" cy="54934"/>
              </a:xfrm>
              <a:custGeom>
                <a:avLst/>
                <a:gdLst/>
                <a:ahLst/>
                <a:cxnLst/>
                <a:rect l="l" t="t" r="r" b="b"/>
                <a:pathLst>
                  <a:path w="1742" h="1660" extrusionOk="0">
                    <a:moveTo>
                      <a:pt x="110" y="0"/>
                    </a:moveTo>
                    <a:cubicBezTo>
                      <a:pt x="24" y="0"/>
                      <a:pt x="0" y="140"/>
                      <a:pt x="93" y="177"/>
                    </a:cubicBezTo>
                    <a:cubicBezTo>
                      <a:pt x="735" y="431"/>
                      <a:pt x="1187" y="934"/>
                      <a:pt x="1441" y="1568"/>
                    </a:cubicBezTo>
                    <a:cubicBezTo>
                      <a:pt x="1466" y="1632"/>
                      <a:pt x="1523" y="1660"/>
                      <a:pt x="1578" y="1660"/>
                    </a:cubicBezTo>
                    <a:cubicBezTo>
                      <a:pt x="1662" y="1660"/>
                      <a:pt x="1742" y="1596"/>
                      <a:pt x="1706" y="1494"/>
                    </a:cubicBezTo>
                    <a:cubicBezTo>
                      <a:pt x="1452" y="782"/>
                      <a:pt x="850" y="244"/>
                      <a:pt x="141" y="6"/>
                    </a:cubicBezTo>
                    <a:cubicBezTo>
                      <a:pt x="130" y="2"/>
                      <a:pt x="120"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422;p23"/>
            <p:cNvGrpSpPr/>
            <p:nvPr/>
          </p:nvGrpSpPr>
          <p:grpSpPr>
            <a:xfrm>
              <a:off x="588484" y="1891352"/>
              <a:ext cx="127241" cy="75220"/>
              <a:chOff x="588484" y="1891352"/>
              <a:chExt cx="127241" cy="75220"/>
            </a:xfrm>
          </p:grpSpPr>
          <p:sp>
            <p:nvSpPr>
              <p:cNvPr id="18" name="Google Shape;423;p23"/>
              <p:cNvSpPr/>
              <p:nvPr/>
            </p:nvSpPr>
            <p:spPr>
              <a:xfrm>
                <a:off x="588484" y="1891352"/>
                <a:ext cx="82268" cy="56919"/>
              </a:xfrm>
              <a:custGeom>
                <a:avLst/>
                <a:gdLst/>
                <a:ahLst/>
                <a:cxnLst/>
                <a:rect l="l" t="t" r="r" b="b"/>
                <a:pathLst>
                  <a:path w="2486" h="1720" extrusionOk="0">
                    <a:moveTo>
                      <a:pt x="2272" y="1"/>
                    </a:moveTo>
                    <a:cubicBezTo>
                      <a:pt x="2238" y="1"/>
                      <a:pt x="2204" y="16"/>
                      <a:pt x="2175" y="51"/>
                    </a:cubicBezTo>
                    <a:cubicBezTo>
                      <a:pt x="1630" y="731"/>
                      <a:pt x="923" y="1232"/>
                      <a:pt x="103" y="1532"/>
                    </a:cubicBezTo>
                    <a:cubicBezTo>
                      <a:pt x="0" y="1570"/>
                      <a:pt x="29" y="1719"/>
                      <a:pt x="122" y="1719"/>
                    </a:cubicBezTo>
                    <a:cubicBezTo>
                      <a:pt x="131" y="1719"/>
                      <a:pt x="141" y="1718"/>
                      <a:pt x="152" y="1714"/>
                    </a:cubicBezTo>
                    <a:cubicBezTo>
                      <a:pt x="1024" y="1433"/>
                      <a:pt x="1773" y="938"/>
                      <a:pt x="2387" y="261"/>
                    </a:cubicBezTo>
                    <a:cubicBezTo>
                      <a:pt x="2486" y="151"/>
                      <a:pt x="2380" y="1"/>
                      <a:pt x="2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24;p23"/>
              <p:cNvSpPr/>
              <p:nvPr/>
            </p:nvSpPr>
            <p:spPr>
              <a:xfrm>
                <a:off x="652849" y="1914782"/>
                <a:ext cx="62876" cy="51790"/>
              </a:xfrm>
              <a:custGeom>
                <a:avLst/>
                <a:gdLst/>
                <a:ahLst/>
                <a:cxnLst/>
                <a:rect l="l" t="t" r="r" b="b"/>
                <a:pathLst>
                  <a:path w="1900" h="1565" extrusionOk="0">
                    <a:moveTo>
                      <a:pt x="1663" y="1"/>
                    </a:moveTo>
                    <a:cubicBezTo>
                      <a:pt x="1623" y="1"/>
                      <a:pt x="1578" y="16"/>
                      <a:pt x="1534" y="51"/>
                    </a:cubicBezTo>
                    <a:lnTo>
                      <a:pt x="933" y="526"/>
                    </a:lnTo>
                    <a:cubicBezTo>
                      <a:pt x="894" y="553"/>
                      <a:pt x="871" y="599"/>
                      <a:pt x="871" y="648"/>
                    </a:cubicBezTo>
                    <a:cubicBezTo>
                      <a:pt x="606" y="885"/>
                      <a:pt x="339" y="1123"/>
                      <a:pt x="77" y="1365"/>
                    </a:cubicBezTo>
                    <a:cubicBezTo>
                      <a:pt x="1" y="1435"/>
                      <a:pt x="73" y="1564"/>
                      <a:pt x="158" y="1564"/>
                    </a:cubicBezTo>
                    <a:cubicBezTo>
                      <a:pt x="177" y="1564"/>
                      <a:pt x="197" y="1558"/>
                      <a:pt x="215" y="1544"/>
                    </a:cubicBezTo>
                    <a:cubicBezTo>
                      <a:pt x="695" y="1180"/>
                      <a:pt x="1160" y="801"/>
                      <a:pt x="1636" y="434"/>
                    </a:cubicBezTo>
                    <a:lnTo>
                      <a:pt x="1794" y="310"/>
                    </a:lnTo>
                    <a:lnTo>
                      <a:pt x="1788" y="305"/>
                    </a:lnTo>
                    <a:cubicBezTo>
                      <a:pt x="1900" y="178"/>
                      <a:pt x="1804"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410200" y="1123950"/>
            <a:ext cx="3505200" cy="2514600"/>
          </a:xfrm>
        </p:spPr>
        <p:txBody>
          <a:bodyPr/>
          <a:lstStyle/>
          <a:p>
            <a:r>
              <a:rPr lang="en-US" dirty="0" err="1" smtClean="0"/>
              <a:t>di</a:t>
            </a:r>
            <a:r>
              <a:rPr lang="en-US" dirty="0" smtClean="0"/>
              <a:t> </a:t>
            </a:r>
            <a:r>
              <a:rPr lang="en-US" dirty="0" err="1" smtClean="0"/>
              <a:t>kerajaan</a:t>
            </a:r>
            <a:r>
              <a:rPr lang="en-US" dirty="0" smtClean="0"/>
              <a:t> </a:t>
            </a:r>
            <a:r>
              <a:rPr lang="en-US" dirty="0" err="1" smtClean="0"/>
              <a:t>itu</a:t>
            </a:r>
            <a:r>
              <a:rPr lang="en-US" dirty="0" smtClean="0"/>
              <a:t> </a:t>
            </a:r>
            <a:r>
              <a:rPr lang="en-US" dirty="0" err="1" smtClean="0"/>
              <a:t>berkumpul</a:t>
            </a:r>
            <a:r>
              <a:rPr lang="en-US" dirty="0" smtClean="0"/>
              <a:t> </a:t>
            </a:r>
            <a:r>
              <a:rPr lang="en-US" dirty="0" err="1" smtClean="0"/>
              <a:t>orang-orang</a:t>
            </a:r>
            <a:r>
              <a:rPr lang="en-US" dirty="0" smtClean="0"/>
              <a:t> </a:t>
            </a:r>
            <a:r>
              <a:rPr lang="en-US" dirty="0" err="1" smtClean="0"/>
              <a:t>bijak</a:t>
            </a:r>
            <a:r>
              <a:rPr lang="en-US" dirty="0" smtClean="0"/>
              <a:t> </a:t>
            </a:r>
            <a:r>
              <a:rPr lang="en-US" dirty="0" err="1" smtClean="0"/>
              <a:t>dan</a:t>
            </a:r>
            <a:r>
              <a:rPr lang="en-US" dirty="0" smtClean="0"/>
              <a:t> </a:t>
            </a:r>
            <a:r>
              <a:rPr lang="en-US" dirty="0" err="1" smtClean="0"/>
              <a:t>pintar</a:t>
            </a:r>
            <a:r>
              <a:rPr lang="en-US" dirty="0" smtClean="0"/>
              <a:t>. </a:t>
            </a:r>
            <a:r>
              <a:rPr lang="en-US" dirty="0" err="1" smtClean="0"/>
              <a:t>Mereka</a:t>
            </a:r>
            <a:r>
              <a:rPr lang="en-US" dirty="0" smtClean="0"/>
              <a:t> </a:t>
            </a:r>
            <a:r>
              <a:rPr lang="en-US" dirty="0" err="1" smtClean="0"/>
              <a:t>disebut</a:t>
            </a:r>
            <a:r>
              <a:rPr lang="en-US" dirty="0" smtClean="0"/>
              <a:t> “</a:t>
            </a:r>
            <a:r>
              <a:rPr lang="en-US" dirty="0" err="1" smtClean="0"/>
              <a:t>orang</a:t>
            </a:r>
            <a:r>
              <a:rPr lang="en-US" dirty="0" smtClean="0"/>
              <a:t> </a:t>
            </a:r>
            <a:r>
              <a:rPr lang="en-US" dirty="0" err="1" smtClean="0"/>
              <a:t>majus</a:t>
            </a:r>
            <a:r>
              <a:rPr lang="en-US" dirty="0" smtClean="0"/>
              <a:t>”</a:t>
            </a:r>
            <a:endParaRPr lang="en-US" dirty="0"/>
          </a:p>
        </p:txBody>
      </p:sp>
      <p:pic>
        <p:nvPicPr>
          <p:cNvPr id="108546" name="Picture 2" descr="C:\Users\Asus\Downloads\slide power point\bina iman\1.png"/>
          <p:cNvPicPr>
            <a:picLocks noChangeAspect="1" noChangeArrowheads="1"/>
          </p:cNvPicPr>
          <p:nvPr/>
        </p:nvPicPr>
        <p:blipFill>
          <a:blip r:embed="rId2"/>
          <a:srcRect/>
          <a:stretch>
            <a:fillRect/>
          </a:stretch>
        </p:blipFill>
        <p:spPr bwMode="auto">
          <a:xfrm>
            <a:off x="304800" y="971550"/>
            <a:ext cx="4815451" cy="28956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5" name="Google Shape;413;p23"/>
          <p:cNvGrpSpPr/>
          <p:nvPr/>
        </p:nvGrpSpPr>
        <p:grpSpPr>
          <a:xfrm rot="3001109">
            <a:off x="8072453" y="348669"/>
            <a:ext cx="693917" cy="709106"/>
            <a:chOff x="1214230" y="1280862"/>
            <a:chExt cx="693917" cy="709106"/>
          </a:xfrm>
        </p:grpSpPr>
        <p:sp>
          <p:nvSpPr>
            <p:cNvPr id="6" name="Google Shape;414;p23"/>
            <p:cNvSpPr/>
            <p:nvPr/>
          </p:nvSpPr>
          <p:spPr>
            <a:xfrm>
              <a:off x="1265424" y="1280862"/>
              <a:ext cx="642723" cy="709106"/>
            </a:xfrm>
            <a:custGeom>
              <a:avLst/>
              <a:gdLst/>
              <a:ahLst/>
              <a:cxnLst/>
              <a:rect l="l" t="t" r="r" b="b"/>
              <a:pathLst>
                <a:path w="19422" h="21428" extrusionOk="0">
                  <a:moveTo>
                    <a:pt x="11308" y="8253"/>
                  </a:moveTo>
                  <a:cubicBezTo>
                    <a:pt x="11936" y="10788"/>
                    <a:pt x="13471" y="13229"/>
                    <a:pt x="14823" y="15298"/>
                  </a:cubicBezTo>
                  <a:cubicBezTo>
                    <a:pt x="14873" y="15379"/>
                    <a:pt x="14961" y="15427"/>
                    <a:pt x="15053" y="15427"/>
                  </a:cubicBezTo>
                  <a:cubicBezTo>
                    <a:pt x="15066" y="15427"/>
                    <a:pt x="15078" y="15426"/>
                    <a:pt x="15091" y="15424"/>
                  </a:cubicBezTo>
                  <a:lnTo>
                    <a:pt x="15091" y="15424"/>
                  </a:lnTo>
                  <a:cubicBezTo>
                    <a:pt x="14714" y="15724"/>
                    <a:pt x="14284" y="15938"/>
                    <a:pt x="13820" y="16092"/>
                  </a:cubicBezTo>
                  <a:cubicBezTo>
                    <a:pt x="13560" y="14630"/>
                    <a:pt x="12011" y="13200"/>
                    <a:pt x="11128" y="12143"/>
                  </a:cubicBezTo>
                  <a:cubicBezTo>
                    <a:pt x="10213" y="11051"/>
                    <a:pt x="9244" y="9974"/>
                    <a:pt x="8217" y="8964"/>
                  </a:cubicBezTo>
                  <a:cubicBezTo>
                    <a:pt x="9048" y="8434"/>
                    <a:pt x="10454" y="8287"/>
                    <a:pt x="11308" y="8253"/>
                  </a:cubicBezTo>
                  <a:close/>
                  <a:moveTo>
                    <a:pt x="11166" y="759"/>
                  </a:moveTo>
                  <a:cubicBezTo>
                    <a:pt x="12502" y="759"/>
                    <a:pt x="13804" y="1049"/>
                    <a:pt x="14874" y="1756"/>
                  </a:cubicBezTo>
                  <a:cubicBezTo>
                    <a:pt x="18211" y="3960"/>
                    <a:pt x="16891" y="8322"/>
                    <a:pt x="14502" y="10604"/>
                  </a:cubicBezTo>
                  <a:cubicBezTo>
                    <a:pt x="14318" y="10780"/>
                    <a:pt x="14371" y="11008"/>
                    <a:pt x="14514" y="11144"/>
                  </a:cubicBezTo>
                  <a:lnTo>
                    <a:pt x="14514" y="11148"/>
                  </a:lnTo>
                  <a:cubicBezTo>
                    <a:pt x="14771" y="12270"/>
                    <a:pt x="15312" y="13414"/>
                    <a:pt x="15972" y="14355"/>
                  </a:cubicBezTo>
                  <a:cubicBezTo>
                    <a:pt x="15807" y="14670"/>
                    <a:pt x="15594" y="14957"/>
                    <a:pt x="15339" y="15205"/>
                  </a:cubicBezTo>
                  <a:cubicBezTo>
                    <a:pt x="15355" y="15139"/>
                    <a:pt x="15342" y="15070"/>
                    <a:pt x="15309" y="15012"/>
                  </a:cubicBezTo>
                  <a:cubicBezTo>
                    <a:pt x="14013" y="12722"/>
                    <a:pt x="12926" y="10607"/>
                    <a:pt x="12213" y="8224"/>
                  </a:cubicBezTo>
                  <a:cubicBezTo>
                    <a:pt x="12832" y="8179"/>
                    <a:pt x="13390" y="8029"/>
                    <a:pt x="13866" y="7556"/>
                  </a:cubicBezTo>
                  <a:cubicBezTo>
                    <a:pt x="14074" y="7348"/>
                    <a:pt x="13877" y="7062"/>
                    <a:pt x="13650" y="7062"/>
                  </a:cubicBezTo>
                  <a:cubicBezTo>
                    <a:pt x="13584" y="7062"/>
                    <a:pt x="13516" y="7086"/>
                    <a:pt x="13454" y="7142"/>
                  </a:cubicBezTo>
                  <a:cubicBezTo>
                    <a:pt x="13034" y="7525"/>
                    <a:pt x="12558" y="7626"/>
                    <a:pt x="12060" y="7649"/>
                  </a:cubicBezTo>
                  <a:cubicBezTo>
                    <a:pt x="11890" y="7014"/>
                    <a:pt x="11739" y="6363"/>
                    <a:pt x="11624" y="5678"/>
                  </a:cubicBezTo>
                  <a:cubicBezTo>
                    <a:pt x="11598" y="5524"/>
                    <a:pt x="11483" y="5456"/>
                    <a:pt x="11359" y="5456"/>
                  </a:cubicBezTo>
                  <a:cubicBezTo>
                    <a:pt x="11198" y="5456"/>
                    <a:pt x="11023" y="5571"/>
                    <a:pt x="11017" y="5759"/>
                  </a:cubicBezTo>
                  <a:cubicBezTo>
                    <a:pt x="11002" y="6395"/>
                    <a:pt x="11056" y="7029"/>
                    <a:pt x="11175" y="7652"/>
                  </a:cubicBezTo>
                  <a:cubicBezTo>
                    <a:pt x="11066" y="7652"/>
                    <a:pt x="10956" y="7656"/>
                    <a:pt x="10847" y="7662"/>
                  </a:cubicBezTo>
                  <a:cubicBezTo>
                    <a:pt x="10179" y="7700"/>
                    <a:pt x="9539" y="7841"/>
                    <a:pt x="8925" y="8107"/>
                  </a:cubicBezTo>
                  <a:cubicBezTo>
                    <a:pt x="8599" y="8250"/>
                    <a:pt x="8231" y="8434"/>
                    <a:pt x="7913" y="8666"/>
                  </a:cubicBezTo>
                  <a:cubicBezTo>
                    <a:pt x="7262" y="8043"/>
                    <a:pt x="6588" y="7446"/>
                    <a:pt x="5886" y="6890"/>
                  </a:cubicBezTo>
                  <a:cubicBezTo>
                    <a:pt x="5816" y="6822"/>
                    <a:pt x="5736" y="6794"/>
                    <a:pt x="5660" y="6794"/>
                  </a:cubicBezTo>
                  <a:cubicBezTo>
                    <a:pt x="5393" y="6794"/>
                    <a:pt x="5157" y="7138"/>
                    <a:pt x="5406" y="7372"/>
                  </a:cubicBezTo>
                  <a:cubicBezTo>
                    <a:pt x="6061" y="7989"/>
                    <a:pt x="6720" y="8596"/>
                    <a:pt x="7371" y="9213"/>
                  </a:cubicBezTo>
                  <a:cubicBezTo>
                    <a:pt x="7193" y="9481"/>
                    <a:pt x="7103" y="9792"/>
                    <a:pt x="7176" y="10154"/>
                  </a:cubicBezTo>
                  <a:cubicBezTo>
                    <a:pt x="7194" y="10247"/>
                    <a:pt x="7272" y="10289"/>
                    <a:pt x="7353" y="10289"/>
                  </a:cubicBezTo>
                  <a:cubicBezTo>
                    <a:pt x="7453" y="10289"/>
                    <a:pt x="7557" y="10222"/>
                    <a:pt x="7550" y="10103"/>
                  </a:cubicBezTo>
                  <a:cubicBezTo>
                    <a:pt x="7536" y="9896"/>
                    <a:pt x="7582" y="9689"/>
                    <a:pt x="7681" y="9509"/>
                  </a:cubicBezTo>
                  <a:cubicBezTo>
                    <a:pt x="8345" y="10141"/>
                    <a:pt x="8997" y="10786"/>
                    <a:pt x="9620" y="11466"/>
                  </a:cubicBezTo>
                  <a:cubicBezTo>
                    <a:pt x="10248" y="12151"/>
                    <a:pt x="10855" y="12852"/>
                    <a:pt x="11443" y="13571"/>
                  </a:cubicBezTo>
                  <a:cubicBezTo>
                    <a:pt x="12057" y="14324"/>
                    <a:pt x="13051" y="15226"/>
                    <a:pt x="13315" y="16232"/>
                  </a:cubicBezTo>
                  <a:cubicBezTo>
                    <a:pt x="12639" y="16387"/>
                    <a:pt x="11919" y="16439"/>
                    <a:pt x="11221" y="16456"/>
                  </a:cubicBezTo>
                  <a:lnTo>
                    <a:pt x="11221" y="16454"/>
                  </a:lnTo>
                  <a:cubicBezTo>
                    <a:pt x="11212" y="16454"/>
                    <a:pt x="11207" y="16459"/>
                    <a:pt x="11200" y="16459"/>
                  </a:cubicBezTo>
                  <a:cubicBezTo>
                    <a:pt x="10864" y="15477"/>
                    <a:pt x="10264" y="14327"/>
                    <a:pt x="9437" y="13687"/>
                  </a:cubicBezTo>
                  <a:cubicBezTo>
                    <a:pt x="9373" y="13639"/>
                    <a:pt x="9295" y="13613"/>
                    <a:pt x="9216" y="13613"/>
                  </a:cubicBezTo>
                  <a:cubicBezTo>
                    <a:pt x="9211" y="13613"/>
                    <a:pt x="9207" y="13613"/>
                    <a:pt x="9202" y="13613"/>
                  </a:cubicBezTo>
                  <a:cubicBezTo>
                    <a:pt x="9159" y="13584"/>
                    <a:pt x="9110" y="13566"/>
                    <a:pt x="9058" y="13563"/>
                  </a:cubicBezTo>
                  <a:cubicBezTo>
                    <a:pt x="5974" y="13373"/>
                    <a:pt x="1299" y="12894"/>
                    <a:pt x="1191" y="8826"/>
                  </a:cubicBezTo>
                  <a:cubicBezTo>
                    <a:pt x="1109" y="5810"/>
                    <a:pt x="3647" y="3257"/>
                    <a:pt x="6154" y="1987"/>
                  </a:cubicBezTo>
                  <a:cubicBezTo>
                    <a:pt x="7581" y="1265"/>
                    <a:pt x="9403" y="759"/>
                    <a:pt x="11166" y="759"/>
                  </a:cubicBezTo>
                  <a:close/>
                  <a:moveTo>
                    <a:pt x="18109" y="16291"/>
                  </a:moveTo>
                  <a:cubicBezTo>
                    <a:pt x="18265" y="16487"/>
                    <a:pt x="18409" y="16693"/>
                    <a:pt x="18517" y="16920"/>
                  </a:cubicBezTo>
                  <a:cubicBezTo>
                    <a:pt x="18579" y="17052"/>
                    <a:pt x="18631" y="17188"/>
                    <a:pt x="18674" y="17328"/>
                  </a:cubicBezTo>
                  <a:cubicBezTo>
                    <a:pt x="18694" y="17395"/>
                    <a:pt x="18712" y="17462"/>
                    <a:pt x="18729" y="17528"/>
                  </a:cubicBezTo>
                  <a:cubicBezTo>
                    <a:pt x="18634" y="17571"/>
                    <a:pt x="18568" y="17658"/>
                    <a:pt x="18553" y="17761"/>
                  </a:cubicBezTo>
                  <a:cubicBezTo>
                    <a:pt x="18543" y="17834"/>
                    <a:pt x="18559" y="17910"/>
                    <a:pt x="18599" y="17972"/>
                  </a:cubicBezTo>
                  <a:cubicBezTo>
                    <a:pt x="17318" y="19750"/>
                    <a:pt x="15738" y="20868"/>
                    <a:pt x="13415" y="20868"/>
                  </a:cubicBezTo>
                  <a:cubicBezTo>
                    <a:pt x="13369" y="20868"/>
                    <a:pt x="13322" y="20868"/>
                    <a:pt x="13275" y="20867"/>
                  </a:cubicBezTo>
                  <a:cubicBezTo>
                    <a:pt x="13255" y="20869"/>
                    <a:pt x="13235" y="20872"/>
                    <a:pt x="13217" y="20878"/>
                  </a:cubicBezTo>
                  <a:cubicBezTo>
                    <a:pt x="12520" y="20486"/>
                    <a:pt x="12178" y="19948"/>
                    <a:pt x="12160" y="19129"/>
                  </a:cubicBezTo>
                  <a:lnTo>
                    <a:pt x="12160" y="19129"/>
                  </a:lnTo>
                  <a:cubicBezTo>
                    <a:pt x="12171" y="19132"/>
                    <a:pt x="12177" y="19139"/>
                    <a:pt x="12189" y="19141"/>
                  </a:cubicBezTo>
                  <a:cubicBezTo>
                    <a:pt x="12369" y="19158"/>
                    <a:pt x="12548" y="19166"/>
                    <a:pt x="12726" y="19166"/>
                  </a:cubicBezTo>
                  <a:cubicBezTo>
                    <a:pt x="14857" y="19166"/>
                    <a:pt x="16839" y="17971"/>
                    <a:pt x="18109" y="16291"/>
                  </a:cubicBezTo>
                  <a:close/>
                  <a:moveTo>
                    <a:pt x="11201" y="1"/>
                  </a:moveTo>
                  <a:cubicBezTo>
                    <a:pt x="9458" y="1"/>
                    <a:pt x="7673" y="442"/>
                    <a:pt x="6260" y="1082"/>
                  </a:cubicBezTo>
                  <a:cubicBezTo>
                    <a:pt x="3185" y="2474"/>
                    <a:pt x="1" y="5677"/>
                    <a:pt x="458" y="9345"/>
                  </a:cubicBezTo>
                  <a:cubicBezTo>
                    <a:pt x="962" y="13377"/>
                    <a:pt x="5312" y="14132"/>
                    <a:pt x="8667" y="14132"/>
                  </a:cubicBezTo>
                  <a:cubicBezTo>
                    <a:pt x="8750" y="14132"/>
                    <a:pt x="8833" y="14132"/>
                    <a:pt x="8914" y="14131"/>
                  </a:cubicBezTo>
                  <a:cubicBezTo>
                    <a:pt x="9219" y="14557"/>
                    <a:pt x="9591" y="14934"/>
                    <a:pt x="9904" y="15356"/>
                  </a:cubicBezTo>
                  <a:cubicBezTo>
                    <a:pt x="10225" y="15791"/>
                    <a:pt x="10484" y="16254"/>
                    <a:pt x="10746" y="16726"/>
                  </a:cubicBezTo>
                  <a:cubicBezTo>
                    <a:pt x="10794" y="16812"/>
                    <a:pt x="10874" y="16847"/>
                    <a:pt x="10957" y="16847"/>
                  </a:cubicBezTo>
                  <a:cubicBezTo>
                    <a:pt x="10980" y="16847"/>
                    <a:pt x="11003" y="16844"/>
                    <a:pt x="11026" y="16839"/>
                  </a:cubicBezTo>
                  <a:cubicBezTo>
                    <a:pt x="11045" y="16866"/>
                    <a:pt x="11068" y="16891"/>
                    <a:pt x="11095" y="16909"/>
                  </a:cubicBezTo>
                  <a:cubicBezTo>
                    <a:pt x="10654" y="17672"/>
                    <a:pt x="10838" y="18908"/>
                    <a:pt x="11719" y="19245"/>
                  </a:cubicBezTo>
                  <a:cubicBezTo>
                    <a:pt x="11598" y="20138"/>
                    <a:pt x="12218" y="21153"/>
                    <a:pt x="13079" y="21417"/>
                  </a:cubicBezTo>
                  <a:cubicBezTo>
                    <a:pt x="13103" y="21424"/>
                    <a:pt x="13127" y="21428"/>
                    <a:pt x="13152" y="21428"/>
                  </a:cubicBezTo>
                  <a:cubicBezTo>
                    <a:pt x="13222" y="21428"/>
                    <a:pt x="13290" y="21398"/>
                    <a:pt x="13338" y="21343"/>
                  </a:cubicBezTo>
                  <a:cubicBezTo>
                    <a:pt x="13525" y="21364"/>
                    <a:pt x="13715" y="21374"/>
                    <a:pt x="13907" y="21374"/>
                  </a:cubicBezTo>
                  <a:cubicBezTo>
                    <a:pt x="16171" y="21374"/>
                    <a:pt x="18674" y="19990"/>
                    <a:pt x="19384" y="17776"/>
                  </a:cubicBezTo>
                  <a:cubicBezTo>
                    <a:pt x="19421" y="17661"/>
                    <a:pt x="19383" y="17566"/>
                    <a:pt x="19311" y="17508"/>
                  </a:cubicBezTo>
                  <a:cubicBezTo>
                    <a:pt x="19202" y="16889"/>
                    <a:pt x="18778" y="16277"/>
                    <a:pt x="18311" y="15885"/>
                  </a:cubicBezTo>
                  <a:cubicBezTo>
                    <a:pt x="18298" y="15874"/>
                    <a:pt x="18285" y="15866"/>
                    <a:pt x="18269" y="15860"/>
                  </a:cubicBezTo>
                  <a:cubicBezTo>
                    <a:pt x="18320" y="15094"/>
                    <a:pt x="17670" y="14335"/>
                    <a:pt x="16949" y="14168"/>
                  </a:cubicBezTo>
                  <a:cubicBezTo>
                    <a:pt x="16934" y="14164"/>
                    <a:pt x="16919" y="14163"/>
                    <a:pt x="16905" y="14163"/>
                  </a:cubicBezTo>
                  <a:cubicBezTo>
                    <a:pt x="16715" y="14163"/>
                    <a:pt x="16591" y="14444"/>
                    <a:pt x="16793" y="14537"/>
                  </a:cubicBezTo>
                  <a:cubicBezTo>
                    <a:pt x="17079" y="14669"/>
                    <a:pt x="17318" y="14856"/>
                    <a:pt x="17490" y="15124"/>
                  </a:cubicBezTo>
                  <a:cubicBezTo>
                    <a:pt x="17643" y="15362"/>
                    <a:pt x="17680" y="15600"/>
                    <a:pt x="17709" y="15863"/>
                  </a:cubicBezTo>
                  <a:cubicBezTo>
                    <a:pt x="17660" y="15885"/>
                    <a:pt x="17617" y="15918"/>
                    <a:pt x="17585" y="15960"/>
                  </a:cubicBezTo>
                  <a:cubicBezTo>
                    <a:pt x="16240" y="17738"/>
                    <a:pt x="14358" y="18545"/>
                    <a:pt x="12189" y="18770"/>
                  </a:cubicBezTo>
                  <a:cubicBezTo>
                    <a:pt x="12140" y="18773"/>
                    <a:pt x="12094" y="18795"/>
                    <a:pt x="12060" y="18830"/>
                  </a:cubicBezTo>
                  <a:cubicBezTo>
                    <a:pt x="12053" y="18815"/>
                    <a:pt x="12042" y="18799"/>
                    <a:pt x="12031" y="18786"/>
                  </a:cubicBezTo>
                  <a:cubicBezTo>
                    <a:pt x="11780" y="18524"/>
                    <a:pt x="11543" y="18334"/>
                    <a:pt x="11463" y="17959"/>
                  </a:cubicBezTo>
                  <a:cubicBezTo>
                    <a:pt x="11388" y="17615"/>
                    <a:pt x="11458" y="17277"/>
                    <a:pt x="11630" y="16977"/>
                  </a:cubicBezTo>
                  <a:cubicBezTo>
                    <a:pt x="11729" y="16980"/>
                    <a:pt x="11829" y="16982"/>
                    <a:pt x="11929" y="16982"/>
                  </a:cubicBezTo>
                  <a:cubicBezTo>
                    <a:pt x="12489" y="16982"/>
                    <a:pt x="13053" y="16929"/>
                    <a:pt x="13592" y="16810"/>
                  </a:cubicBezTo>
                  <a:cubicBezTo>
                    <a:pt x="13604" y="16812"/>
                    <a:pt x="13616" y="16813"/>
                    <a:pt x="13628" y="16813"/>
                  </a:cubicBezTo>
                  <a:cubicBezTo>
                    <a:pt x="13676" y="16813"/>
                    <a:pt x="13723" y="16798"/>
                    <a:pt x="13762" y="16770"/>
                  </a:cubicBezTo>
                  <a:cubicBezTo>
                    <a:pt x="14966" y="16468"/>
                    <a:pt x="16029" y="15808"/>
                    <a:pt x="16618" y="14586"/>
                  </a:cubicBezTo>
                  <a:cubicBezTo>
                    <a:pt x="16664" y="14499"/>
                    <a:pt x="16667" y="14396"/>
                    <a:pt x="16629" y="14304"/>
                  </a:cubicBezTo>
                  <a:cubicBezTo>
                    <a:pt x="16669" y="14214"/>
                    <a:pt x="16673" y="14105"/>
                    <a:pt x="16608" y="13989"/>
                  </a:cubicBezTo>
                  <a:cubicBezTo>
                    <a:pt x="16068" y="13038"/>
                    <a:pt x="15588" y="12079"/>
                    <a:pt x="15102" y="11103"/>
                  </a:cubicBezTo>
                  <a:cubicBezTo>
                    <a:pt x="17520" y="8757"/>
                    <a:pt x="18795" y="4863"/>
                    <a:pt x="16349" y="2032"/>
                  </a:cubicBezTo>
                  <a:cubicBezTo>
                    <a:pt x="15079" y="562"/>
                    <a:pt x="13166" y="1"/>
                    <a:pt x="11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15;p23"/>
            <p:cNvSpPr/>
            <p:nvPr/>
          </p:nvSpPr>
          <p:spPr>
            <a:xfrm>
              <a:off x="1216414" y="1365116"/>
              <a:ext cx="83195" cy="91600"/>
            </a:xfrm>
            <a:custGeom>
              <a:avLst/>
              <a:gdLst/>
              <a:ahLst/>
              <a:cxnLst/>
              <a:rect l="l" t="t" r="r" b="b"/>
              <a:pathLst>
                <a:path w="2514" h="2768" extrusionOk="0">
                  <a:moveTo>
                    <a:pt x="2283" y="0"/>
                  </a:moveTo>
                  <a:cubicBezTo>
                    <a:pt x="2257" y="0"/>
                    <a:pt x="2230" y="8"/>
                    <a:pt x="2204" y="26"/>
                  </a:cubicBezTo>
                  <a:cubicBezTo>
                    <a:pt x="1304" y="668"/>
                    <a:pt x="589" y="1584"/>
                    <a:pt x="63" y="2549"/>
                  </a:cubicBezTo>
                  <a:cubicBezTo>
                    <a:pt x="1" y="2662"/>
                    <a:pt x="101" y="2767"/>
                    <a:pt x="199" y="2767"/>
                  </a:cubicBezTo>
                  <a:cubicBezTo>
                    <a:pt x="243" y="2767"/>
                    <a:pt x="286" y="2746"/>
                    <a:pt x="314" y="2696"/>
                  </a:cubicBezTo>
                  <a:cubicBezTo>
                    <a:pt x="860" y="1735"/>
                    <a:pt x="1572" y="994"/>
                    <a:pt x="2400" y="280"/>
                  </a:cubicBezTo>
                  <a:cubicBezTo>
                    <a:pt x="2513" y="183"/>
                    <a:pt x="2408" y="0"/>
                    <a:pt x="2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16;p23"/>
            <p:cNvSpPr/>
            <p:nvPr/>
          </p:nvSpPr>
          <p:spPr>
            <a:xfrm>
              <a:off x="1214230" y="1326463"/>
              <a:ext cx="63538" cy="48745"/>
            </a:xfrm>
            <a:custGeom>
              <a:avLst/>
              <a:gdLst/>
              <a:ahLst/>
              <a:cxnLst/>
              <a:rect l="l" t="t" r="r" b="b"/>
              <a:pathLst>
                <a:path w="1920" h="1473" extrusionOk="0">
                  <a:moveTo>
                    <a:pt x="1664" y="1"/>
                  </a:moveTo>
                  <a:cubicBezTo>
                    <a:pt x="1624" y="1"/>
                    <a:pt x="1581" y="15"/>
                    <a:pt x="1538" y="50"/>
                  </a:cubicBezTo>
                  <a:lnTo>
                    <a:pt x="96" y="1243"/>
                  </a:lnTo>
                  <a:cubicBezTo>
                    <a:pt x="1" y="1320"/>
                    <a:pt x="90" y="1473"/>
                    <a:pt x="192" y="1473"/>
                  </a:cubicBezTo>
                  <a:cubicBezTo>
                    <a:pt x="213" y="1473"/>
                    <a:pt x="235" y="1466"/>
                    <a:pt x="256" y="1450"/>
                  </a:cubicBezTo>
                  <a:lnTo>
                    <a:pt x="1756" y="333"/>
                  </a:lnTo>
                  <a:cubicBezTo>
                    <a:pt x="1919" y="211"/>
                    <a:pt x="1815" y="1"/>
                    <a:pt x="16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0" y="133350"/>
            <a:ext cx="3581400" cy="3905250"/>
          </a:xfrm>
        </p:spPr>
        <p:txBody>
          <a:bodyPr/>
          <a:lstStyle/>
          <a:p>
            <a:pPr algn="ctr"/>
            <a:r>
              <a:rPr lang="en-US" dirty="0" err="1" smtClean="0"/>
              <a:t>Suatu</a:t>
            </a:r>
            <a:r>
              <a:rPr lang="en-US" dirty="0" smtClean="0"/>
              <a:t> </a:t>
            </a:r>
            <a:r>
              <a:rPr lang="en-US" dirty="0" err="1" smtClean="0"/>
              <a:t>hari</a:t>
            </a:r>
            <a:r>
              <a:rPr lang="en-US" dirty="0" smtClean="0"/>
              <a:t> </a:t>
            </a:r>
            <a:r>
              <a:rPr lang="en-US" dirty="0" err="1" smtClean="0"/>
              <a:t>ketika</a:t>
            </a:r>
            <a:r>
              <a:rPr lang="en-US" dirty="0" smtClean="0"/>
              <a:t> </a:t>
            </a:r>
            <a:r>
              <a:rPr lang="en-US" dirty="0" err="1" smtClean="0"/>
              <a:t>mereka</a:t>
            </a:r>
            <a:r>
              <a:rPr lang="en-US" dirty="0" smtClean="0"/>
              <a:t> </a:t>
            </a:r>
            <a:r>
              <a:rPr lang="en-US" dirty="0" err="1" smtClean="0"/>
              <a:t>membaca</a:t>
            </a:r>
            <a:r>
              <a:rPr lang="en-US" dirty="0" smtClean="0"/>
              <a:t> </a:t>
            </a:r>
            <a:r>
              <a:rPr lang="en-US" dirty="0" err="1" smtClean="0"/>
              <a:t>Kitab</a:t>
            </a:r>
            <a:r>
              <a:rPr lang="en-US" dirty="0" smtClean="0"/>
              <a:t> </a:t>
            </a:r>
            <a:r>
              <a:rPr lang="en-US" dirty="0" err="1" smtClean="0"/>
              <a:t>Nabi</a:t>
            </a:r>
            <a:r>
              <a:rPr lang="en-US" dirty="0" smtClean="0"/>
              <a:t> </a:t>
            </a:r>
            <a:r>
              <a:rPr lang="en-US" dirty="0" err="1" smtClean="0"/>
              <a:t>Mikha</a:t>
            </a:r>
            <a:r>
              <a:rPr lang="en-US" dirty="0" smtClean="0"/>
              <a:t>. </a:t>
            </a:r>
            <a:r>
              <a:rPr lang="en-US" dirty="0" err="1" smtClean="0"/>
              <a:t>Tiba-tiba</a:t>
            </a:r>
            <a:r>
              <a:rPr lang="en-US" dirty="0" smtClean="0"/>
              <a:t> </a:t>
            </a:r>
            <a:r>
              <a:rPr lang="en-US" dirty="0" err="1" smtClean="0"/>
              <a:t>mereka</a:t>
            </a:r>
            <a:r>
              <a:rPr lang="en-US" dirty="0" smtClean="0"/>
              <a:t> </a:t>
            </a:r>
            <a:r>
              <a:rPr lang="en-US" dirty="0" err="1" smtClean="0"/>
              <a:t>terkejut</a:t>
            </a:r>
            <a:r>
              <a:rPr lang="en-US" dirty="0" smtClean="0"/>
              <a:t> </a:t>
            </a:r>
            <a:r>
              <a:rPr lang="en-US" dirty="0" err="1" smtClean="0"/>
              <a:t>dan</a:t>
            </a:r>
            <a:r>
              <a:rPr lang="en-US" dirty="0" smtClean="0"/>
              <a:t> </a:t>
            </a:r>
            <a:r>
              <a:rPr lang="en-US" dirty="0" err="1" smtClean="0"/>
              <a:t>merasa</a:t>
            </a:r>
            <a:r>
              <a:rPr lang="en-US" dirty="0" smtClean="0"/>
              <a:t> </a:t>
            </a:r>
            <a:r>
              <a:rPr lang="en-US" dirty="0" err="1" smtClean="0"/>
              <a:t>senang</a:t>
            </a:r>
            <a:r>
              <a:rPr lang="en-US" dirty="0" smtClean="0"/>
              <a:t>. </a:t>
            </a:r>
            <a:r>
              <a:rPr lang="en-US" dirty="0" err="1" smtClean="0"/>
              <a:t>Ternyata</a:t>
            </a:r>
            <a:r>
              <a:rPr lang="en-US" dirty="0" smtClean="0"/>
              <a:t> </a:t>
            </a:r>
            <a:r>
              <a:rPr lang="en-US" dirty="0" err="1" smtClean="0"/>
              <a:t>sebentar</a:t>
            </a:r>
            <a:r>
              <a:rPr lang="en-US" dirty="0" smtClean="0"/>
              <a:t> </a:t>
            </a:r>
            <a:r>
              <a:rPr lang="en-US" dirty="0" err="1" smtClean="0"/>
              <a:t>lagi</a:t>
            </a:r>
            <a:r>
              <a:rPr lang="en-US" dirty="0" smtClean="0"/>
              <a:t> </a:t>
            </a:r>
            <a:r>
              <a:rPr lang="en-US" dirty="0" err="1" smtClean="0"/>
              <a:t>akan</a:t>
            </a:r>
            <a:r>
              <a:rPr lang="en-US" dirty="0" smtClean="0"/>
              <a:t> </a:t>
            </a:r>
            <a:r>
              <a:rPr lang="en-US" dirty="0" err="1" smtClean="0"/>
              <a:t>lahir</a:t>
            </a:r>
            <a:r>
              <a:rPr lang="en-US" dirty="0" smtClean="0"/>
              <a:t> </a:t>
            </a:r>
            <a:r>
              <a:rPr lang="en-US" dirty="0" err="1" smtClean="0"/>
              <a:t>seorang</a:t>
            </a:r>
            <a:r>
              <a:rPr lang="en-US" dirty="0" smtClean="0"/>
              <a:t> Raja </a:t>
            </a:r>
            <a:r>
              <a:rPr lang="en-US" dirty="0" err="1" smtClean="0"/>
              <a:t>orang</a:t>
            </a:r>
            <a:r>
              <a:rPr lang="en-US" dirty="0" smtClean="0"/>
              <a:t> </a:t>
            </a:r>
            <a:r>
              <a:rPr lang="en-US" dirty="0" err="1" smtClean="0"/>
              <a:t>Yahudi</a:t>
            </a:r>
            <a:r>
              <a:rPr lang="en-US" dirty="0" smtClean="0"/>
              <a:t> </a:t>
            </a:r>
            <a:r>
              <a:rPr lang="en-US" dirty="0" err="1" smtClean="0"/>
              <a:t>di</a:t>
            </a:r>
            <a:r>
              <a:rPr lang="en-US" dirty="0" smtClean="0"/>
              <a:t> </a:t>
            </a:r>
            <a:r>
              <a:rPr lang="en-US" dirty="0" err="1" smtClean="0"/>
              <a:t>kota</a:t>
            </a:r>
            <a:r>
              <a:rPr lang="en-US" dirty="0" smtClean="0"/>
              <a:t> </a:t>
            </a:r>
            <a:r>
              <a:rPr lang="en-US" dirty="0" err="1" smtClean="0"/>
              <a:t>Betlehem</a:t>
            </a:r>
            <a:endParaRPr lang="en-US" dirty="0"/>
          </a:p>
        </p:txBody>
      </p:sp>
      <p:pic>
        <p:nvPicPr>
          <p:cNvPr id="109570" name="Picture 2" descr="C:\Users\Asus\Downloads\slide power point\bina iman\1.png"/>
          <p:cNvPicPr>
            <a:picLocks noChangeAspect="1" noChangeArrowheads="1"/>
          </p:cNvPicPr>
          <p:nvPr/>
        </p:nvPicPr>
        <p:blipFill>
          <a:blip r:embed="rId2"/>
          <a:srcRect/>
          <a:stretch>
            <a:fillRect/>
          </a:stretch>
        </p:blipFill>
        <p:spPr bwMode="auto">
          <a:xfrm>
            <a:off x="152400" y="895350"/>
            <a:ext cx="4724400" cy="284701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5" name="Google Shape;520;p23"/>
          <p:cNvGrpSpPr/>
          <p:nvPr/>
        </p:nvGrpSpPr>
        <p:grpSpPr>
          <a:xfrm rot="20403276">
            <a:off x="7202519" y="3925618"/>
            <a:ext cx="1480128" cy="1386642"/>
            <a:chOff x="5751609" y="213662"/>
            <a:chExt cx="1480128" cy="1386642"/>
          </a:xfrm>
        </p:grpSpPr>
        <p:grpSp>
          <p:nvGrpSpPr>
            <p:cNvPr id="6" name="Google Shape;521;p23"/>
            <p:cNvGrpSpPr/>
            <p:nvPr/>
          </p:nvGrpSpPr>
          <p:grpSpPr>
            <a:xfrm>
              <a:off x="5751609" y="213662"/>
              <a:ext cx="1480128" cy="1386642"/>
              <a:chOff x="5751609" y="213662"/>
              <a:chExt cx="1480128" cy="1386642"/>
            </a:xfrm>
          </p:grpSpPr>
          <p:sp>
            <p:nvSpPr>
              <p:cNvPr id="13" name="Google Shape;522;p23"/>
              <p:cNvSpPr/>
              <p:nvPr/>
            </p:nvSpPr>
            <p:spPr>
              <a:xfrm>
                <a:off x="5751609" y="213662"/>
                <a:ext cx="1480128" cy="1386642"/>
              </a:xfrm>
              <a:custGeom>
                <a:avLst/>
                <a:gdLst/>
                <a:ahLst/>
                <a:cxnLst/>
                <a:rect l="l" t="t" r="r" b="b"/>
                <a:pathLst>
                  <a:path w="44727" h="41902" extrusionOk="0">
                    <a:moveTo>
                      <a:pt x="13287" y="2579"/>
                    </a:moveTo>
                    <a:cubicBezTo>
                      <a:pt x="13503" y="2579"/>
                      <a:pt x="13717" y="2594"/>
                      <a:pt x="13935" y="2646"/>
                    </a:cubicBezTo>
                    <a:cubicBezTo>
                      <a:pt x="14225" y="2711"/>
                      <a:pt x="14482" y="2837"/>
                      <a:pt x="14750" y="2952"/>
                    </a:cubicBezTo>
                    <a:cubicBezTo>
                      <a:pt x="11990" y="7841"/>
                      <a:pt x="9108" y="12713"/>
                      <a:pt x="6648" y="17733"/>
                    </a:cubicBezTo>
                    <a:cubicBezTo>
                      <a:pt x="6568" y="17897"/>
                      <a:pt x="6642" y="18046"/>
                      <a:pt x="6761" y="18112"/>
                    </a:cubicBezTo>
                    <a:cubicBezTo>
                      <a:pt x="6752" y="18194"/>
                      <a:pt x="6781" y="18282"/>
                      <a:pt x="6859" y="18323"/>
                    </a:cubicBezTo>
                    <a:cubicBezTo>
                      <a:pt x="8967" y="19418"/>
                      <a:pt x="11139" y="20127"/>
                      <a:pt x="13105" y="21518"/>
                    </a:cubicBezTo>
                    <a:cubicBezTo>
                      <a:pt x="13994" y="22150"/>
                      <a:pt x="14831" y="22850"/>
                      <a:pt x="15608" y="23615"/>
                    </a:cubicBezTo>
                    <a:cubicBezTo>
                      <a:pt x="12195" y="21381"/>
                      <a:pt x="8149" y="19944"/>
                      <a:pt x="4133" y="19944"/>
                    </a:cubicBezTo>
                    <a:cubicBezTo>
                      <a:pt x="4087" y="19944"/>
                      <a:pt x="4040" y="19944"/>
                      <a:pt x="3994" y="19945"/>
                    </a:cubicBezTo>
                    <a:cubicBezTo>
                      <a:pt x="5691" y="17242"/>
                      <a:pt x="7008" y="14227"/>
                      <a:pt x="8463" y="11388"/>
                    </a:cubicBezTo>
                    <a:cubicBezTo>
                      <a:pt x="9953" y="8475"/>
                      <a:pt x="11442" y="5562"/>
                      <a:pt x="12928" y="2647"/>
                    </a:cubicBezTo>
                    <a:lnTo>
                      <a:pt x="12928" y="2649"/>
                    </a:lnTo>
                    <a:cubicBezTo>
                      <a:pt x="12934" y="2629"/>
                      <a:pt x="12940" y="2609"/>
                      <a:pt x="12943" y="2589"/>
                    </a:cubicBezTo>
                    <a:cubicBezTo>
                      <a:pt x="13059" y="2584"/>
                      <a:pt x="13173" y="2579"/>
                      <a:pt x="13287" y="2579"/>
                    </a:cubicBezTo>
                    <a:close/>
                    <a:moveTo>
                      <a:pt x="16898" y="682"/>
                    </a:moveTo>
                    <a:cubicBezTo>
                      <a:pt x="19774" y="776"/>
                      <a:pt x="22163" y="1857"/>
                      <a:pt x="24212" y="3895"/>
                    </a:cubicBezTo>
                    <a:cubicBezTo>
                      <a:pt x="26082" y="5756"/>
                      <a:pt x="27939" y="8202"/>
                      <a:pt x="28003" y="10938"/>
                    </a:cubicBezTo>
                    <a:cubicBezTo>
                      <a:pt x="28005" y="10948"/>
                      <a:pt x="28008" y="10959"/>
                      <a:pt x="28011" y="10970"/>
                    </a:cubicBezTo>
                    <a:cubicBezTo>
                      <a:pt x="25275" y="16344"/>
                      <a:pt x="22290" y="21515"/>
                      <a:pt x="19216" y="26698"/>
                    </a:cubicBezTo>
                    <a:cubicBezTo>
                      <a:pt x="19181" y="26644"/>
                      <a:pt x="19144" y="26592"/>
                      <a:pt x="19109" y="26538"/>
                    </a:cubicBezTo>
                    <a:cubicBezTo>
                      <a:pt x="19111" y="26450"/>
                      <a:pt x="19077" y="26359"/>
                      <a:pt x="18991" y="26278"/>
                    </a:cubicBezTo>
                    <a:cubicBezTo>
                      <a:pt x="18938" y="26227"/>
                      <a:pt x="18879" y="26178"/>
                      <a:pt x="18826" y="26128"/>
                    </a:cubicBezTo>
                    <a:cubicBezTo>
                      <a:pt x="16205" y="22428"/>
                      <a:pt x="11695" y="18599"/>
                      <a:pt x="7173" y="17949"/>
                    </a:cubicBezTo>
                    <a:cubicBezTo>
                      <a:pt x="10786" y="12478"/>
                      <a:pt x="13821" y="6468"/>
                      <a:pt x="16898" y="682"/>
                    </a:cubicBezTo>
                    <a:close/>
                    <a:moveTo>
                      <a:pt x="28691" y="11244"/>
                    </a:moveTo>
                    <a:cubicBezTo>
                      <a:pt x="31648" y="11396"/>
                      <a:pt x="34445" y="11827"/>
                      <a:pt x="36972" y="13509"/>
                    </a:cubicBezTo>
                    <a:cubicBezTo>
                      <a:pt x="39421" y="15140"/>
                      <a:pt x="41196" y="17502"/>
                      <a:pt x="42205" y="20251"/>
                    </a:cubicBezTo>
                    <a:cubicBezTo>
                      <a:pt x="42167" y="20280"/>
                      <a:pt x="42135" y="20316"/>
                      <a:pt x="42111" y="20357"/>
                    </a:cubicBezTo>
                    <a:cubicBezTo>
                      <a:pt x="38978" y="25428"/>
                      <a:pt x="34053" y="29401"/>
                      <a:pt x="31906" y="35060"/>
                    </a:cubicBezTo>
                    <a:cubicBezTo>
                      <a:pt x="29970" y="30305"/>
                      <a:pt x="24912" y="26960"/>
                      <a:pt x="19804" y="26918"/>
                    </a:cubicBezTo>
                    <a:cubicBezTo>
                      <a:pt x="23180" y="21985"/>
                      <a:pt x="26122" y="16634"/>
                      <a:pt x="28691" y="11244"/>
                    </a:cubicBezTo>
                    <a:close/>
                    <a:moveTo>
                      <a:pt x="41948" y="21977"/>
                    </a:moveTo>
                    <a:cubicBezTo>
                      <a:pt x="42731" y="22305"/>
                      <a:pt x="43181" y="22997"/>
                      <a:pt x="43241" y="23817"/>
                    </a:cubicBezTo>
                    <a:cubicBezTo>
                      <a:pt x="43201" y="23840"/>
                      <a:pt x="43164" y="23869"/>
                      <a:pt x="43135" y="23903"/>
                    </a:cubicBezTo>
                    <a:cubicBezTo>
                      <a:pt x="39317" y="28356"/>
                      <a:pt x="34949" y="32922"/>
                      <a:pt x="32158" y="38137"/>
                    </a:cubicBezTo>
                    <a:cubicBezTo>
                      <a:pt x="30895" y="35363"/>
                      <a:pt x="28953" y="33041"/>
                      <a:pt x="26651" y="31050"/>
                    </a:cubicBezTo>
                    <a:cubicBezTo>
                      <a:pt x="25240" y="29831"/>
                      <a:pt x="23702" y="28569"/>
                      <a:pt x="21959" y="27868"/>
                    </a:cubicBezTo>
                    <a:lnTo>
                      <a:pt x="21959" y="27868"/>
                    </a:lnTo>
                    <a:cubicBezTo>
                      <a:pt x="26171" y="28845"/>
                      <a:pt x="29498" y="31658"/>
                      <a:pt x="31406" y="35746"/>
                    </a:cubicBezTo>
                    <a:cubicBezTo>
                      <a:pt x="31465" y="35872"/>
                      <a:pt x="31576" y="35925"/>
                      <a:pt x="31692" y="35925"/>
                    </a:cubicBezTo>
                    <a:cubicBezTo>
                      <a:pt x="31750" y="35925"/>
                      <a:pt x="31809" y="35911"/>
                      <a:pt x="31864" y="35887"/>
                    </a:cubicBezTo>
                    <a:cubicBezTo>
                      <a:pt x="31914" y="35911"/>
                      <a:pt x="31970" y="35923"/>
                      <a:pt x="32026" y="35923"/>
                    </a:cubicBezTo>
                    <a:cubicBezTo>
                      <a:pt x="32152" y="35923"/>
                      <a:pt x="32280" y="35859"/>
                      <a:pt x="32337" y="35710"/>
                    </a:cubicBezTo>
                    <a:cubicBezTo>
                      <a:pt x="34388" y="30372"/>
                      <a:pt x="38755" y="26587"/>
                      <a:pt x="41948" y="21977"/>
                    </a:cubicBezTo>
                    <a:close/>
                    <a:moveTo>
                      <a:pt x="9788" y="2664"/>
                    </a:moveTo>
                    <a:cubicBezTo>
                      <a:pt x="10503" y="2737"/>
                      <a:pt x="11165" y="2880"/>
                      <a:pt x="11846" y="3130"/>
                    </a:cubicBezTo>
                    <a:cubicBezTo>
                      <a:pt x="10453" y="5860"/>
                      <a:pt x="9059" y="8593"/>
                      <a:pt x="7665" y="11325"/>
                    </a:cubicBezTo>
                    <a:cubicBezTo>
                      <a:pt x="6236" y="14136"/>
                      <a:pt x="4590" y="16938"/>
                      <a:pt x="3423" y="19868"/>
                    </a:cubicBezTo>
                    <a:cubicBezTo>
                      <a:pt x="3406" y="19913"/>
                      <a:pt x="3401" y="19960"/>
                      <a:pt x="3413" y="20006"/>
                    </a:cubicBezTo>
                    <a:cubicBezTo>
                      <a:pt x="3268" y="20127"/>
                      <a:pt x="3326" y="20406"/>
                      <a:pt x="3567" y="20437"/>
                    </a:cubicBezTo>
                    <a:cubicBezTo>
                      <a:pt x="9126" y="21158"/>
                      <a:pt x="13989" y="22878"/>
                      <a:pt x="18225" y="26621"/>
                    </a:cubicBezTo>
                    <a:cubicBezTo>
                      <a:pt x="18371" y="26816"/>
                      <a:pt x="18516" y="27009"/>
                      <a:pt x="18659" y="27208"/>
                    </a:cubicBezTo>
                    <a:cubicBezTo>
                      <a:pt x="18742" y="27324"/>
                      <a:pt x="18858" y="27372"/>
                      <a:pt x="18971" y="27372"/>
                    </a:cubicBezTo>
                    <a:cubicBezTo>
                      <a:pt x="19008" y="27372"/>
                      <a:pt x="19045" y="27367"/>
                      <a:pt x="19080" y="27358"/>
                    </a:cubicBezTo>
                    <a:cubicBezTo>
                      <a:pt x="19126" y="27445"/>
                      <a:pt x="19218" y="27500"/>
                      <a:pt x="19317" y="27502"/>
                    </a:cubicBezTo>
                    <a:cubicBezTo>
                      <a:pt x="19337" y="27503"/>
                      <a:pt x="19357" y="27506"/>
                      <a:pt x="19379" y="27506"/>
                    </a:cubicBezTo>
                    <a:cubicBezTo>
                      <a:pt x="19377" y="27584"/>
                      <a:pt x="19417" y="27663"/>
                      <a:pt x="19507" y="27686"/>
                    </a:cubicBezTo>
                    <a:cubicBezTo>
                      <a:pt x="24727" y="28974"/>
                      <a:pt x="29585" y="34045"/>
                      <a:pt x="31653" y="38875"/>
                    </a:cubicBezTo>
                    <a:cubicBezTo>
                      <a:pt x="31714" y="39018"/>
                      <a:pt x="31821" y="39077"/>
                      <a:pt x="31932" y="39077"/>
                    </a:cubicBezTo>
                    <a:cubicBezTo>
                      <a:pt x="32070" y="39077"/>
                      <a:pt x="32215" y="38989"/>
                      <a:pt x="32293" y="38857"/>
                    </a:cubicBezTo>
                    <a:cubicBezTo>
                      <a:pt x="32359" y="38840"/>
                      <a:pt x="32417" y="38799"/>
                      <a:pt x="32457" y="38744"/>
                    </a:cubicBezTo>
                    <a:cubicBezTo>
                      <a:pt x="35823" y="34107"/>
                      <a:pt x="39334" y="29684"/>
                      <a:pt x="42971" y="25270"/>
                    </a:cubicBezTo>
                    <a:cubicBezTo>
                      <a:pt x="43330" y="25547"/>
                      <a:pt x="43671" y="25854"/>
                      <a:pt x="43955" y="26209"/>
                    </a:cubicBezTo>
                    <a:cubicBezTo>
                      <a:pt x="43932" y="26223"/>
                      <a:pt x="43910" y="26241"/>
                      <a:pt x="43893" y="26261"/>
                    </a:cubicBezTo>
                    <a:cubicBezTo>
                      <a:pt x="40136" y="31064"/>
                      <a:pt x="36194" y="35918"/>
                      <a:pt x="33005" y="41125"/>
                    </a:cubicBezTo>
                    <a:cubicBezTo>
                      <a:pt x="29844" y="36573"/>
                      <a:pt x="25931" y="32118"/>
                      <a:pt x="21240" y="29111"/>
                    </a:cubicBezTo>
                    <a:cubicBezTo>
                      <a:pt x="21207" y="29092"/>
                      <a:pt x="21169" y="29081"/>
                      <a:pt x="21131" y="29081"/>
                    </a:cubicBezTo>
                    <a:cubicBezTo>
                      <a:pt x="21061" y="29015"/>
                      <a:pt x="20969" y="28975"/>
                      <a:pt x="20876" y="28975"/>
                    </a:cubicBezTo>
                    <a:cubicBezTo>
                      <a:pt x="20772" y="28975"/>
                      <a:pt x="20668" y="29025"/>
                      <a:pt x="20593" y="29147"/>
                    </a:cubicBezTo>
                    <a:cubicBezTo>
                      <a:pt x="20305" y="29616"/>
                      <a:pt x="19571" y="29842"/>
                      <a:pt x="18929" y="29842"/>
                    </a:cubicBezTo>
                    <a:cubicBezTo>
                      <a:pt x="18681" y="29842"/>
                      <a:pt x="18447" y="29809"/>
                      <a:pt x="18258" y="29742"/>
                    </a:cubicBezTo>
                    <a:cubicBezTo>
                      <a:pt x="17167" y="29363"/>
                      <a:pt x="17725" y="28261"/>
                      <a:pt x="17529" y="27463"/>
                    </a:cubicBezTo>
                    <a:cubicBezTo>
                      <a:pt x="17513" y="27405"/>
                      <a:pt x="17475" y="27358"/>
                      <a:pt x="17421" y="27332"/>
                    </a:cubicBezTo>
                    <a:cubicBezTo>
                      <a:pt x="17417" y="27220"/>
                      <a:pt x="17365" y="27111"/>
                      <a:pt x="17242" y="27038"/>
                    </a:cubicBezTo>
                    <a:cubicBezTo>
                      <a:pt x="12344" y="24060"/>
                      <a:pt x="6435" y="21767"/>
                      <a:pt x="647" y="21524"/>
                    </a:cubicBezTo>
                    <a:cubicBezTo>
                      <a:pt x="689" y="21507"/>
                      <a:pt x="725" y="21476"/>
                      <a:pt x="750" y="21438"/>
                    </a:cubicBezTo>
                    <a:cubicBezTo>
                      <a:pt x="4285" y="15592"/>
                      <a:pt x="6953" y="9028"/>
                      <a:pt x="9756" y="2806"/>
                    </a:cubicBezTo>
                    <a:cubicBezTo>
                      <a:pt x="9776" y="2760"/>
                      <a:pt x="9786" y="2713"/>
                      <a:pt x="9788" y="2664"/>
                    </a:cubicBezTo>
                    <a:close/>
                    <a:moveTo>
                      <a:pt x="16592" y="1"/>
                    </a:moveTo>
                    <a:cubicBezTo>
                      <a:pt x="16478" y="1"/>
                      <a:pt x="16365" y="56"/>
                      <a:pt x="16291" y="190"/>
                    </a:cubicBezTo>
                    <a:cubicBezTo>
                      <a:pt x="15888" y="924"/>
                      <a:pt x="15481" y="1656"/>
                      <a:pt x="15069" y="2388"/>
                    </a:cubicBezTo>
                    <a:cubicBezTo>
                      <a:pt x="14597" y="2066"/>
                      <a:pt x="13968" y="1913"/>
                      <a:pt x="13374" y="1913"/>
                    </a:cubicBezTo>
                    <a:cubicBezTo>
                      <a:pt x="13155" y="1913"/>
                      <a:pt x="12941" y="1934"/>
                      <a:pt x="12741" y="1975"/>
                    </a:cubicBezTo>
                    <a:cubicBezTo>
                      <a:pt x="12672" y="1989"/>
                      <a:pt x="12611" y="2030"/>
                      <a:pt x="12571" y="2090"/>
                    </a:cubicBezTo>
                    <a:cubicBezTo>
                      <a:pt x="12460" y="2090"/>
                      <a:pt x="12350" y="2139"/>
                      <a:pt x="12283" y="2272"/>
                    </a:cubicBezTo>
                    <a:lnTo>
                      <a:pt x="12119" y="2594"/>
                    </a:lnTo>
                    <a:cubicBezTo>
                      <a:pt x="11468" y="2292"/>
                      <a:pt x="10733" y="2112"/>
                      <a:pt x="10008" y="2112"/>
                    </a:cubicBezTo>
                    <a:cubicBezTo>
                      <a:pt x="9864" y="2112"/>
                      <a:pt x="9720" y="2119"/>
                      <a:pt x="9577" y="2134"/>
                    </a:cubicBezTo>
                    <a:cubicBezTo>
                      <a:pt x="9494" y="2140"/>
                      <a:pt x="9417" y="2188"/>
                      <a:pt x="9374" y="2260"/>
                    </a:cubicBezTo>
                    <a:cubicBezTo>
                      <a:pt x="9276" y="2267"/>
                      <a:pt x="9184" y="2318"/>
                      <a:pt x="9129" y="2440"/>
                    </a:cubicBezTo>
                    <a:cubicBezTo>
                      <a:pt x="6314" y="8749"/>
                      <a:pt x="2942" y="14874"/>
                      <a:pt x="309" y="21253"/>
                    </a:cubicBezTo>
                    <a:cubicBezTo>
                      <a:pt x="261" y="21371"/>
                      <a:pt x="321" y="21463"/>
                      <a:pt x="413" y="21512"/>
                    </a:cubicBezTo>
                    <a:cubicBezTo>
                      <a:pt x="385" y="21512"/>
                      <a:pt x="358" y="21509"/>
                      <a:pt x="332" y="21507"/>
                    </a:cubicBezTo>
                    <a:cubicBezTo>
                      <a:pt x="330" y="21507"/>
                      <a:pt x="327" y="21507"/>
                      <a:pt x="325" y="21507"/>
                    </a:cubicBezTo>
                    <a:cubicBezTo>
                      <a:pt x="67" y="21507"/>
                      <a:pt x="0" y="21929"/>
                      <a:pt x="268" y="21976"/>
                    </a:cubicBezTo>
                    <a:cubicBezTo>
                      <a:pt x="6219" y="23057"/>
                      <a:pt x="11624" y="24541"/>
                      <a:pt x="16861" y="27690"/>
                    </a:cubicBezTo>
                    <a:cubicBezTo>
                      <a:pt x="16882" y="27702"/>
                      <a:pt x="16904" y="27713"/>
                      <a:pt x="16927" y="27721"/>
                    </a:cubicBezTo>
                    <a:cubicBezTo>
                      <a:pt x="16513" y="28686"/>
                      <a:pt x="16988" y="30044"/>
                      <a:pt x="17977" y="30406"/>
                    </a:cubicBezTo>
                    <a:cubicBezTo>
                      <a:pt x="18257" y="30508"/>
                      <a:pt x="18604" y="30562"/>
                      <a:pt x="18966" y="30562"/>
                    </a:cubicBezTo>
                    <a:cubicBezTo>
                      <a:pt x="19799" y="30562"/>
                      <a:pt x="20720" y="30278"/>
                      <a:pt x="21126" y="29646"/>
                    </a:cubicBezTo>
                    <a:cubicBezTo>
                      <a:pt x="25373" y="33360"/>
                      <a:pt x="29296" y="37039"/>
                      <a:pt x="32515" y="41733"/>
                    </a:cubicBezTo>
                    <a:cubicBezTo>
                      <a:pt x="32597" y="41852"/>
                      <a:pt x="32713" y="41901"/>
                      <a:pt x="32827" y="41901"/>
                    </a:cubicBezTo>
                    <a:cubicBezTo>
                      <a:pt x="33025" y="41901"/>
                      <a:pt x="33220" y="41755"/>
                      <a:pt x="33230" y="41566"/>
                    </a:cubicBezTo>
                    <a:cubicBezTo>
                      <a:pt x="33290" y="41562"/>
                      <a:pt x="33347" y="41533"/>
                      <a:pt x="33384" y="41484"/>
                    </a:cubicBezTo>
                    <a:cubicBezTo>
                      <a:pt x="37180" y="36681"/>
                      <a:pt x="40600" y="31571"/>
                      <a:pt x="44377" y="26747"/>
                    </a:cubicBezTo>
                    <a:cubicBezTo>
                      <a:pt x="44445" y="26662"/>
                      <a:pt x="44469" y="26554"/>
                      <a:pt x="44445" y="26450"/>
                    </a:cubicBezTo>
                    <a:cubicBezTo>
                      <a:pt x="44612" y="26385"/>
                      <a:pt x="44726" y="26212"/>
                      <a:pt x="44592" y="26034"/>
                    </a:cubicBezTo>
                    <a:cubicBezTo>
                      <a:pt x="44230" y="25557"/>
                      <a:pt x="43804" y="25166"/>
                      <a:pt x="43275" y="24900"/>
                    </a:cubicBezTo>
                    <a:cubicBezTo>
                      <a:pt x="43405" y="24743"/>
                      <a:pt x="43533" y="24587"/>
                      <a:pt x="43662" y="24429"/>
                    </a:cubicBezTo>
                    <a:cubicBezTo>
                      <a:pt x="43682" y="24408"/>
                      <a:pt x="43697" y="24383"/>
                      <a:pt x="43711" y="24357"/>
                    </a:cubicBezTo>
                    <a:cubicBezTo>
                      <a:pt x="43820" y="24333"/>
                      <a:pt x="43910" y="24259"/>
                      <a:pt x="43932" y="24122"/>
                    </a:cubicBezTo>
                    <a:cubicBezTo>
                      <a:pt x="44097" y="22991"/>
                      <a:pt x="43351" y="21829"/>
                      <a:pt x="42256" y="21527"/>
                    </a:cubicBezTo>
                    <a:cubicBezTo>
                      <a:pt x="42431" y="21267"/>
                      <a:pt x="42602" y="21006"/>
                      <a:pt x="42768" y="20740"/>
                    </a:cubicBezTo>
                    <a:cubicBezTo>
                      <a:pt x="42814" y="20671"/>
                      <a:pt x="42833" y="20588"/>
                      <a:pt x="42823" y="20507"/>
                    </a:cubicBezTo>
                    <a:cubicBezTo>
                      <a:pt x="42957" y="20430"/>
                      <a:pt x="43043" y="20285"/>
                      <a:pt x="42973" y="20092"/>
                    </a:cubicBezTo>
                    <a:cubicBezTo>
                      <a:pt x="41079" y="14880"/>
                      <a:pt x="36005" y="10587"/>
                      <a:pt x="30348" y="10587"/>
                    </a:cubicBezTo>
                    <a:cubicBezTo>
                      <a:pt x="29824" y="10587"/>
                      <a:pt x="29295" y="10624"/>
                      <a:pt x="28763" y="10700"/>
                    </a:cubicBezTo>
                    <a:cubicBezTo>
                      <a:pt x="28476" y="5641"/>
                      <a:pt x="22914" y="70"/>
                      <a:pt x="17718" y="70"/>
                    </a:cubicBezTo>
                    <a:cubicBezTo>
                      <a:pt x="17437" y="70"/>
                      <a:pt x="17157" y="86"/>
                      <a:pt x="16879" y="120"/>
                    </a:cubicBezTo>
                    <a:cubicBezTo>
                      <a:pt x="16801" y="46"/>
                      <a:pt x="16696" y="1"/>
                      <a:pt x="165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23;p23"/>
              <p:cNvSpPr/>
              <p:nvPr/>
            </p:nvSpPr>
            <p:spPr>
              <a:xfrm>
                <a:off x="6084917" y="757670"/>
                <a:ext cx="306734" cy="212917"/>
              </a:xfrm>
              <a:custGeom>
                <a:avLst/>
                <a:gdLst/>
                <a:ahLst/>
                <a:cxnLst/>
                <a:rect l="l" t="t" r="r" b="b"/>
                <a:pathLst>
                  <a:path w="9269" h="6434" extrusionOk="0">
                    <a:moveTo>
                      <a:pt x="237" y="0"/>
                    </a:moveTo>
                    <a:cubicBezTo>
                      <a:pt x="233" y="0"/>
                      <a:pt x="229" y="0"/>
                      <a:pt x="226" y="0"/>
                    </a:cubicBezTo>
                    <a:cubicBezTo>
                      <a:pt x="1" y="0"/>
                      <a:pt x="10" y="323"/>
                      <a:pt x="226" y="345"/>
                    </a:cubicBezTo>
                    <a:cubicBezTo>
                      <a:pt x="4012" y="729"/>
                      <a:pt x="7026" y="2849"/>
                      <a:pt x="8644" y="6290"/>
                    </a:cubicBezTo>
                    <a:cubicBezTo>
                      <a:pt x="8691" y="6391"/>
                      <a:pt x="8782" y="6433"/>
                      <a:pt x="8877" y="6433"/>
                    </a:cubicBezTo>
                    <a:cubicBezTo>
                      <a:pt x="9065" y="6433"/>
                      <a:pt x="9269" y="6269"/>
                      <a:pt x="9184" y="6064"/>
                    </a:cubicBezTo>
                    <a:cubicBezTo>
                      <a:pt x="7709" y="2492"/>
                      <a:pt x="4115" y="0"/>
                      <a:pt x="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24;p23"/>
              <p:cNvSpPr/>
              <p:nvPr/>
            </p:nvSpPr>
            <p:spPr>
              <a:xfrm>
                <a:off x="6151201" y="657234"/>
                <a:ext cx="315769" cy="210303"/>
              </a:xfrm>
              <a:custGeom>
                <a:avLst/>
                <a:gdLst/>
                <a:ahLst/>
                <a:cxnLst/>
                <a:rect l="l" t="t" r="r" b="b"/>
                <a:pathLst>
                  <a:path w="9542" h="6355" extrusionOk="0">
                    <a:moveTo>
                      <a:pt x="258" y="0"/>
                    </a:moveTo>
                    <a:cubicBezTo>
                      <a:pt x="41" y="0"/>
                      <a:pt x="0" y="361"/>
                      <a:pt x="222" y="410"/>
                    </a:cubicBezTo>
                    <a:cubicBezTo>
                      <a:pt x="3815" y="1199"/>
                      <a:pt x="6841" y="3024"/>
                      <a:pt x="8803" y="6198"/>
                    </a:cubicBezTo>
                    <a:cubicBezTo>
                      <a:pt x="8872" y="6308"/>
                      <a:pt x="8974" y="6354"/>
                      <a:pt x="9075" y="6354"/>
                    </a:cubicBezTo>
                    <a:cubicBezTo>
                      <a:pt x="9308" y="6354"/>
                      <a:pt x="9542" y="6113"/>
                      <a:pt x="9381" y="5859"/>
                    </a:cubicBezTo>
                    <a:cubicBezTo>
                      <a:pt x="7371" y="2678"/>
                      <a:pt x="4074" y="358"/>
                      <a:pt x="278" y="1"/>
                    </a:cubicBezTo>
                    <a:cubicBezTo>
                      <a:pt x="271" y="0"/>
                      <a:pt x="265" y="0"/>
                      <a:pt x="2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25;p23"/>
              <p:cNvSpPr/>
              <p:nvPr/>
            </p:nvSpPr>
            <p:spPr>
              <a:xfrm>
                <a:off x="6219041" y="566924"/>
                <a:ext cx="312360" cy="191639"/>
              </a:xfrm>
              <a:custGeom>
                <a:avLst/>
                <a:gdLst/>
                <a:ahLst/>
                <a:cxnLst/>
                <a:rect l="l" t="t" r="r" b="b"/>
                <a:pathLst>
                  <a:path w="9439" h="5791" extrusionOk="0">
                    <a:moveTo>
                      <a:pt x="262" y="1"/>
                    </a:moveTo>
                    <a:cubicBezTo>
                      <a:pt x="49" y="1"/>
                      <a:pt x="0" y="332"/>
                      <a:pt x="215" y="384"/>
                    </a:cubicBezTo>
                    <a:cubicBezTo>
                      <a:pt x="3765" y="1231"/>
                      <a:pt x="6497" y="2687"/>
                      <a:pt x="8718" y="5651"/>
                    </a:cubicBezTo>
                    <a:cubicBezTo>
                      <a:pt x="8792" y="5749"/>
                      <a:pt x="8894" y="5791"/>
                      <a:pt x="8994" y="5791"/>
                    </a:cubicBezTo>
                    <a:cubicBezTo>
                      <a:pt x="9222" y="5791"/>
                      <a:pt x="9438" y="5573"/>
                      <a:pt x="9277" y="5323"/>
                    </a:cubicBezTo>
                    <a:cubicBezTo>
                      <a:pt x="7373" y="2375"/>
                      <a:pt x="3835" y="73"/>
                      <a:pt x="267" y="1"/>
                    </a:cubicBezTo>
                    <a:cubicBezTo>
                      <a:pt x="265" y="1"/>
                      <a:pt x="264" y="1"/>
                      <a:pt x="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26;p23"/>
              <p:cNvSpPr/>
              <p:nvPr/>
            </p:nvSpPr>
            <p:spPr>
              <a:xfrm>
                <a:off x="6273213" y="468805"/>
                <a:ext cx="310474" cy="188892"/>
              </a:xfrm>
              <a:custGeom>
                <a:avLst/>
                <a:gdLst/>
                <a:ahLst/>
                <a:cxnLst/>
                <a:rect l="l" t="t" r="r" b="b"/>
                <a:pathLst>
                  <a:path w="9382" h="5708" extrusionOk="0">
                    <a:moveTo>
                      <a:pt x="305" y="1"/>
                    </a:moveTo>
                    <a:cubicBezTo>
                      <a:pt x="1" y="1"/>
                      <a:pt x="16" y="436"/>
                      <a:pt x="307" y="466"/>
                    </a:cubicBezTo>
                    <a:cubicBezTo>
                      <a:pt x="2473" y="693"/>
                      <a:pt x="4557" y="1423"/>
                      <a:pt x="6262" y="2813"/>
                    </a:cubicBezTo>
                    <a:cubicBezTo>
                      <a:pt x="6919" y="3352"/>
                      <a:pt x="7505" y="3969"/>
                      <a:pt x="8009" y="4654"/>
                    </a:cubicBezTo>
                    <a:cubicBezTo>
                      <a:pt x="8308" y="5058"/>
                      <a:pt x="8444" y="5497"/>
                      <a:pt x="8908" y="5689"/>
                    </a:cubicBezTo>
                    <a:cubicBezTo>
                      <a:pt x="8940" y="5702"/>
                      <a:pt x="8971" y="5708"/>
                      <a:pt x="9003" y="5708"/>
                    </a:cubicBezTo>
                    <a:cubicBezTo>
                      <a:pt x="9200" y="5708"/>
                      <a:pt x="9381" y="5475"/>
                      <a:pt x="9313" y="5285"/>
                    </a:cubicBezTo>
                    <a:cubicBezTo>
                      <a:pt x="9307" y="5271"/>
                      <a:pt x="9302" y="5255"/>
                      <a:pt x="9296" y="5240"/>
                    </a:cubicBezTo>
                    <a:cubicBezTo>
                      <a:pt x="9267" y="5160"/>
                      <a:pt x="9210" y="5093"/>
                      <a:pt x="9137" y="5052"/>
                    </a:cubicBezTo>
                    <a:cubicBezTo>
                      <a:pt x="8544" y="4502"/>
                      <a:pt x="8115" y="3588"/>
                      <a:pt x="7528" y="3010"/>
                    </a:cubicBezTo>
                    <a:cubicBezTo>
                      <a:pt x="6888" y="2385"/>
                      <a:pt x="6173" y="1840"/>
                      <a:pt x="5401" y="1387"/>
                    </a:cubicBezTo>
                    <a:cubicBezTo>
                      <a:pt x="3843" y="471"/>
                      <a:pt x="2110" y="8"/>
                      <a:pt x="307" y="1"/>
                    </a:cubicBezTo>
                    <a:cubicBezTo>
                      <a:pt x="306" y="1"/>
                      <a:pt x="306" y="1"/>
                      <a:pt x="3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27;p23"/>
              <p:cNvSpPr/>
              <p:nvPr/>
            </p:nvSpPr>
            <p:spPr>
              <a:xfrm>
                <a:off x="6333508" y="346065"/>
                <a:ext cx="307429" cy="236744"/>
              </a:xfrm>
              <a:custGeom>
                <a:avLst/>
                <a:gdLst/>
                <a:ahLst/>
                <a:cxnLst/>
                <a:rect l="l" t="t" r="r" b="b"/>
                <a:pathLst>
                  <a:path w="9290" h="7154" extrusionOk="0">
                    <a:moveTo>
                      <a:pt x="265" y="1"/>
                    </a:moveTo>
                    <a:cubicBezTo>
                      <a:pt x="43" y="1"/>
                      <a:pt x="0" y="372"/>
                      <a:pt x="226" y="420"/>
                    </a:cubicBezTo>
                    <a:cubicBezTo>
                      <a:pt x="4012" y="1236"/>
                      <a:pt x="6653" y="3691"/>
                      <a:pt x="8534" y="6983"/>
                    </a:cubicBezTo>
                    <a:cubicBezTo>
                      <a:pt x="8603" y="7103"/>
                      <a:pt x="8708" y="7153"/>
                      <a:pt x="8813" y="7153"/>
                    </a:cubicBezTo>
                    <a:cubicBezTo>
                      <a:pt x="9050" y="7153"/>
                      <a:pt x="9290" y="6903"/>
                      <a:pt x="9137" y="6632"/>
                    </a:cubicBezTo>
                    <a:cubicBezTo>
                      <a:pt x="7239" y="3278"/>
                      <a:pt x="4274" y="400"/>
                      <a:pt x="285" y="2"/>
                    </a:cubicBezTo>
                    <a:cubicBezTo>
                      <a:pt x="278" y="1"/>
                      <a:pt x="271" y="1"/>
                      <a:pt x="2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28;p23"/>
              <p:cNvSpPr/>
              <p:nvPr/>
            </p:nvSpPr>
            <p:spPr>
              <a:xfrm>
                <a:off x="6511281" y="1026679"/>
                <a:ext cx="302565" cy="211891"/>
              </a:xfrm>
              <a:custGeom>
                <a:avLst/>
                <a:gdLst/>
                <a:ahLst/>
                <a:cxnLst/>
                <a:rect l="l" t="t" r="r" b="b"/>
                <a:pathLst>
                  <a:path w="9143" h="6403" extrusionOk="0">
                    <a:moveTo>
                      <a:pt x="298" y="0"/>
                    </a:moveTo>
                    <a:cubicBezTo>
                      <a:pt x="269" y="0"/>
                      <a:pt x="239" y="0"/>
                      <a:pt x="209" y="1"/>
                    </a:cubicBezTo>
                    <a:cubicBezTo>
                      <a:pt x="10" y="2"/>
                      <a:pt x="0" y="258"/>
                      <a:pt x="166" y="325"/>
                    </a:cubicBezTo>
                    <a:cubicBezTo>
                      <a:pt x="1731" y="967"/>
                      <a:pt x="3310" y="1379"/>
                      <a:pt x="4735" y="2339"/>
                    </a:cubicBezTo>
                    <a:cubicBezTo>
                      <a:pt x="6283" y="3384"/>
                      <a:pt x="7383" y="4732"/>
                      <a:pt x="8440" y="6250"/>
                    </a:cubicBezTo>
                    <a:cubicBezTo>
                      <a:pt x="8514" y="6357"/>
                      <a:pt x="8617" y="6403"/>
                      <a:pt x="8716" y="6403"/>
                    </a:cubicBezTo>
                    <a:cubicBezTo>
                      <a:pt x="8936" y="6403"/>
                      <a:pt x="9143" y="6180"/>
                      <a:pt x="9008" y="5919"/>
                    </a:cubicBezTo>
                    <a:cubicBezTo>
                      <a:pt x="7477" y="2971"/>
                      <a:pt x="3758" y="0"/>
                      <a:pt x="2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29;p23"/>
              <p:cNvSpPr/>
              <p:nvPr/>
            </p:nvSpPr>
            <p:spPr>
              <a:xfrm>
                <a:off x="6557047" y="945271"/>
                <a:ext cx="330098" cy="214439"/>
              </a:xfrm>
              <a:custGeom>
                <a:avLst/>
                <a:gdLst/>
                <a:ahLst/>
                <a:cxnLst/>
                <a:rect l="l" t="t" r="r" b="b"/>
                <a:pathLst>
                  <a:path w="9975" h="6480" extrusionOk="0">
                    <a:moveTo>
                      <a:pt x="816" y="0"/>
                    </a:moveTo>
                    <a:cubicBezTo>
                      <a:pt x="633" y="0"/>
                      <a:pt x="450" y="6"/>
                      <a:pt x="267" y="18"/>
                    </a:cubicBezTo>
                    <a:cubicBezTo>
                      <a:pt x="0" y="35"/>
                      <a:pt x="10" y="398"/>
                      <a:pt x="267" y="425"/>
                    </a:cubicBezTo>
                    <a:cubicBezTo>
                      <a:pt x="4183" y="856"/>
                      <a:pt x="7423" y="2704"/>
                      <a:pt x="9233" y="6300"/>
                    </a:cubicBezTo>
                    <a:cubicBezTo>
                      <a:pt x="9297" y="6427"/>
                      <a:pt x="9399" y="6480"/>
                      <a:pt x="9503" y="6480"/>
                    </a:cubicBezTo>
                    <a:cubicBezTo>
                      <a:pt x="9733" y="6480"/>
                      <a:pt x="9974" y="6225"/>
                      <a:pt x="9839" y="5947"/>
                    </a:cubicBezTo>
                    <a:cubicBezTo>
                      <a:pt x="8201" y="2573"/>
                      <a:pt x="4633" y="0"/>
                      <a:pt x="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30;p23"/>
              <p:cNvSpPr/>
              <p:nvPr/>
            </p:nvSpPr>
            <p:spPr>
              <a:xfrm>
                <a:off x="6628097" y="845795"/>
                <a:ext cx="335426" cy="208781"/>
              </a:xfrm>
              <a:custGeom>
                <a:avLst/>
                <a:gdLst/>
                <a:ahLst/>
                <a:cxnLst/>
                <a:rect l="l" t="t" r="r" b="b"/>
                <a:pathLst>
                  <a:path w="10136" h="6309" extrusionOk="0">
                    <a:moveTo>
                      <a:pt x="1409" y="1"/>
                    </a:moveTo>
                    <a:cubicBezTo>
                      <a:pt x="1019" y="1"/>
                      <a:pt x="627" y="30"/>
                      <a:pt x="234" y="91"/>
                    </a:cubicBezTo>
                    <a:cubicBezTo>
                      <a:pt x="1" y="128"/>
                      <a:pt x="74" y="471"/>
                      <a:pt x="287" y="483"/>
                    </a:cubicBezTo>
                    <a:cubicBezTo>
                      <a:pt x="4254" y="719"/>
                      <a:pt x="7705" y="2401"/>
                      <a:pt x="9454" y="6141"/>
                    </a:cubicBezTo>
                    <a:cubicBezTo>
                      <a:pt x="9509" y="6259"/>
                      <a:pt x="9602" y="6308"/>
                      <a:pt x="9699" y="6308"/>
                    </a:cubicBezTo>
                    <a:cubicBezTo>
                      <a:pt x="9909" y="6308"/>
                      <a:pt x="10135" y="6072"/>
                      <a:pt x="10014" y="5814"/>
                    </a:cubicBezTo>
                    <a:cubicBezTo>
                      <a:pt x="8489" y="2572"/>
                      <a:pt x="5063" y="1"/>
                      <a:pt x="1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31;p23"/>
              <p:cNvSpPr/>
              <p:nvPr/>
            </p:nvSpPr>
            <p:spPr>
              <a:xfrm>
                <a:off x="6685380" y="737715"/>
                <a:ext cx="339066" cy="214274"/>
              </a:xfrm>
              <a:custGeom>
                <a:avLst/>
                <a:gdLst/>
                <a:ahLst/>
                <a:cxnLst/>
                <a:rect l="l" t="t" r="r" b="b"/>
                <a:pathLst>
                  <a:path w="10246" h="6475" extrusionOk="0">
                    <a:moveTo>
                      <a:pt x="213" y="0"/>
                    </a:moveTo>
                    <a:cubicBezTo>
                      <a:pt x="22" y="0"/>
                      <a:pt x="1" y="306"/>
                      <a:pt x="186" y="361"/>
                    </a:cubicBezTo>
                    <a:cubicBezTo>
                      <a:pt x="3908" y="1456"/>
                      <a:pt x="7778" y="2469"/>
                      <a:pt x="9547" y="6302"/>
                    </a:cubicBezTo>
                    <a:cubicBezTo>
                      <a:pt x="9603" y="6424"/>
                      <a:pt x="9698" y="6474"/>
                      <a:pt x="9796" y="6474"/>
                    </a:cubicBezTo>
                    <a:cubicBezTo>
                      <a:pt x="10013" y="6474"/>
                      <a:pt x="10246" y="6231"/>
                      <a:pt x="10123" y="5965"/>
                    </a:cubicBezTo>
                    <a:cubicBezTo>
                      <a:pt x="8357" y="2170"/>
                      <a:pt x="4192" y="441"/>
                      <a:pt x="233" y="1"/>
                    </a:cubicBezTo>
                    <a:cubicBezTo>
                      <a:pt x="226" y="0"/>
                      <a:pt x="219"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32;p23"/>
              <p:cNvSpPr/>
              <p:nvPr/>
            </p:nvSpPr>
            <p:spPr>
              <a:xfrm>
                <a:off x="6732305" y="653428"/>
                <a:ext cx="348100" cy="213016"/>
              </a:xfrm>
              <a:custGeom>
                <a:avLst/>
                <a:gdLst/>
                <a:ahLst/>
                <a:cxnLst/>
                <a:rect l="l" t="t" r="r" b="b"/>
                <a:pathLst>
                  <a:path w="10519" h="6437" extrusionOk="0">
                    <a:moveTo>
                      <a:pt x="236" y="0"/>
                    </a:moveTo>
                    <a:cubicBezTo>
                      <a:pt x="35" y="0"/>
                      <a:pt x="1" y="332"/>
                      <a:pt x="204" y="381"/>
                    </a:cubicBezTo>
                    <a:cubicBezTo>
                      <a:pt x="4066" y="1300"/>
                      <a:pt x="7322" y="3123"/>
                      <a:pt x="9769" y="6297"/>
                    </a:cubicBezTo>
                    <a:cubicBezTo>
                      <a:pt x="9845" y="6396"/>
                      <a:pt x="9948" y="6437"/>
                      <a:pt x="10050" y="6437"/>
                    </a:cubicBezTo>
                    <a:cubicBezTo>
                      <a:pt x="10290" y="6437"/>
                      <a:pt x="10519" y="6207"/>
                      <a:pt x="10339" y="5965"/>
                    </a:cubicBezTo>
                    <a:cubicBezTo>
                      <a:pt x="7940" y="2733"/>
                      <a:pt x="4301" y="404"/>
                      <a:pt x="255" y="1"/>
                    </a:cubicBezTo>
                    <a:cubicBezTo>
                      <a:pt x="249" y="0"/>
                      <a:pt x="242"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533;p23"/>
            <p:cNvGrpSpPr/>
            <p:nvPr/>
          </p:nvGrpSpPr>
          <p:grpSpPr>
            <a:xfrm>
              <a:off x="6864708" y="521224"/>
              <a:ext cx="165993" cy="77337"/>
              <a:chOff x="6864708" y="521224"/>
              <a:chExt cx="165993" cy="77337"/>
            </a:xfrm>
          </p:grpSpPr>
          <p:sp>
            <p:nvSpPr>
              <p:cNvPr id="11" name="Google Shape;534;p23"/>
              <p:cNvSpPr/>
              <p:nvPr/>
            </p:nvSpPr>
            <p:spPr>
              <a:xfrm>
                <a:off x="6864708" y="537869"/>
                <a:ext cx="108576" cy="60692"/>
              </a:xfrm>
              <a:custGeom>
                <a:avLst/>
                <a:gdLst/>
                <a:ahLst/>
                <a:cxnLst/>
                <a:rect l="l" t="t" r="r" b="b"/>
                <a:pathLst>
                  <a:path w="3281" h="1834" extrusionOk="0">
                    <a:moveTo>
                      <a:pt x="171" y="1"/>
                    </a:moveTo>
                    <a:cubicBezTo>
                      <a:pt x="1" y="1"/>
                      <a:pt x="10" y="263"/>
                      <a:pt x="183" y="281"/>
                    </a:cubicBezTo>
                    <a:cubicBezTo>
                      <a:pt x="1288" y="393"/>
                      <a:pt x="2197" y="938"/>
                      <a:pt x="2915" y="1773"/>
                    </a:cubicBezTo>
                    <a:cubicBezTo>
                      <a:pt x="2952" y="1816"/>
                      <a:pt x="2994" y="1834"/>
                      <a:pt x="3034" y="1834"/>
                    </a:cubicBezTo>
                    <a:cubicBezTo>
                      <a:pt x="3164" y="1834"/>
                      <a:pt x="3281" y="1651"/>
                      <a:pt x="3172" y="1514"/>
                    </a:cubicBezTo>
                    <a:cubicBezTo>
                      <a:pt x="2448" y="591"/>
                      <a:pt x="1340" y="78"/>
                      <a:pt x="183" y="1"/>
                    </a:cubicBezTo>
                    <a:cubicBezTo>
                      <a:pt x="179" y="1"/>
                      <a:pt x="175" y="1"/>
                      <a:pt x="1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35;p23"/>
              <p:cNvSpPr/>
              <p:nvPr/>
            </p:nvSpPr>
            <p:spPr>
              <a:xfrm>
                <a:off x="6937711" y="521224"/>
                <a:ext cx="92990" cy="69196"/>
              </a:xfrm>
              <a:custGeom>
                <a:avLst/>
                <a:gdLst/>
                <a:ahLst/>
                <a:cxnLst/>
                <a:rect l="l" t="t" r="r" b="b"/>
                <a:pathLst>
                  <a:path w="2810" h="2091" extrusionOk="0">
                    <a:moveTo>
                      <a:pt x="178" y="1"/>
                    </a:moveTo>
                    <a:cubicBezTo>
                      <a:pt x="68" y="1"/>
                      <a:pt x="0" y="176"/>
                      <a:pt x="113" y="264"/>
                    </a:cubicBezTo>
                    <a:cubicBezTo>
                      <a:pt x="888" y="861"/>
                      <a:pt x="1646" y="1492"/>
                      <a:pt x="2447" y="2054"/>
                    </a:cubicBezTo>
                    <a:cubicBezTo>
                      <a:pt x="2484" y="2080"/>
                      <a:pt x="2519" y="2091"/>
                      <a:pt x="2553" y="2091"/>
                    </a:cubicBezTo>
                    <a:cubicBezTo>
                      <a:pt x="2711" y="2091"/>
                      <a:pt x="2810" y="1836"/>
                      <a:pt x="2646" y="1711"/>
                    </a:cubicBezTo>
                    <a:cubicBezTo>
                      <a:pt x="1874" y="1118"/>
                      <a:pt x="1049" y="585"/>
                      <a:pt x="251" y="26"/>
                    </a:cubicBezTo>
                    <a:cubicBezTo>
                      <a:pt x="225" y="9"/>
                      <a:pt x="201" y="1"/>
                      <a:pt x="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536;p23"/>
            <p:cNvGrpSpPr/>
            <p:nvPr/>
          </p:nvGrpSpPr>
          <p:grpSpPr>
            <a:xfrm>
              <a:off x="6567637" y="1421737"/>
              <a:ext cx="96664" cy="114036"/>
              <a:chOff x="6567637" y="1421737"/>
              <a:chExt cx="96664" cy="114036"/>
            </a:xfrm>
          </p:grpSpPr>
          <p:sp>
            <p:nvSpPr>
              <p:cNvPr id="9" name="Google Shape;537;p23"/>
              <p:cNvSpPr/>
              <p:nvPr/>
            </p:nvSpPr>
            <p:spPr>
              <a:xfrm>
                <a:off x="6576407" y="1421737"/>
                <a:ext cx="87894" cy="75484"/>
              </a:xfrm>
              <a:custGeom>
                <a:avLst/>
                <a:gdLst/>
                <a:ahLst/>
                <a:cxnLst/>
                <a:rect l="l" t="t" r="r" b="b"/>
                <a:pathLst>
                  <a:path w="2656" h="2281" extrusionOk="0">
                    <a:moveTo>
                      <a:pt x="236" y="0"/>
                    </a:moveTo>
                    <a:cubicBezTo>
                      <a:pt x="91" y="0"/>
                      <a:pt x="0" y="212"/>
                      <a:pt x="152" y="306"/>
                    </a:cubicBezTo>
                    <a:cubicBezTo>
                      <a:pt x="984" y="827"/>
                      <a:pt x="1641" y="1473"/>
                      <a:pt x="2266" y="2222"/>
                    </a:cubicBezTo>
                    <a:cubicBezTo>
                      <a:pt x="2300" y="2263"/>
                      <a:pt x="2344" y="2280"/>
                      <a:pt x="2388" y="2280"/>
                    </a:cubicBezTo>
                    <a:cubicBezTo>
                      <a:pt x="2519" y="2280"/>
                      <a:pt x="2655" y="2125"/>
                      <a:pt x="2564" y="1991"/>
                    </a:cubicBezTo>
                    <a:cubicBezTo>
                      <a:pt x="1998" y="1167"/>
                      <a:pt x="1192" y="499"/>
                      <a:pt x="318" y="23"/>
                    </a:cubicBezTo>
                    <a:cubicBezTo>
                      <a:pt x="289" y="7"/>
                      <a:pt x="262"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38;p23"/>
              <p:cNvSpPr/>
              <p:nvPr/>
            </p:nvSpPr>
            <p:spPr>
              <a:xfrm>
                <a:off x="6567637" y="1464823"/>
                <a:ext cx="73862" cy="70950"/>
              </a:xfrm>
              <a:custGeom>
                <a:avLst/>
                <a:gdLst/>
                <a:ahLst/>
                <a:cxnLst/>
                <a:rect l="l" t="t" r="r" b="b"/>
                <a:pathLst>
                  <a:path w="2232" h="2144" extrusionOk="0">
                    <a:moveTo>
                      <a:pt x="221" y="1"/>
                    </a:moveTo>
                    <a:cubicBezTo>
                      <a:pt x="83" y="1"/>
                      <a:pt x="1" y="229"/>
                      <a:pt x="146" y="292"/>
                    </a:cubicBezTo>
                    <a:cubicBezTo>
                      <a:pt x="924" y="628"/>
                      <a:pt x="1515" y="1224"/>
                      <a:pt x="1822" y="2017"/>
                    </a:cubicBezTo>
                    <a:cubicBezTo>
                      <a:pt x="1856" y="2105"/>
                      <a:pt x="1933" y="2143"/>
                      <a:pt x="2008" y="2143"/>
                    </a:cubicBezTo>
                    <a:cubicBezTo>
                      <a:pt x="2122" y="2143"/>
                      <a:pt x="2232" y="2056"/>
                      <a:pt x="2183" y="1917"/>
                    </a:cubicBezTo>
                    <a:cubicBezTo>
                      <a:pt x="1863" y="1026"/>
                      <a:pt x="1160" y="324"/>
                      <a:pt x="267" y="9"/>
                    </a:cubicBezTo>
                    <a:cubicBezTo>
                      <a:pt x="251" y="3"/>
                      <a:pt x="236" y="1"/>
                      <a:pt x="2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105400" y="971550"/>
            <a:ext cx="3733800" cy="1981200"/>
          </a:xfrm>
        </p:spPr>
        <p:txBody>
          <a:bodyPr/>
          <a:lstStyle/>
          <a:p>
            <a:r>
              <a:rPr lang="en-US" dirty="0" err="1" smtClean="0"/>
              <a:t>Orang-orang</a:t>
            </a:r>
            <a:r>
              <a:rPr lang="en-US" dirty="0" smtClean="0"/>
              <a:t> </a:t>
            </a:r>
            <a:r>
              <a:rPr lang="en-US" dirty="0" err="1" smtClean="0"/>
              <a:t>Majus</a:t>
            </a:r>
            <a:r>
              <a:rPr lang="en-US" dirty="0" smtClean="0"/>
              <a:t> </a:t>
            </a:r>
            <a:r>
              <a:rPr lang="en-US" dirty="0" err="1" smtClean="0"/>
              <a:t>memeriksa</a:t>
            </a:r>
            <a:r>
              <a:rPr lang="en-US" dirty="0" smtClean="0"/>
              <a:t> </a:t>
            </a:r>
            <a:r>
              <a:rPr lang="en-US" dirty="0" err="1" smtClean="0"/>
              <a:t>nubuat</a:t>
            </a:r>
            <a:r>
              <a:rPr lang="en-US" dirty="0" smtClean="0"/>
              <a:t> </a:t>
            </a:r>
            <a:r>
              <a:rPr lang="en-US" dirty="0" err="1" smtClean="0"/>
              <a:t>itu</a:t>
            </a:r>
            <a:r>
              <a:rPr lang="en-US" dirty="0" smtClean="0"/>
              <a:t> </a:t>
            </a:r>
            <a:r>
              <a:rPr lang="en-US" dirty="0" err="1" smtClean="0"/>
              <a:t>dan</a:t>
            </a:r>
            <a:r>
              <a:rPr lang="en-US" dirty="0" smtClean="0"/>
              <a:t> </a:t>
            </a:r>
            <a:r>
              <a:rPr lang="en-US" dirty="0" err="1" smtClean="0"/>
              <a:t>mereka</a:t>
            </a:r>
            <a:r>
              <a:rPr lang="en-US" dirty="0" smtClean="0"/>
              <a:t> </a:t>
            </a:r>
            <a:r>
              <a:rPr lang="en-US" dirty="0" err="1" smtClean="0"/>
              <a:t>melihat</a:t>
            </a:r>
            <a:r>
              <a:rPr lang="en-US" dirty="0" smtClean="0"/>
              <a:t> </a:t>
            </a:r>
            <a:r>
              <a:rPr lang="en-US" dirty="0" err="1" smtClean="0"/>
              <a:t>bintangnya</a:t>
            </a:r>
            <a:endParaRPr lang="en-US" dirty="0"/>
          </a:p>
        </p:txBody>
      </p:sp>
      <p:pic>
        <p:nvPicPr>
          <p:cNvPr id="110594" name="Picture 2" descr="C:\Users\Asus\Downloads\slide power point\bina iman\1.png"/>
          <p:cNvPicPr>
            <a:picLocks noChangeAspect="1" noChangeArrowheads="1"/>
          </p:cNvPicPr>
          <p:nvPr/>
        </p:nvPicPr>
        <p:blipFill>
          <a:blip r:embed="rId2"/>
          <a:srcRect/>
          <a:stretch>
            <a:fillRect/>
          </a:stretch>
        </p:blipFill>
        <p:spPr bwMode="auto">
          <a:xfrm>
            <a:off x="152400" y="895349"/>
            <a:ext cx="4648200" cy="282048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486400" y="285750"/>
            <a:ext cx="3429000" cy="3276600"/>
          </a:xfrm>
        </p:spPr>
        <p:txBody>
          <a:bodyPr/>
          <a:lstStyle/>
          <a:p>
            <a:r>
              <a:rPr lang="en-US" dirty="0" err="1" smtClean="0"/>
              <a:t>Mereka</a:t>
            </a:r>
            <a:r>
              <a:rPr lang="en-US" dirty="0" smtClean="0"/>
              <a:t> </a:t>
            </a:r>
            <a:r>
              <a:rPr lang="en-US" dirty="0" err="1" smtClean="0"/>
              <a:t>kemudian</a:t>
            </a:r>
            <a:r>
              <a:rPr lang="en-US" dirty="0" smtClean="0"/>
              <a:t> </a:t>
            </a:r>
            <a:r>
              <a:rPr lang="en-US" dirty="0" err="1" smtClean="0"/>
              <a:t>memutuskan</a:t>
            </a:r>
            <a:r>
              <a:rPr lang="en-US" dirty="0" smtClean="0"/>
              <a:t> </a:t>
            </a:r>
            <a:r>
              <a:rPr lang="en-US" dirty="0" err="1" smtClean="0"/>
              <a:t>untuk</a:t>
            </a:r>
            <a:r>
              <a:rPr lang="en-US" dirty="0" smtClean="0"/>
              <a:t> </a:t>
            </a:r>
            <a:r>
              <a:rPr lang="en-US" dirty="0" err="1" smtClean="0"/>
              <a:t>pergi</a:t>
            </a:r>
            <a:r>
              <a:rPr lang="en-US" dirty="0" smtClean="0"/>
              <a:t> </a:t>
            </a:r>
            <a:r>
              <a:rPr lang="en-US" dirty="0" err="1" smtClean="0"/>
              <a:t>ke</a:t>
            </a:r>
            <a:r>
              <a:rPr lang="en-US" dirty="0" smtClean="0"/>
              <a:t> </a:t>
            </a:r>
            <a:r>
              <a:rPr lang="en-US" dirty="0" err="1" smtClean="0"/>
              <a:t>betlehem</a:t>
            </a:r>
            <a:r>
              <a:rPr lang="en-US" dirty="0" smtClean="0"/>
              <a:t> </a:t>
            </a:r>
            <a:r>
              <a:rPr lang="en-US" dirty="0" err="1" smtClean="0"/>
              <a:t>dan</a:t>
            </a:r>
            <a:r>
              <a:rPr lang="en-US" dirty="0" smtClean="0"/>
              <a:t> </a:t>
            </a:r>
            <a:r>
              <a:rPr lang="en-US" dirty="0" err="1" smtClean="0"/>
              <a:t>melihat</a:t>
            </a:r>
            <a:r>
              <a:rPr lang="en-US" dirty="0" smtClean="0"/>
              <a:t> </a:t>
            </a:r>
            <a:r>
              <a:rPr lang="en-US" dirty="0" err="1" smtClean="0"/>
              <a:t>bayi</a:t>
            </a:r>
            <a:r>
              <a:rPr lang="en-US" dirty="0" smtClean="0"/>
              <a:t> </a:t>
            </a:r>
            <a:r>
              <a:rPr lang="en-US" dirty="0" err="1" smtClean="0"/>
              <a:t>yaitu</a:t>
            </a:r>
            <a:r>
              <a:rPr lang="en-US" dirty="0" smtClean="0"/>
              <a:t> raja </a:t>
            </a:r>
            <a:r>
              <a:rPr lang="en-US" dirty="0" err="1" smtClean="0"/>
              <a:t>orang</a:t>
            </a:r>
            <a:r>
              <a:rPr lang="en-US" dirty="0" smtClean="0"/>
              <a:t> </a:t>
            </a:r>
            <a:r>
              <a:rPr lang="en-US" dirty="0" err="1" smtClean="0"/>
              <a:t>Yahudi</a:t>
            </a:r>
            <a:endParaRPr lang="en-US" dirty="0"/>
          </a:p>
        </p:txBody>
      </p:sp>
      <p:pic>
        <p:nvPicPr>
          <p:cNvPr id="111618" name="Picture 2" descr="C:\Users\Asus\Downloads\slide power point\bina iman\1.png"/>
          <p:cNvPicPr>
            <a:picLocks noChangeAspect="1" noChangeArrowheads="1"/>
          </p:cNvPicPr>
          <p:nvPr/>
        </p:nvPicPr>
        <p:blipFill>
          <a:blip r:embed="rId2"/>
          <a:srcRect/>
          <a:stretch>
            <a:fillRect/>
          </a:stretch>
        </p:blipFill>
        <p:spPr bwMode="auto">
          <a:xfrm>
            <a:off x="228601" y="819151"/>
            <a:ext cx="5010184" cy="3048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638800" y="971550"/>
            <a:ext cx="3200401" cy="2133600"/>
          </a:xfrm>
        </p:spPr>
        <p:txBody>
          <a:bodyPr/>
          <a:lstStyle/>
          <a:p>
            <a:r>
              <a:rPr lang="en-US" dirty="0" err="1" smtClean="0"/>
              <a:t>Orang</a:t>
            </a:r>
            <a:r>
              <a:rPr lang="en-US" dirty="0" smtClean="0"/>
              <a:t> </a:t>
            </a:r>
            <a:r>
              <a:rPr lang="en-US" dirty="0" err="1" smtClean="0"/>
              <a:t>majus</a:t>
            </a:r>
            <a:r>
              <a:rPr lang="en-US" dirty="0" smtClean="0"/>
              <a:t> </a:t>
            </a:r>
            <a:r>
              <a:rPr lang="en-US" dirty="0" err="1" smtClean="0"/>
              <a:t>itu</a:t>
            </a:r>
            <a:r>
              <a:rPr lang="en-US" dirty="0" smtClean="0"/>
              <a:t> </a:t>
            </a:r>
            <a:r>
              <a:rPr lang="en-US" dirty="0" err="1" smtClean="0"/>
              <a:t>kemudian</a:t>
            </a:r>
            <a:r>
              <a:rPr lang="en-US" dirty="0" smtClean="0"/>
              <a:t> </a:t>
            </a:r>
            <a:r>
              <a:rPr lang="en-US" dirty="0" err="1" smtClean="0"/>
              <a:t>berangkat</a:t>
            </a:r>
            <a:r>
              <a:rPr lang="en-US" dirty="0" smtClean="0"/>
              <a:t> </a:t>
            </a:r>
            <a:r>
              <a:rPr lang="en-US" dirty="0" err="1" smtClean="0"/>
              <a:t>dengan</a:t>
            </a:r>
            <a:r>
              <a:rPr lang="en-US" dirty="0" smtClean="0"/>
              <a:t> </a:t>
            </a:r>
            <a:r>
              <a:rPr lang="en-US" dirty="0" err="1" smtClean="0"/>
              <a:t>membawa</a:t>
            </a:r>
            <a:r>
              <a:rPr lang="en-US" dirty="0" smtClean="0"/>
              <a:t> </a:t>
            </a:r>
            <a:r>
              <a:rPr lang="en-US" dirty="0" err="1" smtClean="0"/>
              <a:t>persembahan</a:t>
            </a:r>
            <a:endParaRPr lang="en-US" dirty="0"/>
          </a:p>
        </p:txBody>
      </p:sp>
      <p:pic>
        <p:nvPicPr>
          <p:cNvPr id="112643" name="Picture 3" descr="C:\Users\Asus\Downloads\slide power point\bina iman\1.png"/>
          <p:cNvPicPr>
            <a:picLocks noChangeAspect="1" noChangeArrowheads="1"/>
          </p:cNvPicPr>
          <p:nvPr/>
        </p:nvPicPr>
        <p:blipFill>
          <a:blip r:embed="rId2"/>
          <a:srcRect/>
          <a:stretch>
            <a:fillRect/>
          </a:stretch>
        </p:blipFill>
        <p:spPr bwMode="auto">
          <a:xfrm>
            <a:off x="304801" y="666751"/>
            <a:ext cx="4952999" cy="319291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81000" y="819150"/>
            <a:ext cx="3733800" cy="2819400"/>
          </a:xfrm>
        </p:spPr>
        <p:txBody>
          <a:bodyPr/>
          <a:lstStyle/>
          <a:p>
            <a:r>
              <a:rPr lang="en-US" dirty="0" err="1" smtClean="0"/>
              <a:t>Orang</a:t>
            </a:r>
            <a:r>
              <a:rPr lang="en-US" dirty="0" smtClean="0"/>
              <a:t> </a:t>
            </a:r>
            <a:r>
              <a:rPr lang="en-US" dirty="0" err="1" smtClean="0"/>
              <a:t>majus</a:t>
            </a:r>
            <a:r>
              <a:rPr lang="en-US" dirty="0" smtClean="0"/>
              <a:t> </a:t>
            </a:r>
            <a:r>
              <a:rPr lang="en-US" dirty="0" err="1" smtClean="0"/>
              <a:t>tiba</a:t>
            </a:r>
            <a:r>
              <a:rPr lang="en-US" dirty="0" smtClean="0"/>
              <a:t> </a:t>
            </a:r>
            <a:r>
              <a:rPr lang="en-US" dirty="0" err="1" smtClean="0"/>
              <a:t>di</a:t>
            </a:r>
            <a:r>
              <a:rPr lang="en-US" dirty="0" smtClean="0"/>
              <a:t> </a:t>
            </a:r>
            <a:r>
              <a:rPr lang="en-US" dirty="0" err="1" smtClean="0"/>
              <a:t>Yerusalem</a:t>
            </a:r>
            <a:r>
              <a:rPr lang="en-US" dirty="0" smtClean="0"/>
              <a:t>, </a:t>
            </a:r>
            <a:r>
              <a:rPr lang="en-US" dirty="0" err="1" smtClean="0"/>
              <a:t>tetapi</a:t>
            </a:r>
            <a:r>
              <a:rPr lang="en-US" dirty="0" smtClean="0"/>
              <a:t> Raja </a:t>
            </a:r>
            <a:r>
              <a:rPr lang="en-US" dirty="0" err="1" smtClean="0"/>
              <a:t>Herodes</a:t>
            </a:r>
            <a:r>
              <a:rPr lang="en-US" dirty="0" smtClean="0"/>
              <a:t> </a:t>
            </a:r>
            <a:r>
              <a:rPr lang="en-US" dirty="0" err="1" smtClean="0"/>
              <a:t>terkejut</a:t>
            </a:r>
            <a:r>
              <a:rPr lang="en-US" dirty="0" smtClean="0"/>
              <a:t> </a:t>
            </a:r>
            <a:r>
              <a:rPr lang="en-US" dirty="0" err="1" smtClean="0"/>
              <a:t>karena</a:t>
            </a:r>
            <a:r>
              <a:rPr lang="en-US" dirty="0" smtClean="0"/>
              <a:t> </a:t>
            </a:r>
            <a:r>
              <a:rPr lang="en-US" dirty="0" err="1" smtClean="0"/>
              <a:t>tidak</a:t>
            </a:r>
            <a:r>
              <a:rPr lang="en-US" dirty="0" smtClean="0"/>
              <a:t> </a:t>
            </a:r>
            <a:r>
              <a:rPr lang="en-US" dirty="0" err="1" smtClean="0"/>
              <a:t>tahu</a:t>
            </a:r>
            <a:r>
              <a:rPr lang="en-US" dirty="0" smtClean="0"/>
              <a:t> </a:t>
            </a:r>
            <a:r>
              <a:rPr lang="en-US" dirty="0" err="1" smtClean="0"/>
              <a:t>ada</a:t>
            </a:r>
            <a:r>
              <a:rPr lang="en-US" dirty="0" smtClean="0"/>
              <a:t> raja yang </a:t>
            </a:r>
            <a:r>
              <a:rPr lang="en-US" dirty="0" err="1" smtClean="0"/>
              <a:t>baru</a:t>
            </a:r>
            <a:r>
              <a:rPr lang="en-US" dirty="0" smtClean="0"/>
              <a:t> </a:t>
            </a:r>
            <a:r>
              <a:rPr lang="en-US" dirty="0" err="1" smtClean="0"/>
              <a:t>lahir</a:t>
            </a:r>
            <a:r>
              <a:rPr lang="en-US" dirty="0" smtClean="0"/>
              <a:t> </a:t>
            </a:r>
            <a:endParaRPr lang="en-US" dirty="0"/>
          </a:p>
        </p:txBody>
      </p:sp>
      <p:pic>
        <p:nvPicPr>
          <p:cNvPr id="113667" name="Picture 3" descr="C:\Users\Asus\Downloads\slide power point\bina iman\1.png"/>
          <p:cNvPicPr>
            <a:picLocks noChangeAspect="1" noChangeArrowheads="1"/>
          </p:cNvPicPr>
          <p:nvPr/>
        </p:nvPicPr>
        <p:blipFill>
          <a:blip r:embed="rId2"/>
          <a:srcRect/>
          <a:stretch>
            <a:fillRect/>
          </a:stretch>
        </p:blipFill>
        <p:spPr bwMode="auto">
          <a:xfrm>
            <a:off x="4267200" y="971550"/>
            <a:ext cx="4476750" cy="271168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4800" y="1428750"/>
            <a:ext cx="3428999" cy="2438400"/>
          </a:xfrm>
        </p:spPr>
        <p:txBody>
          <a:bodyPr/>
          <a:lstStyle/>
          <a:p>
            <a:r>
              <a:rPr lang="en-US" dirty="0" smtClean="0"/>
              <a:t>Raja </a:t>
            </a:r>
            <a:r>
              <a:rPr lang="en-US" dirty="0" err="1" smtClean="0"/>
              <a:t>Herodes</a:t>
            </a:r>
            <a:r>
              <a:rPr lang="en-US" dirty="0" smtClean="0"/>
              <a:t> </a:t>
            </a:r>
            <a:r>
              <a:rPr lang="en-US" dirty="0" err="1" smtClean="0"/>
              <a:t>memanggil</a:t>
            </a:r>
            <a:r>
              <a:rPr lang="en-US" dirty="0" smtClean="0"/>
              <a:t> imam </a:t>
            </a:r>
            <a:r>
              <a:rPr lang="en-US" dirty="0" err="1" smtClean="0"/>
              <a:t>kepala</a:t>
            </a:r>
            <a:r>
              <a:rPr lang="en-US" dirty="0" smtClean="0"/>
              <a:t> </a:t>
            </a:r>
            <a:r>
              <a:rPr lang="en-US" dirty="0" err="1" smtClean="0"/>
              <a:t>dan</a:t>
            </a:r>
            <a:r>
              <a:rPr lang="en-US" dirty="0" smtClean="0"/>
              <a:t> </a:t>
            </a:r>
            <a:r>
              <a:rPr lang="en-US" dirty="0" err="1" smtClean="0"/>
              <a:t>ahli</a:t>
            </a:r>
            <a:r>
              <a:rPr lang="en-US" dirty="0" smtClean="0"/>
              <a:t> </a:t>
            </a:r>
            <a:r>
              <a:rPr lang="en-US" dirty="0" err="1" smtClean="0"/>
              <a:t>taurat</a:t>
            </a:r>
            <a:r>
              <a:rPr lang="en-US" dirty="0" smtClean="0"/>
              <a:t>, </a:t>
            </a:r>
            <a:r>
              <a:rPr lang="en-US" dirty="0" err="1" smtClean="0"/>
              <a:t>tetapi</a:t>
            </a:r>
            <a:r>
              <a:rPr lang="en-US" dirty="0" smtClean="0"/>
              <a:t> </a:t>
            </a:r>
            <a:r>
              <a:rPr lang="en-US" dirty="0" err="1" smtClean="0"/>
              <a:t>mereka</a:t>
            </a:r>
            <a:r>
              <a:rPr lang="en-US" dirty="0" smtClean="0"/>
              <a:t> </a:t>
            </a:r>
            <a:r>
              <a:rPr lang="en-US" dirty="0" err="1" smtClean="0"/>
              <a:t>tidak</a:t>
            </a:r>
            <a:r>
              <a:rPr lang="en-US" dirty="0" smtClean="0"/>
              <a:t> </a:t>
            </a:r>
            <a:r>
              <a:rPr lang="en-US" dirty="0" err="1" smtClean="0"/>
              <a:t>tahu</a:t>
            </a:r>
            <a:r>
              <a:rPr lang="en-US" dirty="0" smtClean="0"/>
              <a:t> </a:t>
            </a:r>
            <a:r>
              <a:rPr lang="en-US" dirty="0" err="1" smtClean="0"/>
              <a:t>kapan</a:t>
            </a:r>
            <a:r>
              <a:rPr lang="en-US" dirty="0" smtClean="0"/>
              <a:t> </a:t>
            </a:r>
            <a:r>
              <a:rPr lang="en-US" dirty="0" err="1" smtClean="0"/>
              <a:t>bayi</a:t>
            </a:r>
            <a:r>
              <a:rPr lang="en-US" dirty="0" smtClean="0"/>
              <a:t> </a:t>
            </a:r>
            <a:r>
              <a:rPr lang="en-US" dirty="0" err="1" smtClean="0"/>
              <a:t>itu</a:t>
            </a:r>
            <a:r>
              <a:rPr lang="en-US" dirty="0" smtClean="0"/>
              <a:t> </a:t>
            </a:r>
            <a:r>
              <a:rPr lang="en-US" dirty="0" err="1" smtClean="0"/>
              <a:t>lahir</a:t>
            </a:r>
            <a:endParaRPr lang="en-US" dirty="0"/>
          </a:p>
        </p:txBody>
      </p:sp>
      <p:pic>
        <p:nvPicPr>
          <p:cNvPr id="114690" name="Picture 2" descr="C:\Users\Asus\Downloads\slide power point\bina iman\1.png"/>
          <p:cNvPicPr>
            <a:picLocks noChangeAspect="1" noChangeArrowheads="1"/>
          </p:cNvPicPr>
          <p:nvPr/>
        </p:nvPicPr>
        <p:blipFill>
          <a:blip r:embed="rId2"/>
          <a:srcRect/>
          <a:stretch>
            <a:fillRect/>
          </a:stretch>
        </p:blipFill>
        <p:spPr bwMode="auto">
          <a:xfrm>
            <a:off x="3657600" y="1047750"/>
            <a:ext cx="5045912" cy="304637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KETCH LESSON">
  <a:themeElements>
    <a:clrScheme name="Simple Light">
      <a:dk1>
        <a:srgbClr val="000000"/>
      </a:dk1>
      <a:lt1>
        <a:srgbClr val="FFFFFF"/>
      </a:lt1>
      <a:dk2>
        <a:srgbClr val="595959"/>
      </a:dk2>
      <a:lt2>
        <a:srgbClr val="EEEEEE"/>
      </a:lt2>
      <a:accent1>
        <a:srgbClr val="E6B983"/>
      </a:accent1>
      <a:accent2>
        <a:srgbClr val="F5D9B8"/>
      </a:accent2>
      <a:accent3>
        <a:srgbClr val="B0E0F7"/>
      </a:accent3>
      <a:accent4>
        <a:srgbClr val="FFD871"/>
      </a:accent4>
      <a:accent5>
        <a:srgbClr val="CFE2F3"/>
      </a:accent5>
      <a:accent6>
        <a:srgbClr val="8DBED6"/>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1314</TotalTime>
  <Words>220</Words>
  <PresentationFormat>On-screen Show (16:9)</PresentationFormat>
  <Paragraphs>17</Paragraphs>
  <Slides>18</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Permanent Marker</vt:lpstr>
      <vt:lpstr>Comfortaa</vt:lpstr>
      <vt:lpstr>SKETCH LESSON</vt:lpstr>
      <vt:lpstr>MATERI KELAHIRAN YESUS part 2</vt:lpstr>
      <vt:lpstr>Di bagian Timur Yudea ada sebuah kerajaan </vt:lpstr>
      <vt:lpstr>di kerajaan itu berkumpul orang-orang bijak dan pintar. Mereka disebut “orang majus”</vt:lpstr>
      <vt:lpstr>Suatu hari ketika mereka membaca Kitab Nabi Mikha. Tiba-tiba mereka terkejut dan merasa senang. Ternyata sebentar lagi akan lahir seorang Raja orang Yahudi di kota Betlehem</vt:lpstr>
      <vt:lpstr>Orang-orang Majus memeriksa nubuat itu dan mereka melihat bintangnya</vt:lpstr>
      <vt:lpstr>Mereka kemudian memutuskan untuk pergi ke betlehem dan melihat bayi yaitu raja orang Yahudi</vt:lpstr>
      <vt:lpstr>Orang majus itu kemudian berangkat dengan membawa persembahan</vt:lpstr>
      <vt:lpstr>Orang majus tiba di Yerusalem, tetapi Raja Herodes terkejut karena tidak tahu ada raja yang baru lahir </vt:lpstr>
      <vt:lpstr>Raja Herodes memanggil imam kepala dan ahli taurat, tetapi mereka tidak tahu kapan bayi itu lahir</vt:lpstr>
      <vt:lpstr>Raja Herodes yang jahat itu memerintahkan orang majus agar kembali lagi ke istana setelah menemukan bayi itu  </vt:lpstr>
      <vt:lpstr>Kemudian orang Majus itu melanjutkan perjalanan mengikuti bintang itu </vt:lpstr>
      <vt:lpstr>Akhirnya bintang itu berhenti diatas kandang dimana Yesus dilahirkan  </vt:lpstr>
      <vt:lpstr>Lalu orang majus itu sujud menyembah dan mempersembahkan emas, kemenyan dan mur. </vt:lpstr>
      <vt:lpstr>Slide 14</vt:lpstr>
      <vt:lpstr>Malaikat memberi tahu orang majus agar tidak menemui Raja Herodes yang ingin menangkap anak itu. </vt:lpstr>
      <vt:lpstr>Kemudian Yusuf dan Maria membawa Yesus pergi mengungungsi ke Mesir karena Raja Herodes ingin membunuh Yesus. </vt:lpstr>
      <vt:lpstr>Slide 17</vt:lpstr>
      <vt:lpstr>Yesus mau memberi teladan kepada kita untuk hidup sederhana, rendah hati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SKETCHNOTES LESSON</dc:title>
  <dc:creator>Helena</dc:creator>
  <cp:lastModifiedBy>Asus</cp:lastModifiedBy>
  <cp:revision>3</cp:revision>
  <dcterms:modified xsi:type="dcterms:W3CDTF">2020-10-28T05:09:26Z</dcterms:modified>
</cp:coreProperties>
</file>