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60" r:id="rId5"/>
    <p:sldId id="261" r:id="rId6"/>
    <p:sldId id="291" r:id="rId7"/>
    <p:sldId id="292" r:id="rId8"/>
    <p:sldId id="293" r:id="rId9"/>
    <p:sldId id="285" r:id="rId10"/>
    <p:sldId id="286" r:id="rId11"/>
    <p:sldId id="265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25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712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78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58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20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19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6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138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556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761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079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9539-11C2-4554-822A-7171A54E5B7A}" type="datetimeFigureOut">
              <a:rPr lang="id-ID" smtClean="0"/>
              <a:t>02/10/2020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79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550" y="404664"/>
            <a:ext cx="10467594" cy="6264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772816"/>
            <a:ext cx="5472608" cy="1584176"/>
          </a:xfrm>
        </p:spPr>
        <p:txBody>
          <a:bodyPr/>
          <a:lstStyle/>
          <a:p>
            <a:r>
              <a:rPr lang="id-ID" dirty="0" smtClean="0">
                <a:latin typeface="Century Gothic" pitchFamily="34" charset="0"/>
              </a:rPr>
              <a:t>Pangajaran </a:t>
            </a:r>
            <a:r>
              <a:rPr lang="en-US" dirty="0" smtClean="0">
                <a:latin typeface="Century Gothic" pitchFamily="34" charset="0"/>
              </a:rPr>
              <a:t>2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1916832"/>
            <a:ext cx="5040560" cy="122413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Sub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Tema</a:t>
            </a:r>
            <a:r>
              <a:rPr lang="en-US" sz="36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 2</a:t>
            </a:r>
            <a:r>
              <a:rPr lang="id-ID" sz="36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  </a:t>
            </a:r>
          </a:p>
          <a:p>
            <a:r>
              <a:rPr lang="en-US" sz="3600" b="1" dirty="0" err="1">
                <a:solidFill>
                  <a:sysClr val="windowText" lastClr="000000"/>
                </a:solidFill>
                <a:latin typeface="Century Gothic" pitchFamily="34" charset="0"/>
              </a:rPr>
              <a:t>n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garan</a:t>
            </a:r>
            <a:r>
              <a:rPr lang="en-US" sz="36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Century Gothic" pitchFamily="34" charset="0"/>
              </a:rPr>
              <a:t>ramo</a:t>
            </a:r>
            <a:endParaRPr lang="en-US" sz="3600" b="1" dirty="0" smtClean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6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379" r="5435" b="13477"/>
          <a:stretch/>
        </p:blipFill>
        <p:spPr>
          <a:xfrm>
            <a:off x="395536" y="-56404"/>
            <a:ext cx="8748464" cy="6914404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" b="22304"/>
          <a:stretch/>
        </p:blipFill>
        <p:spPr bwMode="auto">
          <a:xfrm>
            <a:off x="3334133" y="1628800"/>
            <a:ext cx="3168352" cy="14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799" y="3352636"/>
            <a:ext cx="4273927" cy="584775"/>
          </a:xfrm>
          <a:prstGeom prst="rect">
            <a:avLst/>
          </a:prstGeom>
          <a:solidFill>
            <a:srgbClr val="F3D7BF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soca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kanggo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b="1" dirty="0" err="1" smtClean="0">
                <a:latin typeface="Century Gothic" pitchFamily="34" charset="0"/>
              </a:rPr>
              <a:t>ningali</a:t>
            </a:r>
            <a:endParaRPr lang="id-ID" sz="3200" dirty="0"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t="6749" r="19185"/>
          <a:stretch/>
        </p:blipFill>
        <p:spPr bwMode="auto">
          <a:xfrm>
            <a:off x="3228143" y="1776781"/>
            <a:ext cx="2808312" cy="26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4728" y="1484784"/>
            <a:ext cx="5787162" cy="461665"/>
          </a:xfrm>
          <a:prstGeom prst="rect">
            <a:avLst/>
          </a:prstGeom>
          <a:solidFill>
            <a:srgbClr val="F3D7BF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400" dirty="0" err="1">
                <a:latin typeface="Century Gothic" pitchFamily="34" charset="0"/>
              </a:rPr>
              <a:t>cepil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mirengkeun</a:t>
            </a:r>
            <a:r>
              <a:rPr lang="id-ID" sz="2400" b="1" dirty="0">
                <a:latin typeface="Century Gothic" pitchFamily="34" charset="0"/>
              </a:rPr>
              <a:t>, </a:t>
            </a:r>
            <a:r>
              <a:rPr lang="id-ID" sz="2400" b="1" dirty="0" smtClean="0">
                <a:latin typeface="Century Gothic" pitchFamily="34" charset="0"/>
              </a:rPr>
              <a:t>ngadangu</a:t>
            </a:r>
            <a:endParaRPr lang="id-ID" sz="2400" dirty="0"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 r="5924" b="13921"/>
          <a:stretch/>
        </p:blipFill>
        <p:spPr bwMode="auto">
          <a:xfrm>
            <a:off x="2614796" y="1504296"/>
            <a:ext cx="4437886" cy="188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54461" y="3342019"/>
            <a:ext cx="5327695" cy="707886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Century Gothic" pitchFamily="34" charset="0"/>
              </a:rPr>
              <a:t>panangan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kanggo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nyepeng</a:t>
            </a:r>
            <a:r>
              <a:rPr lang="id-ID" sz="2000" b="1" dirty="0">
                <a:latin typeface="Century Gothic" pitchFamily="34" charset="0"/>
              </a:rPr>
              <a:t>, kanggo</a:t>
            </a:r>
            <a:r>
              <a:rPr lang="id-ID" sz="2000" dirty="0">
                <a:latin typeface="Century Gothic" pitchFamily="34" charset="0"/>
              </a:rPr>
              <a:t> </a:t>
            </a:r>
            <a:r>
              <a:rPr lang="id-ID" sz="2000" b="1" dirty="0">
                <a:latin typeface="Century Gothic" pitchFamily="34" charset="0"/>
              </a:rPr>
              <a:t>nulis, kanggo dahar, </a:t>
            </a:r>
            <a:r>
              <a:rPr lang="id-ID" sz="2000" b="1" dirty="0" smtClean="0">
                <a:latin typeface="Century Gothic" pitchFamily="34" charset="0"/>
              </a:rPr>
              <a:t>tuang</a:t>
            </a:r>
            <a:endParaRPr lang="id-ID" sz="2000" dirty="0">
              <a:latin typeface="Century Gothic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4" r="11303"/>
          <a:stretch/>
        </p:blipFill>
        <p:spPr bwMode="auto">
          <a:xfrm>
            <a:off x="4553425" y="1418825"/>
            <a:ext cx="2966059" cy="29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696" y="1346284"/>
            <a:ext cx="3456384" cy="1200329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Century Gothic" pitchFamily="34" charset="0"/>
              </a:rPr>
              <a:t>pangambung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nga</a:t>
            </a:r>
            <a:r>
              <a:rPr lang="id-ID" sz="2400" b="1" dirty="0">
                <a:latin typeface="Century Gothic" pitchFamily="34" charset="0"/>
              </a:rPr>
              <a:t>m</a:t>
            </a:r>
            <a:r>
              <a:rPr lang="en-US" sz="2400" b="1" dirty="0">
                <a:latin typeface="Century Gothic" pitchFamily="34" charset="0"/>
              </a:rPr>
              <a:t>bung, </a:t>
            </a:r>
            <a:r>
              <a:rPr lang="en-US" sz="2400" b="1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napas</a:t>
            </a:r>
            <a:endParaRPr lang="id-ID" sz="2400" dirty="0">
              <a:latin typeface="Century Gothic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r="4365" b="7880"/>
          <a:stretch/>
        </p:blipFill>
        <p:spPr bwMode="auto">
          <a:xfrm>
            <a:off x="2960208" y="2420547"/>
            <a:ext cx="354227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50230" y="1418825"/>
            <a:ext cx="6061660" cy="954107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Century Gothic" pitchFamily="34" charset="0"/>
              </a:rPr>
              <a:t>sampéan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kanggo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id-ID" sz="2800" b="1" dirty="0">
                <a:latin typeface="Century Gothic" pitchFamily="34" charset="0"/>
              </a:rPr>
              <a:t>jalan</a:t>
            </a:r>
            <a:r>
              <a:rPr lang="en-US" sz="2800" b="1" dirty="0">
                <a:latin typeface="Century Gothic" pitchFamily="34" charset="0"/>
              </a:rPr>
              <a:t>, </a:t>
            </a:r>
            <a:r>
              <a:rPr lang="id-ID" sz="2800" b="1" dirty="0">
                <a:latin typeface="Century Gothic" pitchFamily="34" charset="0"/>
              </a:rPr>
              <a:t>lu</a:t>
            </a:r>
            <a:r>
              <a:rPr lang="en-US" sz="2800" b="1" dirty="0" err="1">
                <a:latin typeface="Century Gothic" pitchFamily="34" charset="0"/>
              </a:rPr>
              <a:t>lumpat</a:t>
            </a:r>
            <a:r>
              <a:rPr lang="en-US" sz="2800" b="1" dirty="0">
                <a:latin typeface="Century Gothic" pitchFamily="34" charset="0"/>
              </a:rPr>
              <a:t>, </a:t>
            </a:r>
            <a:r>
              <a:rPr lang="en-US" sz="2800" b="1" dirty="0" err="1">
                <a:latin typeface="Century Gothic" pitchFamily="34" charset="0"/>
              </a:rPr>
              <a:t>najong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bal</a:t>
            </a:r>
            <a:endParaRPr lang="id-ID" sz="2800" dirty="0">
              <a:latin typeface="Century Gothic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r="40290"/>
          <a:stretch/>
        </p:blipFill>
        <p:spPr>
          <a:xfrm>
            <a:off x="3575750" y="1578535"/>
            <a:ext cx="1957947" cy="240855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563888" y="3414641"/>
            <a:ext cx="733811" cy="353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35826" y="3768583"/>
            <a:ext cx="5183658" cy="830997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Century Gothic" pitchFamily="34" charset="0"/>
              </a:rPr>
              <a:t>létah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ngecap</a:t>
            </a:r>
            <a:r>
              <a:rPr lang="en-US" sz="2400" b="1" dirty="0">
                <a:latin typeface="Century Gothic" pitchFamily="34" charset="0"/>
              </a:rPr>
              <a:t> rasa </a:t>
            </a:r>
            <a:r>
              <a:rPr lang="en-US" sz="2400" dirty="0">
                <a:latin typeface="Century Gothic" pitchFamily="34" charset="0"/>
              </a:rPr>
              <a:t>(</a:t>
            </a:r>
            <a:r>
              <a:rPr lang="en-US" sz="2400" dirty="0" err="1">
                <a:latin typeface="Century Gothic" pitchFamily="34" charset="0"/>
              </a:rPr>
              <a:t>amis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asin</a:t>
            </a:r>
            <a:r>
              <a:rPr lang="en-US" sz="2400" dirty="0">
                <a:latin typeface="Century Gothic" pitchFamily="34" charset="0"/>
              </a:rPr>
              <a:t> , </a:t>
            </a:r>
            <a:r>
              <a:rPr lang="en-US" sz="2400" dirty="0" err="1">
                <a:latin typeface="Century Gothic" pitchFamily="34" charset="0"/>
              </a:rPr>
              <a:t>pait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lada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aseum</a:t>
            </a:r>
            <a:r>
              <a:rPr lang="id-ID" dirty="0" smtClean="0">
                <a:latin typeface="Century Gothic" pitchFamily="34" charset="0"/>
              </a:rPr>
              <a:t>.</a:t>
            </a:r>
            <a:endParaRPr lang="id-ID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16311" r="15925" b="12258"/>
          <a:stretch/>
        </p:blipFill>
        <p:spPr>
          <a:xfrm>
            <a:off x="-180528" y="17818"/>
            <a:ext cx="9505056" cy="6879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3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Century Gothic" pitchFamily="34" charset="0"/>
              </a:rPr>
              <a:t/>
            </a:r>
            <a:br>
              <a:rPr lang="id-ID" dirty="0" smtClean="0">
                <a:latin typeface="Century Gothic" pitchFamily="34" charset="0"/>
              </a:rPr>
            </a:br>
            <a:r>
              <a:rPr lang="id-ID" sz="6700" b="1" dirty="0">
                <a:latin typeface="Century Gothic" pitchFamily="34" charset="0"/>
              </a:rPr>
              <a:t>h</a:t>
            </a:r>
            <a:r>
              <a:rPr lang="id-ID" sz="6700" b="1" dirty="0" smtClean="0">
                <a:latin typeface="Century Gothic" pitchFamily="34" charset="0"/>
              </a:rPr>
              <a:t>atur </a:t>
            </a:r>
            <a:r>
              <a:rPr lang="id-ID" sz="6700" b="1" dirty="0">
                <a:latin typeface="Century Gothic" pitchFamily="34" charset="0"/>
              </a:rPr>
              <a:t>nuhun </a:t>
            </a:r>
            <a:br>
              <a:rPr lang="id-ID" sz="6700" b="1" dirty="0">
                <a:latin typeface="Century Gothic" pitchFamily="34" charset="0"/>
              </a:rPr>
            </a:br>
            <a:endParaRPr lang="id-ID" sz="6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386" y="2060848"/>
            <a:ext cx="6336704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600" dirty="0">
                <a:latin typeface="Century Gothic" pitchFamily="34" charset="0"/>
              </a:rPr>
              <a:t>t</a:t>
            </a:r>
            <a:r>
              <a:rPr lang="id-ID" sz="3600" dirty="0" smtClean="0">
                <a:latin typeface="Century Gothic" pitchFamily="34" charset="0"/>
              </a:rPr>
              <a:t>etep semangat</a:t>
            </a:r>
          </a:p>
          <a:p>
            <a:pPr marL="0" indent="0" algn="ctr">
              <a:buNone/>
            </a:pPr>
            <a:r>
              <a:rPr lang="id-ID" sz="3600" dirty="0" smtClean="0">
                <a:latin typeface="Century Gothic" pitchFamily="34" charset="0"/>
              </a:rPr>
              <a:t> jaga kaséhatan</a:t>
            </a:r>
            <a:endParaRPr lang="en-US" sz="3600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Century Gothic" pitchFamily="34" charset="0"/>
              </a:rPr>
              <a:t>Tuhan</a:t>
            </a:r>
            <a:r>
              <a:rPr lang="en-US" sz="3600" dirty="0" smtClean="0">
                <a:latin typeface="Century Gothic" pitchFamily="34" charset="0"/>
              </a:rPr>
              <a:t> </a:t>
            </a:r>
            <a:r>
              <a:rPr lang="en-US" sz="3600" dirty="0" err="1" smtClean="0">
                <a:latin typeface="Century Gothic" pitchFamily="34" charset="0"/>
              </a:rPr>
              <a:t>memberkati</a:t>
            </a:r>
            <a:endParaRPr lang="id-ID" sz="36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4926"/>
            <a:ext cx="3769924" cy="194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BEGRON PTT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386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>
                <a:latin typeface="Century Gothic" pitchFamily="34" charset="0"/>
              </a:rPr>
              <a:t>a</a:t>
            </a:r>
            <a:r>
              <a:rPr lang="en-US" b="1" dirty="0" err="1" smtClean="0">
                <a:latin typeface="Century Gothic" pitchFamily="34" charset="0"/>
              </a:rPr>
              <a:t>nggota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id-ID" b="1" dirty="0" err="1">
                <a:latin typeface="Century Gothic" pitchFamily="34" charset="0"/>
              </a:rPr>
              <a:t>b</a:t>
            </a:r>
            <a:r>
              <a:rPr lang="en-US" b="1" dirty="0" err="1" smtClean="0">
                <a:latin typeface="Century Gothic" pitchFamily="34" charset="0"/>
              </a:rPr>
              <a:t>adan</a:t>
            </a:r>
            <a:r>
              <a:rPr lang="id-ID" dirty="0">
                <a:latin typeface="Century Gothic" pitchFamily="34" charset="0"/>
              </a:rPr>
              <a:t/>
            </a:r>
            <a:br>
              <a:rPr lang="id-ID" dirty="0">
                <a:latin typeface="Century Gothic" pitchFamily="34" charset="0"/>
              </a:rPr>
            </a:br>
            <a:endParaRPr lang="id-ID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Century Gothic" pitchFamily="34" charset="0"/>
              </a:rPr>
              <a:t>soca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abdi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dua</a:t>
            </a:r>
            <a:endParaRPr lang="id-ID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id-ID" dirty="0">
                <a:latin typeface="Century Gothic" pitchFamily="34" charset="0"/>
              </a:rPr>
              <a:t> </a:t>
            </a:r>
            <a:r>
              <a:rPr lang="id-ID" dirty="0" smtClean="0">
                <a:latin typeface="Century Gothic" pitchFamily="34" charset="0"/>
              </a:rPr>
              <a:t>   </a:t>
            </a:r>
            <a:r>
              <a:rPr lang="en-US" dirty="0" smtClean="0">
                <a:latin typeface="Century Gothic" pitchFamily="34" charset="0"/>
              </a:rPr>
              <a:t>nu </a:t>
            </a:r>
            <a:r>
              <a:rPr lang="en-US" dirty="0" err="1">
                <a:latin typeface="Century Gothic" pitchFamily="34" charset="0"/>
              </a:rPr>
              <a:t>kénca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katuhu</a:t>
            </a:r>
            <a:endParaRPr lang="id-ID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id-ID" dirty="0" smtClean="0">
                <a:latin typeface="Century Gothic" pitchFamily="34" charset="0"/>
              </a:rPr>
              <a:t>    </a:t>
            </a:r>
            <a:r>
              <a:rPr lang="en-US" dirty="0" err="1" smtClean="0">
                <a:latin typeface="Century Gothic" pitchFamily="34" charset="0"/>
              </a:rPr>
              <a:t>sampéan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abdi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dua</a:t>
            </a:r>
            <a:r>
              <a:rPr lang="en-US" dirty="0">
                <a:latin typeface="Century Gothic" pitchFamily="34" charset="0"/>
              </a:rPr>
              <a:t> </a:t>
            </a:r>
            <a:endParaRPr lang="id-ID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id-ID" dirty="0" smtClean="0">
                <a:latin typeface="Century Gothic" pitchFamily="34" charset="0"/>
              </a:rPr>
              <a:t>    </a:t>
            </a:r>
            <a:r>
              <a:rPr lang="en-US" dirty="0" err="1" smtClean="0">
                <a:latin typeface="Century Gothic" pitchFamily="34" charset="0"/>
              </a:rPr>
              <a:t>maké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sapatu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anyar</a:t>
            </a:r>
            <a:endParaRPr lang="id-ID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id-ID" dirty="0">
              <a:latin typeface="Century Gothic" pitchFamily="34" charset="0"/>
            </a:endParaRPr>
          </a:p>
          <a:p>
            <a:pPr algn="ctr"/>
            <a:r>
              <a:rPr lang="en-US" dirty="0" err="1">
                <a:latin typeface="Century Gothic" pitchFamily="34" charset="0"/>
              </a:rPr>
              <a:t>cepil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abdi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dua</a:t>
            </a:r>
            <a:endParaRPr lang="id-ID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id-ID" dirty="0" smtClean="0">
                <a:latin typeface="Century Gothic" pitchFamily="34" charset="0"/>
              </a:rPr>
              <a:t>             </a:t>
            </a:r>
            <a:r>
              <a:rPr lang="en-US" dirty="0" err="1" smtClean="0">
                <a:latin typeface="Century Gothic" pitchFamily="34" charset="0"/>
              </a:rPr>
              <a:t>ulah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lepat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nguping</a:t>
            </a:r>
            <a:endParaRPr lang="id-ID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id-ID" dirty="0" smtClean="0">
                <a:latin typeface="Century Gothic" pitchFamily="34" charset="0"/>
              </a:rPr>
              <a:t>            </a:t>
            </a:r>
            <a:r>
              <a:rPr lang="en-US" dirty="0" err="1" smtClean="0">
                <a:latin typeface="Century Gothic" pitchFamily="34" charset="0"/>
              </a:rPr>
              <a:t>lambey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anu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manis</a:t>
            </a:r>
            <a:endParaRPr lang="id-ID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id-ID" dirty="0" smtClean="0">
                <a:latin typeface="Century Gothic" pitchFamily="34" charset="0"/>
              </a:rPr>
              <a:t>       </a:t>
            </a:r>
            <a:r>
              <a:rPr lang="en-US" dirty="0" err="1" smtClean="0">
                <a:latin typeface="Century Gothic" pitchFamily="34" charset="0"/>
              </a:rPr>
              <a:t>ulah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lepat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ucap</a:t>
            </a:r>
            <a:endParaRPr lang="id-ID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5376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EGRON PTT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400" dirty="0" smtClean="0">
                <a:latin typeface="Century Gothic" pitchFamily="34" charset="0"/>
              </a:rPr>
              <a:t>   </a:t>
            </a:r>
            <a:r>
              <a:rPr lang="en-US" sz="4400" dirty="0" err="1" smtClean="0">
                <a:latin typeface="Century Gothic" pitchFamily="34" charset="0"/>
              </a:rPr>
              <a:t>panangan</a:t>
            </a:r>
            <a:r>
              <a:rPr lang="en-US" sz="4400" dirty="0" smtClean="0">
                <a:latin typeface="Century Gothic" pitchFamily="34" charset="0"/>
              </a:rPr>
              <a:t> </a:t>
            </a:r>
            <a:r>
              <a:rPr lang="en-US" sz="4400" dirty="0" err="1">
                <a:latin typeface="Century Gothic" pitchFamily="34" charset="0"/>
              </a:rPr>
              <a:t>abdi</a:t>
            </a:r>
            <a:r>
              <a:rPr lang="en-US" sz="4400" dirty="0">
                <a:latin typeface="Century Gothic" pitchFamily="34" charset="0"/>
              </a:rPr>
              <a:t> </a:t>
            </a:r>
            <a:r>
              <a:rPr lang="en-US" sz="4400" dirty="0" err="1" smtClean="0">
                <a:latin typeface="Century Gothic" pitchFamily="34" charset="0"/>
              </a:rPr>
              <a:t>dua</a:t>
            </a:r>
            <a:endParaRPr lang="id-ID" sz="4400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Century Gothic" pitchFamily="34" charset="0"/>
              </a:rPr>
              <a:t>nu </a:t>
            </a:r>
            <a:r>
              <a:rPr lang="en-US" sz="4400" dirty="0" err="1">
                <a:latin typeface="Century Gothic" pitchFamily="34" charset="0"/>
              </a:rPr>
              <a:t>kénca</a:t>
            </a:r>
            <a:r>
              <a:rPr lang="en-US" sz="4400" dirty="0">
                <a:latin typeface="Century Gothic" pitchFamily="34" charset="0"/>
              </a:rPr>
              <a:t> </a:t>
            </a:r>
            <a:r>
              <a:rPr lang="en-US" sz="4400" dirty="0" err="1" smtClean="0">
                <a:latin typeface="Century Gothic" pitchFamily="34" charset="0"/>
              </a:rPr>
              <a:t>katuhu</a:t>
            </a:r>
            <a:endParaRPr lang="id-ID" sz="4400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id-ID" sz="4400" dirty="0" smtClean="0">
                <a:latin typeface="Century Gothic" pitchFamily="34" charset="0"/>
              </a:rPr>
              <a:t> </a:t>
            </a:r>
            <a:r>
              <a:rPr lang="en-US" sz="4400" dirty="0" err="1" smtClean="0">
                <a:latin typeface="Century Gothic" pitchFamily="34" charset="0"/>
              </a:rPr>
              <a:t>ulah</a:t>
            </a:r>
            <a:r>
              <a:rPr lang="en-US" sz="4400" dirty="0" smtClean="0">
                <a:latin typeface="Century Gothic" pitchFamily="34" charset="0"/>
              </a:rPr>
              <a:t> </a:t>
            </a:r>
            <a:r>
              <a:rPr lang="en-US" sz="4400" dirty="0" err="1">
                <a:latin typeface="Century Gothic" pitchFamily="34" charset="0"/>
              </a:rPr>
              <a:t>salah</a:t>
            </a:r>
            <a:r>
              <a:rPr lang="en-US" sz="4400" dirty="0">
                <a:latin typeface="Century Gothic" pitchFamily="34" charset="0"/>
              </a:rPr>
              <a:t> </a:t>
            </a:r>
            <a:r>
              <a:rPr lang="en-US" sz="4400" dirty="0" err="1">
                <a:latin typeface="Century Gothic" pitchFamily="34" charset="0"/>
              </a:rPr>
              <a:t>rampa</a:t>
            </a:r>
            <a:endParaRPr lang="id-ID" sz="4400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4400" dirty="0" err="1">
                <a:latin typeface="Century Gothic" pitchFamily="34" charset="0"/>
              </a:rPr>
              <a:t>bisi</a:t>
            </a:r>
            <a:r>
              <a:rPr lang="en-US" sz="4400" dirty="0">
                <a:latin typeface="Century Gothic" pitchFamily="34" charset="0"/>
              </a:rPr>
              <a:t> </a:t>
            </a:r>
            <a:r>
              <a:rPr lang="en-US" sz="4400" dirty="0" err="1">
                <a:latin typeface="Century Gothic" pitchFamily="34" charset="0"/>
              </a:rPr>
              <a:t>matak</a:t>
            </a:r>
            <a:r>
              <a:rPr lang="en-US" sz="4400" dirty="0">
                <a:latin typeface="Century Gothic" pitchFamily="34" charset="0"/>
              </a:rPr>
              <a:t> </a:t>
            </a:r>
            <a:r>
              <a:rPr lang="en-US" sz="4400" dirty="0" err="1">
                <a:latin typeface="Century Gothic" pitchFamily="34" charset="0"/>
              </a:rPr>
              <a:t>cilaka</a:t>
            </a:r>
            <a:endParaRPr lang="id-ID" sz="4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1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43407"/>
            <a:ext cx="9721080" cy="724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82" y="11663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Century Gothic" pitchFamily="34" charset="0"/>
              </a:rPr>
              <a:t>ngaran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ramo</a:t>
            </a:r>
            <a:r>
              <a:rPr lang="id-ID" b="1" dirty="0" smtClean="0">
                <a:latin typeface="Century Gothic" pitchFamily="34" charset="0"/>
              </a:rPr>
              <a:t> = jari 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2296" b="14133"/>
          <a:stretch/>
        </p:blipFill>
        <p:spPr bwMode="auto">
          <a:xfrm>
            <a:off x="2861187" y="1778418"/>
            <a:ext cx="3204979" cy="330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059832" y="1914557"/>
            <a:ext cx="504056" cy="841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37436" y="1778418"/>
            <a:ext cx="184746" cy="632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33395" y="1287455"/>
            <a:ext cx="594066" cy="1219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08378" y="3022299"/>
            <a:ext cx="612068" cy="14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07310" y="4137493"/>
            <a:ext cx="52311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58326" y="3552718"/>
            <a:ext cx="155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entury Gothic" pitchFamily="34" charset="0"/>
              </a:rPr>
              <a:t>jempol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58154" y="2421358"/>
            <a:ext cx="1281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entury Gothic" pitchFamily="34" charset="0"/>
              </a:rPr>
              <a:t>curuk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3110" y="770849"/>
            <a:ext cx="2420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entury Gothic" pitchFamily="34" charset="0"/>
              </a:rPr>
              <a:t>jajangkung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2048" name="Rectangle 2047"/>
          <p:cNvSpPr/>
          <p:nvPr/>
        </p:nvSpPr>
        <p:spPr>
          <a:xfrm>
            <a:off x="2263780" y="1312300"/>
            <a:ext cx="159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entury Gothic" pitchFamily="34" charset="0"/>
              </a:rPr>
              <a:t>cinggir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2049" name="Rectangle 2048"/>
          <p:cNvSpPr/>
          <p:nvPr/>
        </p:nvSpPr>
        <p:spPr>
          <a:xfrm>
            <a:off x="3978015" y="1043272"/>
            <a:ext cx="91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entury Gothic" pitchFamily="34" charset="0"/>
              </a:rPr>
              <a:t>jariji</a:t>
            </a:r>
            <a:endParaRPr lang="id-ID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2048" grpId="0"/>
      <p:bldP spid="2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711483"/>
            <a:ext cx="10750547" cy="8118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62247">
            <a:off x="1049046" y="727195"/>
            <a:ext cx="7409046" cy="4581737"/>
          </a:xfrm>
        </p:spPr>
        <p:txBody>
          <a:bodyPr>
            <a:normAutofit/>
          </a:bodyPr>
          <a:lstStyle/>
          <a:p>
            <a:pPr lvl="0"/>
            <a:r>
              <a:rPr lang="en-US" sz="3000" dirty="0" err="1" smtClean="0">
                <a:latin typeface="Century Gothic" pitchFamily="34" charset="0"/>
              </a:rPr>
              <a:t>jumlah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pana</a:t>
            </a:r>
            <a:r>
              <a:rPr lang="id-ID" sz="3000" dirty="0" smtClean="0">
                <a:latin typeface="Century Gothic" pitchFamily="34" charset="0"/>
              </a:rPr>
              <a:t>n</a:t>
            </a:r>
            <a:r>
              <a:rPr lang="en-US" sz="3000" dirty="0" err="1" smtClean="0">
                <a:latin typeface="Century Gothic" pitchFamily="34" charset="0"/>
              </a:rPr>
              <a:t>gan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id-ID" sz="3000" dirty="0" smtClean="0">
                <a:latin typeface="Century Gothic" pitchFamily="34" charset="0"/>
              </a:rPr>
              <a:t>abdi </a:t>
            </a:r>
            <a:r>
              <a:rPr lang="en-US" sz="3000" dirty="0" err="1" smtClean="0">
                <a:latin typeface="Century Gothic" pitchFamily="34" charset="0"/>
              </a:rPr>
              <a:t>aya</a:t>
            </a:r>
            <a:r>
              <a:rPr lang="en-US" sz="3000" dirty="0" smtClean="0">
                <a:latin typeface="Century Gothic" pitchFamily="34" charset="0"/>
              </a:rPr>
              <a:t> </a:t>
            </a:r>
          </a:p>
          <a:p>
            <a:pPr marL="0" lvl="0" indent="0">
              <a:buNone/>
            </a:pPr>
            <a:r>
              <a:rPr lang="en-US" sz="3000" b="1" dirty="0">
                <a:latin typeface="Century Gothic" pitchFamily="34" charset="0"/>
              </a:rPr>
              <a:t> </a:t>
            </a:r>
            <a:r>
              <a:rPr lang="en-US" sz="3000" b="1" dirty="0" smtClean="0">
                <a:latin typeface="Century Gothic" pitchFamily="34" charset="0"/>
              </a:rPr>
              <a:t>  </a:t>
            </a:r>
            <a:r>
              <a:rPr lang="en-US" sz="3000" b="1" dirty="0" err="1" smtClean="0">
                <a:latin typeface="Century Gothic" pitchFamily="34" charset="0"/>
              </a:rPr>
              <a:t>sapuluh</a:t>
            </a:r>
            <a:endParaRPr lang="en-US" sz="3000" b="1" dirty="0" smtClean="0">
              <a:latin typeface="Century Gothic" pitchFamily="34" charset="0"/>
            </a:endParaRPr>
          </a:p>
          <a:p>
            <a:pPr marL="0" lvl="0" indent="0">
              <a:buNone/>
            </a:pPr>
            <a:endParaRPr lang="id-ID" sz="3000" b="1" dirty="0" smtClean="0">
              <a:latin typeface="Century Gothic" pitchFamily="34" charset="0"/>
            </a:endParaRPr>
          </a:p>
          <a:p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anu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pangalitna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disebut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b="1" dirty="0" err="1" smtClean="0">
                <a:latin typeface="Century Gothic" pitchFamily="34" charset="0"/>
              </a:rPr>
              <a:t>cinggir</a:t>
            </a:r>
            <a:endParaRPr lang="en-US" sz="30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id-ID" sz="3000" b="1" dirty="0" smtClean="0">
              <a:latin typeface="Century Gothic" pitchFamily="34" charset="0"/>
            </a:endParaRPr>
          </a:p>
          <a:p>
            <a:pPr lvl="0"/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anu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pangpondokna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disebut</a:t>
            </a:r>
            <a:r>
              <a:rPr lang="en-US" sz="3000" dirty="0" smtClean="0">
                <a:latin typeface="Century Gothic" pitchFamily="34" charset="0"/>
              </a:rPr>
              <a:t> </a:t>
            </a:r>
            <a:endParaRPr lang="en-US" sz="3000" b="1" dirty="0" smtClean="0">
              <a:latin typeface="Century Gothic" pitchFamily="34" charset="0"/>
            </a:endParaRPr>
          </a:p>
          <a:p>
            <a:pPr marL="0" lvl="0" indent="0">
              <a:buNone/>
            </a:pPr>
            <a:r>
              <a:rPr lang="en-US" sz="3000" b="1" dirty="0">
                <a:latin typeface="Century Gothic" pitchFamily="34" charset="0"/>
              </a:rPr>
              <a:t> </a:t>
            </a:r>
            <a:r>
              <a:rPr lang="en-US" sz="3000" b="1" dirty="0" smtClean="0">
                <a:latin typeface="Century Gothic" pitchFamily="34" charset="0"/>
              </a:rPr>
              <a:t>   </a:t>
            </a:r>
            <a:r>
              <a:rPr lang="en-US" sz="3000" b="1" dirty="0" err="1" smtClean="0">
                <a:latin typeface="Century Gothic" pitchFamily="34" charset="0"/>
              </a:rPr>
              <a:t>jempol</a:t>
            </a:r>
            <a:endParaRPr lang="id-ID" sz="3000" dirty="0" smtClean="0">
              <a:latin typeface="Century Gothic" pitchFamily="34" charset="0"/>
            </a:endParaRPr>
          </a:p>
          <a:p>
            <a:pPr marL="0" lvl="0" indent="0">
              <a:buNone/>
            </a:pPr>
            <a:endParaRPr lang="id-ID" b="1" dirty="0" smtClean="0"/>
          </a:p>
          <a:p>
            <a:pPr lvl="0"/>
            <a:endParaRPr lang="id-ID" b="1" dirty="0" smtClean="0"/>
          </a:p>
          <a:p>
            <a:pPr lvl="0"/>
            <a:endParaRPr lang="id-ID" dirty="0" smtClean="0"/>
          </a:p>
          <a:p>
            <a:endParaRPr lang="id-ID" b="1" dirty="0"/>
          </a:p>
          <a:p>
            <a:endParaRPr lang="id-ID" b="1" dirty="0" smtClean="0"/>
          </a:p>
          <a:p>
            <a:pPr marL="0" indent="0">
              <a:buNone/>
            </a:pPr>
            <a:endParaRPr lang="id-ID" b="1" dirty="0" smtClean="0"/>
          </a:p>
          <a:p>
            <a:pPr marL="0" indent="0">
              <a:buNone/>
            </a:pPr>
            <a:endParaRPr lang="id-ID" dirty="0" smtClean="0"/>
          </a:p>
          <a:p>
            <a:pPr lvl="0"/>
            <a:endParaRPr lang="en-US" b="1" dirty="0" smtClean="0"/>
          </a:p>
          <a:p>
            <a:pPr marL="0" lv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6311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WKSD\Downloads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9208" y="1999381"/>
            <a:ext cx="8229600" cy="4525963"/>
          </a:xfrm>
        </p:spPr>
        <p:txBody>
          <a:bodyPr/>
          <a:lstStyle/>
          <a:p>
            <a:pPr lvl="0"/>
            <a:r>
              <a:rPr lang="en-US" sz="4000" dirty="0" err="1"/>
              <a:t>ramo</a:t>
            </a:r>
            <a:r>
              <a:rPr lang="en-US" sz="4000" dirty="0"/>
              <a:t> nu </a:t>
            </a:r>
            <a:r>
              <a:rPr lang="en-US" sz="4000" dirty="0" err="1"/>
              <a:t>pangjangkungna</a:t>
            </a:r>
            <a:r>
              <a:rPr lang="en-US" sz="4000" dirty="0"/>
              <a:t> </a:t>
            </a:r>
            <a:r>
              <a:rPr lang="en-US" sz="4000" dirty="0" err="1"/>
              <a:t>disebut</a:t>
            </a:r>
            <a:r>
              <a:rPr lang="en-US" sz="4000" dirty="0"/>
              <a:t> </a:t>
            </a:r>
            <a:r>
              <a:rPr lang="en-US" sz="4000" dirty="0" smtClean="0"/>
              <a:t>   </a:t>
            </a:r>
            <a:r>
              <a:rPr lang="en-US" sz="4000" b="1" dirty="0" err="1" smtClean="0"/>
              <a:t>jajangkung</a:t>
            </a:r>
            <a:r>
              <a:rPr lang="en-US" sz="4000" b="1" dirty="0" smtClean="0"/>
              <a:t>.</a:t>
            </a:r>
            <a:endParaRPr lang="en-US" sz="4000" dirty="0"/>
          </a:p>
          <a:p>
            <a:pPr lvl="0"/>
            <a:r>
              <a:rPr lang="en-US" sz="4000" dirty="0" err="1"/>
              <a:t>ramo</a:t>
            </a:r>
            <a:r>
              <a:rPr lang="en-US" sz="4000" dirty="0"/>
              <a:t> nu </a:t>
            </a:r>
            <a:r>
              <a:rPr lang="en-US" sz="4000" dirty="0" err="1"/>
              <a:t>sok</a:t>
            </a:r>
            <a:r>
              <a:rPr lang="en-US" sz="4000" dirty="0"/>
              <a:t> </a:t>
            </a:r>
            <a:r>
              <a:rPr lang="en-US" sz="4000" dirty="0" err="1"/>
              <a:t>dipaké</a:t>
            </a:r>
            <a:r>
              <a:rPr lang="en-US" sz="4000" dirty="0"/>
              <a:t> </a:t>
            </a:r>
            <a:r>
              <a:rPr lang="en-US" sz="4000" dirty="0" err="1"/>
              <a:t>nunjuk</a:t>
            </a:r>
            <a:r>
              <a:rPr lang="en-US" sz="4000" dirty="0"/>
              <a:t> di </a:t>
            </a:r>
            <a:r>
              <a:rPr lang="en-US" sz="4000" dirty="0" err="1"/>
              <a:t>sebut</a:t>
            </a:r>
            <a:r>
              <a:rPr lang="en-US" sz="4000" dirty="0"/>
              <a:t> </a:t>
            </a:r>
            <a:r>
              <a:rPr lang="en-US" sz="4000" b="1" dirty="0" err="1" smtClean="0"/>
              <a:t>curuk</a:t>
            </a:r>
            <a:r>
              <a:rPr lang="en-US" sz="4000" b="1" dirty="0" smtClean="0"/>
              <a:t>. </a:t>
            </a:r>
            <a:endParaRPr lang="en-US" sz="4000" dirty="0"/>
          </a:p>
          <a:p>
            <a:pPr lvl="0"/>
            <a:r>
              <a:rPr lang="en-US" sz="4000" dirty="0" err="1"/>
              <a:t>ramo</a:t>
            </a:r>
            <a:r>
              <a:rPr lang="en-US" sz="4000" dirty="0"/>
              <a:t> nu </a:t>
            </a:r>
            <a:r>
              <a:rPr lang="en-US" sz="4000" dirty="0" err="1"/>
              <a:t>sok</a:t>
            </a:r>
            <a:r>
              <a:rPr lang="en-US" sz="4000" dirty="0"/>
              <a:t> </a:t>
            </a:r>
            <a:r>
              <a:rPr lang="en-US" sz="4000" dirty="0" err="1"/>
              <a:t>dipakéan</a:t>
            </a:r>
            <a:r>
              <a:rPr lang="en-US" sz="4000" dirty="0"/>
              <a:t> </a:t>
            </a:r>
            <a:r>
              <a:rPr lang="en-US" sz="4000" dirty="0" err="1"/>
              <a:t>ali</a:t>
            </a:r>
            <a:r>
              <a:rPr lang="en-US" sz="4000" dirty="0"/>
              <a:t> ( </a:t>
            </a:r>
            <a:r>
              <a:rPr lang="en-US" sz="4000" dirty="0" err="1"/>
              <a:t>cincin</a:t>
            </a:r>
            <a:r>
              <a:rPr lang="en-US" sz="4000" dirty="0"/>
              <a:t> ) di </a:t>
            </a:r>
            <a:r>
              <a:rPr lang="en-US" sz="4000" dirty="0" err="1"/>
              <a:t>sebut</a:t>
            </a:r>
            <a:r>
              <a:rPr lang="en-US" sz="4000" dirty="0"/>
              <a:t> </a:t>
            </a:r>
            <a:r>
              <a:rPr lang="en-US" sz="4000" b="1" dirty="0" err="1" smtClean="0"/>
              <a:t>jariji</a:t>
            </a:r>
            <a:r>
              <a:rPr lang="en-US" sz="4000" b="1" dirty="0" smtClean="0"/>
              <a:t>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WKSD\Downloads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agu</a:t>
            </a:r>
            <a:r>
              <a:rPr lang="en-US" dirty="0" smtClean="0"/>
              <a:t> </a:t>
            </a:r>
            <a:r>
              <a:rPr lang="en-US" dirty="0" err="1" smtClean="0"/>
              <a:t>nami</a:t>
            </a:r>
            <a:r>
              <a:rPr lang="en-US" dirty="0" smtClean="0"/>
              <a:t> - </a:t>
            </a:r>
            <a:r>
              <a:rPr lang="en-US" dirty="0" err="1" smtClean="0"/>
              <a:t>nami</a:t>
            </a:r>
            <a:r>
              <a:rPr lang="en-US" dirty="0" smtClean="0"/>
              <a:t> </a:t>
            </a:r>
            <a:r>
              <a:rPr lang="en-US" dirty="0" err="1" smtClean="0"/>
              <a:t>ramo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namina</a:t>
            </a:r>
            <a:r>
              <a:rPr lang="en-US" dirty="0" smtClean="0"/>
              <a:t> </a:t>
            </a:r>
            <a:r>
              <a:rPr lang="en-US" dirty="0" err="1" smtClean="0"/>
              <a:t>ramo</a:t>
            </a:r>
            <a:r>
              <a:rPr lang="en-US" dirty="0" smtClean="0"/>
              <a:t> </a:t>
            </a:r>
            <a:r>
              <a:rPr lang="en-US" dirty="0" err="1" smtClean="0"/>
              <a:t>jempol</a:t>
            </a:r>
            <a:r>
              <a:rPr lang="en-US" dirty="0" smtClean="0"/>
              <a:t>  2x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/>
              <a:t>c</a:t>
            </a:r>
            <a:r>
              <a:rPr lang="en-US" dirty="0" err="1" smtClean="0"/>
              <a:t>euk</a:t>
            </a:r>
            <a:r>
              <a:rPr lang="en-US" dirty="0" smtClean="0"/>
              <a:t> </a:t>
            </a:r>
            <a:r>
              <a:rPr lang="en-US" dirty="0" err="1" smtClean="0"/>
              <a:t>jempol</a:t>
            </a:r>
            <a:r>
              <a:rPr lang="en-US" dirty="0" smtClean="0"/>
              <a:t> </a:t>
            </a:r>
            <a:r>
              <a:rPr lang="en-US" dirty="0" err="1" smtClean="0"/>
              <a:t>téh</a:t>
            </a:r>
            <a:r>
              <a:rPr lang="en-US" dirty="0" smtClean="0"/>
              <a:t>, </a:t>
            </a:r>
            <a:r>
              <a:rPr lang="en-US" dirty="0" err="1" smtClean="0"/>
              <a:t>ceuk</a:t>
            </a:r>
            <a:r>
              <a:rPr lang="en-US" dirty="0" smtClean="0"/>
              <a:t> </a:t>
            </a:r>
            <a:r>
              <a:rPr lang="en-US" dirty="0" err="1" smtClean="0"/>
              <a:t>jempol</a:t>
            </a:r>
            <a:r>
              <a:rPr lang="en-US" dirty="0" smtClean="0"/>
              <a:t> </a:t>
            </a:r>
            <a:r>
              <a:rPr lang="en-US" dirty="0" err="1" smtClean="0"/>
              <a:t>téh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kedah</a:t>
            </a:r>
            <a:r>
              <a:rPr lang="en-US" dirty="0" smtClean="0"/>
              <a:t> </a:t>
            </a:r>
            <a:r>
              <a:rPr lang="en-US" dirty="0" err="1" smtClean="0"/>
              <a:t>getol</a:t>
            </a:r>
            <a:r>
              <a:rPr lang="en-US" dirty="0"/>
              <a:t> </a:t>
            </a:r>
            <a:r>
              <a:rPr lang="en-US" dirty="0" err="1" smtClean="0"/>
              <a:t>diajar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ieu</a:t>
            </a:r>
            <a:r>
              <a:rPr lang="en-US" dirty="0"/>
              <a:t> </a:t>
            </a:r>
            <a:r>
              <a:rPr lang="en-US" dirty="0" err="1"/>
              <a:t>namina</a:t>
            </a:r>
            <a:r>
              <a:rPr lang="en-US" dirty="0"/>
              <a:t> </a:t>
            </a:r>
            <a:r>
              <a:rPr lang="en-US" dirty="0" err="1"/>
              <a:t>ramo</a:t>
            </a:r>
            <a:r>
              <a:rPr lang="en-US" dirty="0"/>
              <a:t> </a:t>
            </a:r>
            <a:r>
              <a:rPr lang="en-US" dirty="0" err="1" smtClean="0"/>
              <a:t>curuk</a:t>
            </a:r>
            <a:r>
              <a:rPr lang="en-US" dirty="0" smtClean="0"/>
              <a:t>  </a:t>
            </a:r>
            <a:r>
              <a:rPr lang="en-US" dirty="0"/>
              <a:t>2x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curuk</a:t>
            </a:r>
            <a:r>
              <a:rPr lang="en-US" dirty="0" smtClean="0"/>
              <a:t> </a:t>
            </a:r>
            <a:r>
              <a:rPr lang="en-US" dirty="0" err="1" smtClean="0"/>
              <a:t>téh</a:t>
            </a:r>
            <a:r>
              <a:rPr lang="en-US" dirty="0"/>
              <a:t>,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curuk</a:t>
            </a:r>
            <a:r>
              <a:rPr lang="en-US" dirty="0" smtClean="0"/>
              <a:t> </a:t>
            </a:r>
            <a:r>
              <a:rPr lang="en-US" dirty="0" err="1"/>
              <a:t>téh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kedah</a:t>
            </a:r>
            <a:r>
              <a:rPr lang="en-US" dirty="0" smtClean="0"/>
              <a:t> </a:t>
            </a:r>
            <a:r>
              <a:rPr lang="en-US" dirty="0" err="1" smtClean="0"/>
              <a:t>nurut</a:t>
            </a:r>
            <a:r>
              <a:rPr lang="en-US" dirty="0" smtClean="0"/>
              <a:t> </a:t>
            </a:r>
            <a:r>
              <a:rPr lang="en-US" dirty="0" err="1" smtClean="0"/>
              <a:t>piwuruk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WKSD\Downloads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152"/>
            <a:ext cx="8670983" cy="63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ieu</a:t>
            </a:r>
            <a:r>
              <a:rPr lang="en-US" dirty="0"/>
              <a:t> </a:t>
            </a:r>
            <a:r>
              <a:rPr lang="en-US" dirty="0" err="1"/>
              <a:t>namina</a:t>
            </a:r>
            <a:r>
              <a:rPr lang="en-US" dirty="0"/>
              <a:t> </a:t>
            </a:r>
            <a:r>
              <a:rPr lang="en-US" dirty="0" err="1" smtClean="0"/>
              <a:t>jajangkung</a:t>
            </a:r>
            <a:r>
              <a:rPr lang="en-US" dirty="0" smtClean="0"/>
              <a:t> 2x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jajangkung</a:t>
            </a:r>
            <a:r>
              <a:rPr lang="en-US" dirty="0" smtClean="0"/>
              <a:t>,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jajangkung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kedah</a:t>
            </a:r>
            <a:r>
              <a:rPr lang="en-US" dirty="0" smtClean="0"/>
              <a:t> </a:t>
            </a:r>
            <a:r>
              <a:rPr lang="en-US" dirty="0" err="1" smtClean="0"/>
              <a:t>silih</a:t>
            </a:r>
            <a:r>
              <a:rPr lang="en-US" dirty="0" smtClean="0"/>
              <a:t> </a:t>
            </a:r>
            <a:r>
              <a:rPr lang="en-US" dirty="0" err="1" smtClean="0"/>
              <a:t>tulung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ieu</a:t>
            </a:r>
            <a:r>
              <a:rPr lang="en-US" dirty="0"/>
              <a:t> </a:t>
            </a:r>
            <a:r>
              <a:rPr lang="en-US" dirty="0" err="1" smtClean="0"/>
              <a:t>nami</a:t>
            </a:r>
            <a:r>
              <a:rPr lang="en-US" dirty="0" smtClean="0"/>
              <a:t> </a:t>
            </a:r>
            <a:r>
              <a:rPr lang="en-US" dirty="0" err="1"/>
              <a:t>ramo</a:t>
            </a:r>
            <a:r>
              <a:rPr lang="en-US" dirty="0"/>
              <a:t> </a:t>
            </a:r>
            <a:r>
              <a:rPr lang="id-ID" dirty="0" smtClean="0"/>
              <a:t>jariji</a:t>
            </a:r>
            <a:r>
              <a:rPr lang="en-US" dirty="0" smtClean="0"/>
              <a:t> </a:t>
            </a:r>
            <a:r>
              <a:rPr lang="en-US" dirty="0"/>
              <a:t>2x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id-ID" dirty="0" smtClean="0"/>
              <a:t>jariji</a:t>
            </a:r>
            <a:r>
              <a:rPr lang="en-US" dirty="0" smtClean="0"/>
              <a:t>,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id-ID" dirty="0" smtClean="0"/>
              <a:t>jariji,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urang</a:t>
            </a:r>
            <a:r>
              <a:rPr lang="en-US" dirty="0" smtClean="0"/>
              <a:t> </a:t>
            </a:r>
            <a:r>
              <a:rPr lang="en-US" dirty="0" err="1" smtClean="0"/>
              <a:t>kedah</a:t>
            </a:r>
            <a:r>
              <a:rPr lang="en-US" dirty="0" smtClean="0"/>
              <a:t> </a:t>
            </a:r>
            <a:r>
              <a:rPr lang="id-ID" dirty="0" smtClean="0"/>
              <a:t>ngahiji.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/>
              <a:t>ieu</a:t>
            </a:r>
            <a:r>
              <a:rPr lang="en-US" dirty="0"/>
              <a:t> </a:t>
            </a:r>
            <a:r>
              <a:rPr lang="en-US" dirty="0" err="1"/>
              <a:t>namina</a:t>
            </a:r>
            <a:r>
              <a:rPr lang="en-US" dirty="0"/>
              <a:t> </a:t>
            </a:r>
            <a:r>
              <a:rPr lang="en-US" dirty="0" err="1"/>
              <a:t>ramo</a:t>
            </a:r>
            <a:r>
              <a:rPr lang="en-US" dirty="0"/>
              <a:t> </a:t>
            </a:r>
            <a:r>
              <a:rPr lang="en-US" dirty="0" err="1" smtClean="0"/>
              <a:t>cinggir</a:t>
            </a:r>
            <a:r>
              <a:rPr lang="en-US" dirty="0" smtClean="0"/>
              <a:t> </a:t>
            </a:r>
            <a:r>
              <a:rPr lang="en-US" dirty="0"/>
              <a:t>2x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cinggir</a:t>
            </a:r>
            <a:r>
              <a:rPr lang="en-US" dirty="0" smtClean="0"/>
              <a:t> </a:t>
            </a:r>
            <a:r>
              <a:rPr lang="en-US" dirty="0" err="1"/>
              <a:t>téh</a:t>
            </a:r>
            <a:r>
              <a:rPr lang="en-US" dirty="0"/>
              <a:t>, </a:t>
            </a:r>
            <a:r>
              <a:rPr lang="en-US" dirty="0" err="1"/>
              <a:t>ceuk</a:t>
            </a:r>
            <a:r>
              <a:rPr lang="en-US" dirty="0"/>
              <a:t> </a:t>
            </a:r>
            <a:r>
              <a:rPr lang="en-US" dirty="0" err="1" smtClean="0"/>
              <a:t>cinggir</a:t>
            </a:r>
            <a:r>
              <a:rPr lang="en-US" dirty="0" smtClean="0"/>
              <a:t> </a:t>
            </a:r>
            <a:r>
              <a:rPr lang="en-US" dirty="0" err="1" smtClean="0"/>
              <a:t>téh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urang</a:t>
            </a:r>
            <a:r>
              <a:rPr lang="en-US" dirty="0" smtClean="0"/>
              <a:t> </a:t>
            </a:r>
            <a:r>
              <a:rPr lang="en-US" dirty="0" err="1" smtClean="0"/>
              <a:t>ulah</a:t>
            </a:r>
            <a:r>
              <a:rPr lang="en-US" dirty="0" smtClean="0"/>
              <a:t> </a:t>
            </a:r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gimir</a:t>
            </a:r>
            <a:r>
              <a:rPr lang="en-US" dirty="0" smtClean="0"/>
              <a:t> …..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ramo</a:t>
            </a:r>
            <a:r>
              <a:rPr lang="en-US" dirty="0" smtClean="0"/>
              <a:t>… </a:t>
            </a:r>
            <a:r>
              <a:rPr lang="en-US" dirty="0" err="1" smtClean="0"/>
              <a:t>ramo</a:t>
            </a:r>
            <a:r>
              <a:rPr lang="en-US" dirty="0" smtClean="0"/>
              <a:t>… </a:t>
            </a:r>
            <a:r>
              <a:rPr lang="en-US" dirty="0" smtClean="0"/>
              <a:t>r</a:t>
            </a:r>
            <a:r>
              <a:rPr lang="id-ID" dirty="0" smtClean="0"/>
              <a:t>a</a:t>
            </a:r>
            <a:r>
              <a:rPr lang="en-US" dirty="0" err="1" smtClean="0"/>
              <a:t>mo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" y="18225"/>
            <a:ext cx="9632707" cy="6722713"/>
          </a:xfrm>
        </p:spPr>
      </p:pic>
      <p:sp>
        <p:nvSpPr>
          <p:cNvPr id="5" name="Rectangle 4"/>
          <p:cNvSpPr/>
          <p:nvPr/>
        </p:nvSpPr>
        <p:spPr>
          <a:xfrm>
            <a:off x="3851920" y="2996952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1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2</a:t>
            </a:r>
            <a:endParaRPr lang="id-ID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10467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>
                <a:latin typeface="Century Gothic" pitchFamily="34" charset="0"/>
              </a:rPr>
              <a:t>n</a:t>
            </a:r>
            <a:r>
              <a:rPr lang="id-ID" sz="3600" dirty="0" smtClean="0">
                <a:latin typeface="Century Gothic" pitchFamily="34" charset="0"/>
              </a:rPr>
              <a:t>genalkeun kagunaan anggota badan</a:t>
            </a:r>
            <a:endParaRPr lang="id-ID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275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Pangajaran 2</vt:lpstr>
      <vt:lpstr> anggota badan </vt:lpstr>
      <vt:lpstr>PowerPoint Presentation</vt:lpstr>
      <vt:lpstr>ngaran ramo = jari  </vt:lpstr>
      <vt:lpstr>PowerPoint Presentation</vt:lpstr>
      <vt:lpstr>PowerPoint Presentation</vt:lpstr>
      <vt:lpstr>lagu nami - nami ramo</vt:lpstr>
      <vt:lpstr>PowerPoint Presentation</vt:lpstr>
      <vt:lpstr>PowerPoint Presentation</vt:lpstr>
      <vt:lpstr>PowerPoint Presentation</vt:lpstr>
      <vt:lpstr> hatur nuhun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Pangajaran 1</dc:title>
  <dc:creator>ismail - [2010]</dc:creator>
  <cp:lastModifiedBy>ismail - [2010]</cp:lastModifiedBy>
  <cp:revision>50</cp:revision>
  <dcterms:created xsi:type="dcterms:W3CDTF">2020-06-04T12:41:23Z</dcterms:created>
  <dcterms:modified xsi:type="dcterms:W3CDTF">2020-10-02T03:32:56Z</dcterms:modified>
</cp:coreProperties>
</file>